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ppt/tags/tag5.xml" ContentType="application/vnd.openxmlformats-officedocument.presentationml.tags+xml"/>
  <Override PartName="/ppt/notesSlides/notesSlide6.xml" ContentType="application/vnd.openxmlformats-officedocument.presentationml.notesSlide+xml"/>
  <Override PartName="/ppt/tags/tag6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7.xml" ContentType="application/vnd.openxmlformats-officedocument.presentationml.tags+xml"/>
  <Override PartName="/ppt/notesSlides/notesSlide9.xml" ContentType="application/vnd.openxmlformats-officedocument.presentationml.notesSlide+xml"/>
  <Override PartName="/ppt/tags/tag8.xml" ContentType="application/vnd.openxmlformats-officedocument.presentationml.tags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8"/>
  </p:notesMasterIdLst>
  <p:sldIdLst>
    <p:sldId id="318" r:id="rId2"/>
    <p:sldId id="364" r:id="rId3"/>
    <p:sldId id="365" r:id="rId4"/>
    <p:sldId id="366" r:id="rId5"/>
    <p:sldId id="367" r:id="rId6"/>
    <p:sldId id="368" r:id="rId7"/>
    <p:sldId id="369" r:id="rId8"/>
    <p:sldId id="370" r:id="rId9"/>
    <p:sldId id="264" r:id="rId10"/>
    <p:sldId id="263" r:id="rId11"/>
    <p:sldId id="265" r:id="rId12"/>
    <p:sldId id="267" r:id="rId13"/>
    <p:sldId id="270" r:id="rId14"/>
    <p:sldId id="371" r:id="rId15"/>
    <p:sldId id="372" r:id="rId16"/>
    <p:sldId id="271" r:id="rId17"/>
    <p:sldId id="373" r:id="rId18"/>
    <p:sldId id="354" r:id="rId19"/>
    <p:sldId id="277" r:id="rId20"/>
    <p:sldId id="374" r:id="rId21"/>
    <p:sldId id="343" r:id="rId22"/>
    <p:sldId id="375" r:id="rId23"/>
    <p:sldId id="280" r:id="rId24"/>
    <p:sldId id="284" r:id="rId25"/>
    <p:sldId id="361" r:id="rId26"/>
    <p:sldId id="285" r:id="rId27"/>
    <p:sldId id="291" r:id="rId28"/>
    <p:sldId id="376" r:id="rId29"/>
    <p:sldId id="293" r:id="rId30"/>
    <p:sldId id="294" r:id="rId31"/>
    <p:sldId id="295" r:id="rId32"/>
    <p:sldId id="377" r:id="rId33"/>
    <p:sldId id="380" r:id="rId34"/>
    <p:sldId id="381" r:id="rId35"/>
    <p:sldId id="382" r:id="rId36"/>
    <p:sldId id="378" r:id="rId37"/>
    <p:sldId id="379" r:id="rId38"/>
    <p:sldId id="383" r:id="rId39"/>
    <p:sldId id="384" r:id="rId40"/>
    <p:sldId id="385" r:id="rId41"/>
    <p:sldId id="386" r:id="rId42"/>
    <p:sldId id="387" r:id="rId43"/>
    <p:sldId id="389" r:id="rId44"/>
    <p:sldId id="392" r:id="rId45"/>
    <p:sldId id="390" r:id="rId46"/>
    <p:sldId id="391" r:id="rId47"/>
  </p:sldIdLst>
  <p:sldSz cx="12192000" cy="6858000"/>
  <p:notesSz cx="6858000" cy="9144000"/>
  <p:custDataLst>
    <p:tags r:id="rId49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44A06"/>
    <a:srgbClr val="FF6600"/>
    <a:srgbClr val="0D97FF"/>
    <a:srgbClr val="F1F474"/>
    <a:srgbClr val="A2D668"/>
    <a:srgbClr val="FFFFFF"/>
    <a:srgbClr val="E8470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40A2C57-DB7E-4669-89C8-BEC40E8934D3}" v="195" dt="2021-06-19T09:32:21.14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325" autoAdjust="0"/>
    <p:restoredTop sz="94660"/>
  </p:normalViewPr>
  <p:slideViewPr>
    <p:cSldViewPr snapToGrid="0">
      <p:cViewPr varScale="1">
        <p:scale>
          <a:sx n="69" d="100"/>
          <a:sy n="69" d="100"/>
        </p:scale>
        <p:origin x="580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55" Type="http://schemas.microsoft.com/office/2015/10/relationships/revisionInfo" Target="revisionInfo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gs" Target="tags/tag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inhmx" userId="c1fc7825-eae9-448b-ba73-d94bf9c012d0" providerId="ADAL" clId="{540A2C57-DB7E-4669-89C8-BEC40E8934D3}"/>
    <pc:docChg chg="undo custSel addSld delSld modSld sldOrd">
      <pc:chgData name="linhmx" userId="c1fc7825-eae9-448b-ba73-d94bf9c012d0" providerId="ADAL" clId="{540A2C57-DB7E-4669-89C8-BEC40E8934D3}" dt="2021-06-19T09:32:30.807" v="3585" actId="478"/>
      <pc:docMkLst>
        <pc:docMk/>
      </pc:docMkLst>
      <pc:sldChg chg="delSp add del mod delAnim modAnim">
        <pc:chgData name="linhmx" userId="c1fc7825-eae9-448b-ba73-d94bf9c012d0" providerId="ADAL" clId="{540A2C57-DB7E-4669-89C8-BEC40E8934D3}" dt="2021-06-19T01:31:15.850" v="3524" actId="47"/>
        <pc:sldMkLst>
          <pc:docMk/>
          <pc:sldMk cId="0" sldId="256"/>
        </pc:sldMkLst>
        <pc:spChg chg="del">
          <ac:chgData name="linhmx" userId="c1fc7825-eae9-448b-ba73-d94bf9c012d0" providerId="ADAL" clId="{540A2C57-DB7E-4669-89C8-BEC40E8934D3}" dt="2021-06-19T01:30:23.990" v="3522" actId="478"/>
          <ac:spMkLst>
            <pc:docMk/>
            <pc:sldMk cId="0" sldId="256"/>
            <ac:spMk id="17" creationId="{00000000-0000-0000-0000-000000000000}"/>
          </ac:spMkLst>
        </pc:spChg>
        <pc:spChg chg="del">
          <ac:chgData name="linhmx" userId="c1fc7825-eae9-448b-ba73-d94bf9c012d0" providerId="ADAL" clId="{540A2C57-DB7E-4669-89C8-BEC40E8934D3}" dt="2021-06-19T01:30:17.270" v="3519" actId="478"/>
          <ac:spMkLst>
            <pc:docMk/>
            <pc:sldMk cId="0" sldId="256"/>
            <ac:spMk id="20" creationId="{00000000-0000-0000-0000-000000000000}"/>
          </ac:spMkLst>
        </pc:spChg>
        <pc:spChg chg="del topLvl">
          <ac:chgData name="linhmx" userId="c1fc7825-eae9-448b-ba73-d94bf9c012d0" providerId="ADAL" clId="{540A2C57-DB7E-4669-89C8-BEC40E8934D3}" dt="2021-06-19T01:30:21.726" v="3521" actId="478"/>
          <ac:spMkLst>
            <pc:docMk/>
            <pc:sldMk cId="0" sldId="256"/>
            <ac:spMk id="29" creationId="{00000000-0000-0000-0000-000000000000}"/>
          </ac:spMkLst>
        </pc:spChg>
        <pc:spChg chg="del topLvl">
          <ac:chgData name="linhmx" userId="c1fc7825-eae9-448b-ba73-d94bf9c012d0" providerId="ADAL" clId="{540A2C57-DB7E-4669-89C8-BEC40E8934D3}" dt="2021-06-19T01:30:15.477" v="3518" actId="478"/>
          <ac:spMkLst>
            <pc:docMk/>
            <pc:sldMk cId="0" sldId="256"/>
            <ac:spMk id="30" creationId="{00000000-0000-0000-0000-000000000000}"/>
          </ac:spMkLst>
        </pc:spChg>
        <pc:grpChg chg="del">
          <ac:chgData name="linhmx" userId="c1fc7825-eae9-448b-ba73-d94bf9c012d0" providerId="ADAL" clId="{540A2C57-DB7E-4669-89C8-BEC40E8934D3}" dt="2021-06-19T01:30:19.678" v="3520" actId="478"/>
          <ac:grpSpMkLst>
            <pc:docMk/>
            <pc:sldMk cId="0" sldId="256"/>
            <ac:grpSpMk id="19" creationId="{00000000-0000-0000-0000-000000000000}"/>
          </ac:grpSpMkLst>
        </pc:grpChg>
        <pc:grpChg chg="del">
          <ac:chgData name="linhmx" userId="c1fc7825-eae9-448b-ba73-d94bf9c012d0" providerId="ADAL" clId="{540A2C57-DB7E-4669-89C8-BEC40E8934D3}" dt="2021-06-19T01:30:15.477" v="3518" actId="478"/>
          <ac:grpSpMkLst>
            <pc:docMk/>
            <pc:sldMk cId="0" sldId="256"/>
            <ac:grpSpMk id="28" creationId="{00000000-0000-0000-0000-000000000000}"/>
          </ac:grpSpMkLst>
        </pc:grpChg>
      </pc:sldChg>
      <pc:sldChg chg="addSp delSp modSp mod modAnim">
        <pc:chgData name="linhmx" userId="c1fc7825-eae9-448b-ba73-d94bf9c012d0" providerId="ADAL" clId="{540A2C57-DB7E-4669-89C8-BEC40E8934D3}" dt="2021-06-19T01:32:24.359" v="3545" actId="404"/>
        <pc:sldMkLst>
          <pc:docMk/>
          <pc:sldMk cId="0" sldId="259"/>
        </pc:sldMkLst>
        <pc:spChg chg="add mod">
          <ac:chgData name="linhmx" userId="c1fc7825-eae9-448b-ba73-d94bf9c012d0" providerId="ADAL" clId="{540A2C57-DB7E-4669-89C8-BEC40E8934D3}" dt="2021-06-19T01:32:24.359" v="3545" actId="404"/>
          <ac:spMkLst>
            <pc:docMk/>
            <pc:sldMk cId="0" sldId="259"/>
            <ac:spMk id="12" creationId="{C724A5B3-4FC6-4B1B-B3FD-8E41D1104C1F}"/>
          </ac:spMkLst>
        </pc:spChg>
        <pc:spChg chg="del">
          <ac:chgData name="linhmx" userId="c1fc7825-eae9-448b-ba73-d94bf9c012d0" providerId="ADAL" clId="{540A2C57-DB7E-4669-89C8-BEC40E8934D3}" dt="2021-06-19T01:32:06.311" v="3535" actId="478"/>
          <ac:spMkLst>
            <pc:docMk/>
            <pc:sldMk cId="0" sldId="259"/>
            <ac:spMk id="5128" creationId="{00000000-0000-0000-0000-000000000000}"/>
          </ac:spMkLst>
        </pc:spChg>
        <pc:spChg chg="del">
          <ac:chgData name="linhmx" userId="c1fc7825-eae9-448b-ba73-d94bf9c012d0" providerId="ADAL" clId="{540A2C57-DB7E-4669-89C8-BEC40E8934D3}" dt="2021-06-19T01:32:02.980" v="3533" actId="478"/>
          <ac:spMkLst>
            <pc:docMk/>
            <pc:sldMk cId="0" sldId="259"/>
            <ac:spMk id="5129" creationId="{00000000-0000-0000-0000-000000000000}"/>
          </ac:spMkLst>
        </pc:spChg>
        <pc:spChg chg="del">
          <ac:chgData name="linhmx" userId="c1fc7825-eae9-448b-ba73-d94bf9c012d0" providerId="ADAL" clId="{540A2C57-DB7E-4669-89C8-BEC40E8934D3}" dt="2021-06-19T01:32:04.943" v="3534" actId="478"/>
          <ac:spMkLst>
            <pc:docMk/>
            <pc:sldMk cId="0" sldId="259"/>
            <ac:spMk id="5130" creationId="{00000000-0000-0000-0000-000000000000}"/>
          </ac:spMkLst>
        </pc:spChg>
        <pc:picChg chg="mod">
          <ac:chgData name="linhmx" userId="c1fc7825-eae9-448b-ba73-d94bf9c012d0" providerId="ADAL" clId="{540A2C57-DB7E-4669-89C8-BEC40E8934D3}" dt="2021-06-19T01:32:10.818" v="3537" actId="1076"/>
          <ac:picMkLst>
            <pc:docMk/>
            <pc:sldMk cId="0" sldId="259"/>
            <ac:picMk id="5131" creationId="{00000000-0000-0000-0000-000000000000}"/>
          </ac:picMkLst>
        </pc:picChg>
        <pc:picChg chg="mod">
          <ac:chgData name="linhmx" userId="c1fc7825-eae9-448b-ba73-d94bf9c012d0" providerId="ADAL" clId="{540A2C57-DB7E-4669-89C8-BEC40E8934D3}" dt="2021-06-19T01:32:08.005" v="3536" actId="1076"/>
          <ac:picMkLst>
            <pc:docMk/>
            <pc:sldMk cId="0" sldId="259"/>
            <ac:picMk id="5132" creationId="{00000000-0000-0000-0000-000000000000}"/>
          </ac:picMkLst>
        </pc:picChg>
      </pc:sldChg>
      <pc:sldChg chg="addSp delSp modSp mod delAnim modAnim">
        <pc:chgData name="linhmx" userId="c1fc7825-eae9-448b-ba73-d94bf9c012d0" providerId="ADAL" clId="{540A2C57-DB7E-4669-89C8-BEC40E8934D3}" dt="2021-06-19T01:33:09.956" v="3552" actId="1076"/>
        <pc:sldMkLst>
          <pc:docMk/>
          <pc:sldMk cId="3931887596" sldId="264"/>
        </pc:sldMkLst>
        <pc:spChg chg="mod">
          <ac:chgData name="linhmx" userId="c1fc7825-eae9-448b-ba73-d94bf9c012d0" providerId="ADAL" clId="{540A2C57-DB7E-4669-89C8-BEC40E8934D3}" dt="2021-06-18T23:33:23.068" v="107" actId="1076"/>
          <ac:spMkLst>
            <pc:docMk/>
            <pc:sldMk cId="3931887596" sldId="264"/>
            <ac:spMk id="12" creationId="{00000000-0000-0000-0000-000000000000}"/>
          </ac:spMkLst>
        </pc:spChg>
        <pc:spChg chg="del mod topLvl">
          <ac:chgData name="linhmx" userId="c1fc7825-eae9-448b-ba73-d94bf9c012d0" providerId="ADAL" clId="{540A2C57-DB7E-4669-89C8-BEC40E8934D3}" dt="2021-06-18T23:33:03.078" v="98" actId="478"/>
          <ac:spMkLst>
            <pc:docMk/>
            <pc:sldMk cId="3931887596" sldId="264"/>
            <ac:spMk id="17" creationId="{00000000-0000-0000-0000-000000000000}"/>
          </ac:spMkLst>
        </pc:spChg>
        <pc:spChg chg="mod ord topLvl">
          <ac:chgData name="linhmx" userId="c1fc7825-eae9-448b-ba73-d94bf9c012d0" providerId="ADAL" clId="{540A2C57-DB7E-4669-89C8-BEC40E8934D3}" dt="2021-06-18T23:33:00.889" v="97" actId="1076"/>
          <ac:spMkLst>
            <pc:docMk/>
            <pc:sldMk cId="3931887596" sldId="264"/>
            <ac:spMk id="18" creationId="{00000000-0000-0000-0000-000000000000}"/>
          </ac:spMkLst>
        </pc:spChg>
        <pc:spChg chg="mod">
          <ac:chgData name="linhmx" userId="c1fc7825-eae9-448b-ba73-d94bf9c012d0" providerId="ADAL" clId="{540A2C57-DB7E-4669-89C8-BEC40E8934D3}" dt="2021-06-19T01:33:09.956" v="3552" actId="1076"/>
          <ac:spMkLst>
            <pc:docMk/>
            <pc:sldMk cId="3931887596" sldId="264"/>
            <ac:spMk id="19" creationId="{00000000-0000-0000-0000-000000000000}"/>
          </ac:spMkLst>
        </pc:spChg>
        <pc:spChg chg="del mod">
          <ac:chgData name="linhmx" userId="c1fc7825-eae9-448b-ba73-d94bf9c012d0" providerId="ADAL" clId="{540A2C57-DB7E-4669-89C8-BEC40E8934D3}" dt="2021-06-18T23:30:47.140" v="55" actId="478"/>
          <ac:spMkLst>
            <pc:docMk/>
            <pc:sldMk cId="3931887596" sldId="264"/>
            <ac:spMk id="20" creationId="{AB5745BD-0E13-4A2C-B56B-81F76B9E9B79}"/>
          </ac:spMkLst>
        </pc:spChg>
        <pc:spChg chg="add mod">
          <ac:chgData name="linhmx" userId="c1fc7825-eae9-448b-ba73-d94bf9c012d0" providerId="ADAL" clId="{540A2C57-DB7E-4669-89C8-BEC40E8934D3}" dt="2021-06-18T23:32:52.031" v="94" actId="14100"/>
          <ac:spMkLst>
            <pc:docMk/>
            <pc:sldMk cId="3931887596" sldId="264"/>
            <ac:spMk id="21" creationId="{637B469F-4C6B-4890-B36E-0022CEEE7647}"/>
          </ac:spMkLst>
        </pc:spChg>
        <pc:grpChg chg="mod">
          <ac:chgData name="linhmx" userId="c1fc7825-eae9-448b-ba73-d94bf9c012d0" providerId="ADAL" clId="{540A2C57-DB7E-4669-89C8-BEC40E8934D3}" dt="2021-06-18T23:33:50.485" v="109" actId="1076"/>
          <ac:grpSpMkLst>
            <pc:docMk/>
            <pc:sldMk cId="3931887596" sldId="264"/>
            <ac:grpSpMk id="10" creationId="{00000000-0000-0000-0000-000000000000}"/>
          </ac:grpSpMkLst>
        </pc:grpChg>
        <pc:grpChg chg="del mod">
          <ac:chgData name="linhmx" userId="c1fc7825-eae9-448b-ba73-d94bf9c012d0" providerId="ADAL" clId="{540A2C57-DB7E-4669-89C8-BEC40E8934D3}" dt="2021-06-18T23:31:15.681" v="62" actId="165"/>
          <ac:grpSpMkLst>
            <pc:docMk/>
            <pc:sldMk cId="3931887596" sldId="264"/>
            <ac:grpSpMk id="16" creationId="{00000000-0000-0000-0000-000000000000}"/>
          </ac:grpSpMkLst>
        </pc:grpChg>
        <pc:picChg chg="add del mod">
          <ac:chgData name="linhmx" userId="c1fc7825-eae9-448b-ba73-d94bf9c012d0" providerId="ADAL" clId="{540A2C57-DB7E-4669-89C8-BEC40E8934D3}" dt="2021-06-19T01:18:20.745" v="3489" actId="478"/>
          <ac:picMkLst>
            <pc:docMk/>
            <pc:sldMk cId="3931887596" sldId="264"/>
            <ac:picMk id="22" creationId="{D599F789-12D8-420B-90F7-B5626D51F374}"/>
          </ac:picMkLst>
        </pc:picChg>
        <pc:picChg chg="add del mod">
          <ac:chgData name="linhmx" userId="c1fc7825-eae9-448b-ba73-d94bf9c012d0" providerId="ADAL" clId="{540A2C57-DB7E-4669-89C8-BEC40E8934D3}" dt="2021-06-19T01:18:20.745" v="3489" actId="478"/>
          <ac:picMkLst>
            <pc:docMk/>
            <pc:sldMk cId="3931887596" sldId="264"/>
            <ac:picMk id="23" creationId="{14C271D8-9E70-4AC8-BA57-BCCA1C840D8A}"/>
          </ac:picMkLst>
        </pc:picChg>
      </pc:sldChg>
      <pc:sldChg chg="addSp delSp modSp mod">
        <pc:chgData name="linhmx" userId="c1fc7825-eae9-448b-ba73-d94bf9c012d0" providerId="ADAL" clId="{540A2C57-DB7E-4669-89C8-BEC40E8934D3}" dt="2021-06-19T09:30:39.411" v="3582" actId="1037"/>
        <pc:sldMkLst>
          <pc:docMk/>
          <pc:sldMk cId="4002264337" sldId="265"/>
        </pc:sldMkLst>
        <pc:spChg chg="del">
          <ac:chgData name="linhmx" userId="c1fc7825-eae9-448b-ba73-d94bf9c012d0" providerId="ADAL" clId="{540A2C57-DB7E-4669-89C8-BEC40E8934D3}" dt="2021-06-18T23:35:03.675" v="115" actId="478"/>
          <ac:spMkLst>
            <pc:docMk/>
            <pc:sldMk cId="4002264337" sldId="265"/>
            <ac:spMk id="3" creationId="{D0B8302E-5094-4644-9F97-68BB29EFDB02}"/>
          </ac:spMkLst>
        </pc:spChg>
        <pc:spChg chg="mod ord">
          <ac:chgData name="linhmx" userId="c1fc7825-eae9-448b-ba73-d94bf9c012d0" providerId="ADAL" clId="{540A2C57-DB7E-4669-89C8-BEC40E8934D3}" dt="2021-06-18T23:51:23.149" v="272" actId="1076"/>
          <ac:spMkLst>
            <pc:docMk/>
            <pc:sldMk cId="4002264337" sldId="265"/>
            <ac:spMk id="4" creationId="{B75234F5-18E2-4380-847A-DDBACA75E2CA}"/>
          </ac:spMkLst>
        </pc:spChg>
        <pc:spChg chg="add mod ord">
          <ac:chgData name="linhmx" userId="c1fc7825-eae9-448b-ba73-d94bf9c012d0" providerId="ADAL" clId="{540A2C57-DB7E-4669-89C8-BEC40E8934D3}" dt="2021-06-18T23:38:44.649" v="250" actId="164"/>
          <ac:spMkLst>
            <pc:docMk/>
            <pc:sldMk cId="4002264337" sldId="265"/>
            <ac:spMk id="6" creationId="{99D671FE-50BD-4F0C-A340-C55A9F859850}"/>
          </ac:spMkLst>
        </pc:spChg>
        <pc:spChg chg="add mod">
          <ac:chgData name="linhmx" userId="c1fc7825-eae9-448b-ba73-d94bf9c012d0" providerId="ADAL" clId="{540A2C57-DB7E-4669-89C8-BEC40E8934D3}" dt="2021-06-18T23:51:48.300" v="280" actId="208"/>
          <ac:spMkLst>
            <pc:docMk/>
            <pc:sldMk cId="4002264337" sldId="265"/>
            <ac:spMk id="10" creationId="{ED020E98-D051-4C3D-989D-8C704693A9CC}"/>
          </ac:spMkLst>
        </pc:spChg>
        <pc:grpChg chg="add mod">
          <ac:chgData name="linhmx" userId="c1fc7825-eae9-448b-ba73-d94bf9c012d0" providerId="ADAL" clId="{540A2C57-DB7E-4669-89C8-BEC40E8934D3}" dt="2021-06-18T23:51:25.633" v="273" actId="1076"/>
          <ac:grpSpMkLst>
            <pc:docMk/>
            <pc:sldMk cId="4002264337" sldId="265"/>
            <ac:grpSpMk id="8" creationId="{38FFC73D-58E5-4920-BAEE-EF4AFB2D8A56}"/>
          </ac:grpSpMkLst>
        </pc:grpChg>
        <pc:picChg chg="mod">
          <ac:chgData name="linhmx" userId="c1fc7825-eae9-448b-ba73-d94bf9c012d0" providerId="ADAL" clId="{540A2C57-DB7E-4669-89C8-BEC40E8934D3}" dt="2021-06-19T09:30:39.411" v="3582" actId="1037"/>
          <ac:picMkLst>
            <pc:docMk/>
            <pc:sldMk cId="4002264337" sldId="265"/>
            <ac:picMk id="2" creationId="{E0D4197A-F911-4432-9F4F-A09D63471CAB}"/>
          </ac:picMkLst>
        </pc:picChg>
        <pc:picChg chg="add del mod">
          <ac:chgData name="linhmx" userId="c1fc7825-eae9-448b-ba73-d94bf9c012d0" providerId="ADAL" clId="{540A2C57-DB7E-4669-89C8-BEC40E8934D3}" dt="2021-06-18T23:38:15.309" v="238" actId="478"/>
          <ac:picMkLst>
            <pc:docMk/>
            <pc:sldMk cId="4002264337" sldId="265"/>
            <ac:picMk id="5" creationId="{281EBEEC-7B6D-466B-A766-41464DB64158}"/>
          </ac:picMkLst>
        </pc:picChg>
        <pc:picChg chg="add mod">
          <ac:chgData name="linhmx" userId="c1fc7825-eae9-448b-ba73-d94bf9c012d0" providerId="ADAL" clId="{540A2C57-DB7E-4669-89C8-BEC40E8934D3}" dt="2021-06-18T23:38:44.649" v="250" actId="164"/>
          <ac:picMkLst>
            <pc:docMk/>
            <pc:sldMk cId="4002264337" sldId="265"/>
            <ac:picMk id="7" creationId="{B653E408-922D-4D27-890D-7482C05B590E}"/>
          </ac:picMkLst>
        </pc:picChg>
        <pc:picChg chg="add mod">
          <ac:chgData name="linhmx" userId="c1fc7825-eae9-448b-ba73-d94bf9c012d0" providerId="ADAL" clId="{540A2C57-DB7E-4669-89C8-BEC40E8934D3}" dt="2021-06-18T23:51:34.007" v="276" actId="14100"/>
          <ac:picMkLst>
            <pc:docMk/>
            <pc:sldMk cId="4002264337" sldId="265"/>
            <ac:picMk id="9" creationId="{E772423A-6078-436E-97EE-0358CA20CCC6}"/>
          </ac:picMkLst>
        </pc:picChg>
      </pc:sldChg>
      <pc:sldChg chg="addSp modSp new mod">
        <pc:chgData name="linhmx" userId="c1fc7825-eae9-448b-ba73-d94bf9c012d0" providerId="ADAL" clId="{540A2C57-DB7E-4669-89C8-BEC40E8934D3}" dt="2021-06-18T23:40:32.922" v="260" actId="1076"/>
        <pc:sldMkLst>
          <pc:docMk/>
          <pc:sldMk cId="4292164002" sldId="266"/>
        </pc:sldMkLst>
        <pc:picChg chg="add mod">
          <ac:chgData name="linhmx" userId="c1fc7825-eae9-448b-ba73-d94bf9c012d0" providerId="ADAL" clId="{540A2C57-DB7E-4669-89C8-BEC40E8934D3}" dt="2021-06-18T23:40:32.922" v="260" actId="1076"/>
          <ac:picMkLst>
            <pc:docMk/>
            <pc:sldMk cId="4292164002" sldId="266"/>
            <ac:picMk id="4" creationId="{4F9A4183-3ACB-458D-A9DB-C30197D7D277}"/>
          </ac:picMkLst>
        </pc:picChg>
      </pc:sldChg>
      <pc:sldChg chg="addSp delSp modSp new mod modAnim">
        <pc:chgData name="linhmx" userId="c1fc7825-eae9-448b-ba73-d94bf9c012d0" providerId="ADAL" clId="{540A2C57-DB7E-4669-89C8-BEC40E8934D3}" dt="2021-06-19T00:24:59.716" v="2146" actId="1076"/>
        <pc:sldMkLst>
          <pc:docMk/>
          <pc:sldMk cId="2201094154" sldId="267"/>
        </pc:sldMkLst>
        <pc:spChg chg="del">
          <ac:chgData name="linhmx" userId="c1fc7825-eae9-448b-ba73-d94bf9c012d0" providerId="ADAL" clId="{540A2C57-DB7E-4669-89C8-BEC40E8934D3}" dt="2021-06-18T23:52:56.429" v="286" actId="478"/>
          <ac:spMkLst>
            <pc:docMk/>
            <pc:sldMk cId="2201094154" sldId="267"/>
            <ac:spMk id="2" creationId="{35D972FE-CE59-4D1C-B8C8-095F84FEF96A}"/>
          </ac:spMkLst>
        </pc:spChg>
        <pc:spChg chg="del">
          <ac:chgData name="linhmx" userId="c1fc7825-eae9-448b-ba73-d94bf9c012d0" providerId="ADAL" clId="{540A2C57-DB7E-4669-89C8-BEC40E8934D3}" dt="2021-06-18T23:52:56.429" v="286" actId="478"/>
          <ac:spMkLst>
            <pc:docMk/>
            <pc:sldMk cId="2201094154" sldId="267"/>
            <ac:spMk id="3" creationId="{3E599F0A-8C63-48C9-A63F-E4B85E5E375A}"/>
          </ac:spMkLst>
        </pc:spChg>
        <pc:spChg chg="add del mod">
          <ac:chgData name="linhmx" userId="c1fc7825-eae9-448b-ba73-d94bf9c012d0" providerId="ADAL" clId="{540A2C57-DB7E-4669-89C8-BEC40E8934D3}" dt="2021-06-18T23:52:51.607" v="285" actId="478"/>
          <ac:spMkLst>
            <pc:docMk/>
            <pc:sldMk cId="2201094154" sldId="267"/>
            <ac:spMk id="5" creationId="{273A3D63-BB5A-4495-B8C7-C2E54EB13621}"/>
          </ac:spMkLst>
        </pc:spChg>
        <pc:spChg chg="add del mod">
          <ac:chgData name="linhmx" userId="c1fc7825-eae9-448b-ba73-d94bf9c012d0" providerId="ADAL" clId="{540A2C57-DB7E-4669-89C8-BEC40E8934D3}" dt="2021-06-18T23:52:51.607" v="285" actId="478"/>
          <ac:spMkLst>
            <pc:docMk/>
            <pc:sldMk cId="2201094154" sldId="267"/>
            <ac:spMk id="6" creationId="{66E99479-B583-4824-BB93-D83670142280}"/>
          </ac:spMkLst>
        </pc:spChg>
        <pc:spChg chg="add mod">
          <ac:chgData name="linhmx" userId="c1fc7825-eae9-448b-ba73-d94bf9c012d0" providerId="ADAL" clId="{540A2C57-DB7E-4669-89C8-BEC40E8934D3}" dt="2021-06-19T00:24:59.716" v="2146" actId="1076"/>
          <ac:spMkLst>
            <pc:docMk/>
            <pc:sldMk cId="2201094154" sldId="267"/>
            <ac:spMk id="7" creationId="{D5C0AC1F-2E3E-434A-B4FC-577679D0C663}"/>
          </ac:spMkLst>
        </pc:spChg>
        <pc:picChg chg="add mod">
          <ac:chgData name="linhmx" userId="c1fc7825-eae9-448b-ba73-d94bf9c012d0" providerId="ADAL" clId="{540A2C57-DB7E-4669-89C8-BEC40E8934D3}" dt="2021-06-18T23:53:00.260" v="287" actId="14100"/>
          <ac:picMkLst>
            <pc:docMk/>
            <pc:sldMk cId="2201094154" sldId="267"/>
            <ac:picMk id="4" creationId="{3F3FACF3-77CC-4B61-860E-93E12E205C4A}"/>
          </ac:picMkLst>
        </pc:picChg>
        <pc:picChg chg="add mod">
          <ac:chgData name="linhmx" userId="c1fc7825-eae9-448b-ba73-d94bf9c012d0" providerId="ADAL" clId="{540A2C57-DB7E-4669-89C8-BEC40E8934D3}" dt="2021-06-19T00:08:31.008" v="1759" actId="1076"/>
          <ac:picMkLst>
            <pc:docMk/>
            <pc:sldMk cId="2201094154" sldId="267"/>
            <ac:picMk id="8" creationId="{F8586534-EA9C-4C1B-8D60-BDAFDFAAE6E9}"/>
          </ac:picMkLst>
        </pc:picChg>
      </pc:sldChg>
      <pc:sldChg chg="new del">
        <pc:chgData name="linhmx" userId="c1fc7825-eae9-448b-ba73-d94bf9c012d0" providerId="ADAL" clId="{540A2C57-DB7E-4669-89C8-BEC40E8934D3}" dt="2021-06-19T00:07:58.061" v="1757" actId="47"/>
        <pc:sldMkLst>
          <pc:docMk/>
          <pc:sldMk cId="1248058300" sldId="268"/>
        </pc:sldMkLst>
      </pc:sldChg>
      <pc:sldChg chg="addSp delSp modSp new mod ord modAnim">
        <pc:chgData name="linhmx" userId="c1fc7825-eae9-448b-ba73-d94bf9c012d0" providerId="ADAL" clId="{540A2C57-DB7E-4669-89C8-BEC40E8934D3}" dt="2021-06-19T00:19:22.805" v="2071"/>
        <pc:sldMkLst>
          <pc:docMk/>
          <pc:sldMk cId="3768165303" sldId="268"/>
        </pc:sldMkLst>
        <pc:spChg chg="del">
          <ac:chgData name="linhmx" userId="c1fc7825-eae9-448b-ba73-d94bf9c012d0" providerId="ADAL" clId="{540A2C57-DB7E-4669-89C8-BEC40E8934D3}" dt="2021-06-19T00:11:01.002" v="1763"/>
          <ac:spMkLst>
            <pc:docMk/>
            <pc:sldMk cId="3768165303" sldId="268"/>
            <ac:spMk id="3" creationId="{C41AEC41-8542-4220-994F-54B2D93077A3}"/>
          </ac:spMkLst>
        </pc:spChg>
        <pc:picChg chg="add mod">
          <ac:chgData name="linhmx" userId="c1fc7825-eae9-448b-ba73-d94bf9c012d0" providerId="ADAL" clId="{540A2C57-DB7E-4669-89C8-BEC40E8934D3}" dt="2021-06-19T00:11:26.164" v="1766" actId="14100"/>
          <ac:picMkLst>
            <pc:docMk/>
            <pc:sldMk cId="3768165303" sldId="268"/>
            <ac:picMk id="4" creationId="{7F3730BA-8F65-4138-BAE0-31B083057ECD}"/>
          </ac:picMkLst>
        </pc:picChg>
      </pc:sldChg>
      <pc:sldChg chg="addSp delSp modSp add del mod delAnim">
        <pc:chgData name="linhmx" userId="c1fc7825-eae9-448b-ba73-d94bf9c012d0" providerId="ADAL" clId="{540A2C57-DB7E-4669-89C8-BEC40E8934D3}" dt="2021-06-19T00:19:29.405" v="2073" actId="47"/>
        <pc:sldMkLst>
          <pc:docMk/>
          <pc:sldMk cId="2881844874" sldId="269"/>
        </pc:sldMkLst>
        <pc:spChg chg="add mod">
          <ac:chgData name="linhmx" userId="c1fc7825-eae9-448b-ba73-d94bf9c012d0" providerId="ADAL" clId="{540A2C57-DB7E-4669-89C8-BEC40E8934D3}" dt="2021-06-19T00:12:37.875" v="1780" actId="1076"/>
          <ac:spMkLst>
            <pc:docMk/>
            <pc:sldMk cId="2881844874" sldId="269"/>
            <ac:spMk id="2" creationId="{DFD4E08A-6098-428A-A2C9-1FDF9815682C}"/>
          </ac:spMkLst>
        </pc:spChg>
        <pc:spChg chg="del">
          <ac:chgData name="linhmx" userId="c1fc7825-eae9-448b-ba73-d94bf9c012d0" providerId="ADAL" clId="{540A2C57-DB7E-4669-89C8-BEC40E8934D3}" dt="2021-06-19T00:12:01.861" v="1768" actId="478"/>
          <ac:spMkLst>
            <pc:docMk/>
            <pc:sldMk cId="2881844874" sldId="269"/>
            <ac:spMk id="7" creationId="{D5C0AC1F-2E3E-434A-B4FC-577679D0C663}"/>
          </ac:spMkLst>
        </pc:spChg>
        <pc:picChg chg="del">
          <ac:chgData name="linhmx" userId="c1fc7825-eae9-448b-ba73-d94bf9c012d0" providerId="ADAL" clId="{540A2C57-DB7E-4669-89C8-BEC40E8934D3}" dt="2021-06-19T00:12:04.541" v="1769" actId="478"/>
          <ac:picMkLst>
            <pc:docMk/>
            <pc:sldMk cId="2881844874" sldId="269"/>
            <ac:picMk id="8" creationId="{F8586534-EA9C-4C1B-8D60-BDAFDFAAE6E9}"/>
          </ac:picMkLst>
        </pc:picChg>
      </pc:sldChg>
      <pc:sldChg chg="addSp delSp modSp new mod modAnim">
        <pc:chgData name="linhmx" userId="c1fc7825-eae9-448b-ba73-d94bf9c012d0" providerId="ADAL" clId="{540A2C57-DB7E-4669-89C8-BEC40E8934D3}" dt="2021-06-19T01:32:42.536" v="3548" actId="1076"/>
        <pc:sldMkLst>
          <pc:docMk/>
          <pc:sldMk cId="1545319382" sldId="270"/>
        </pc:sldMkLst>
        <pc:spChg chg="del">
          <ac:chgData name="linhmx" userId="c1fc7825-eae9-448b-ba73-d94bf9c012d0" providerId="ADAL" clId="{540A2C57-DB7E-4669-89C8-BEC40E8934D3}" dt="2021-06-19T00:13:54.294" v="1782" actId="478"/>
          <ac:spMkLst>
            <pc:docMk/>
            <pc:sldMk cId="1545319382" sldId="270"/>
            <ac:spMk id="2" creationId="{ED0ABF12-A3A9-4700-BE1F-273A15ED44EA}"/>
          </ac:spMkLst>
        </pc:spChg>
        <pc:spChg chg="del mod">
          <ac:chgData name="linhmx" userId="c1fc7825-eae9-448b-ba73-d94bf9c012d0" providerId="ADAL" clId="{540A2C57-DB7E-4669-89C8-BEC40E8934D3}" dt="2021-06-19T00:13:58.803" v="1785" actId="478"/>
          <ac:spMkLst>
            <pc:docMk/>
            <pc:sldMk cId="1545319382" sldId="270"/>
            <ac:spMk id="3" creationId="{76720DF0-398B-48BF-9D54-1A8B56D3DD18}"/>
          </ac:spMkLst>
        </pc:spChg>
        <pc:spChg chg="add mod">
          <ac:chgData name="linhmx" userId="c1fc7825-eae9-448b-ba73-d94bf9c012d0" providerId="ADAL" clId="{540A2C57-DB7E-4669-89C8-BEC40E8934D3}" dt="2021-06-19T00:18:22.525" v="2067" actId="1076"/>
          <ac:spMkLst>
            <pc:docMk/>
            <pc:sldMk cId="1545319382" sldId="270"/>
            <ac:spMk id="4" creationId="{C2F9C745-7746-4F8A-B941-C765AE1AC39B}"/>
          </ac:spMkLst>
        </pc:spChg>
        <pc:spChg chg="add mod">
          <ac:chgData name="linhmx" userId="c1fc7825-eae9-448b-ba73-d94bf9c012d0" providerId="ADAL" clId="{540A2C57-DB7E-4669-89C8-BEC40E8934D3}" dt="2021-06-19T01:32:42.536" v="3548" actId="1076"/>
          <ac:spMkLst>
            <pc:docMk/>
            <pc:sldMk cId="1545319382" sldId="270"/>
            <ac:spMk id="5" creationId="{A97EE31B-DD66-487D-977B-B66981E3E8BB}"/>
          </ac:spMkLst>
        </pc:spChg>
      </pc:sldChg>
      <pc:sldChg chg="new del">
        <pc:chgData name="linhmx" userId="c1fc7825-eae9-448b-ba73-d94bf9c012d0" providerId="ADAL" clId="{540A2C57-DB7E-4669-89C8-BEC40E8934D3}" dt="2021-06-19T00:12:17.398" v="1771" actId="680"/>
        <pc:sldMkLst>
          <pc:docMk/>
          <pc:sldMk cId="3834810030" sldId="270"/>
        </pc:sldMkLst>
      </pc:sldChg>
      <pc:sldChg chg="addSp delSp modSp new mod modAnim">
        <pc:chgData name="linhmx" userId="c1fc7825-eae9-448b-ba73-d94bf9c012d0" providerId="ADAL" clId="{540A2C57-DB7E-4669-89C8-BEC40E8934D3}" dt="2021-06-19T00:50:46.408" v="2518"/>
        <pc:sldMkLst>
          <pc:docMk/>
          <pc:sldMk cId="41764998" sldId="271"/>
        </pc:sldMkLst>
        <pc:spChg chg="del">
          <ac:chgData name="linhmx" userId="c1fc7825-eae9-448b-ba73-d94bf9c012d0" providerId="ADAL" clId="{540A2C57-DB7E-4669-89C8-BEC40E8934D3}" dt="2021-06-19T00:44:49.135" v="2455" actId="478"/>
          <ac:spMkLst>
            <pc:docMk/>
            <pc:sldMk cId="41764998" sldId="271"/>
            <ac:spMk id="2" creationId="{9CE9CBAC-4EBB-4763-B98D-7402590B81D0}"/>
          </ac:spMkLst>
        </pc:spChg>
        <pc:spChg chg="del">
          <ac:chgData name="linhmx" userId="c1fc7825-eae9-448b-ba73-d94bf9c012d0" providerId="ADAL" clId="{540A2C57-DB7E-4669-89C8-BEC40E8934D3}" dt="2021-06-19T00:44:49.135" v="2455" actId="478"/>
          <ac:spMkLst>
            <pc:docMk/>
            <pc:sldMk cId="41764998" sldId="271"/>
            <ac:spMk id="3" creationId="{B121A6C8-124F-4665-94D7-7D0D301CF1ED}"/>
          </ac:spMkLst>
        </pc:spChg>
        <pc:spChg chg="add mod">
          <ac:chgData name="linhmx" userId="c1fc7825-eae9-448b-ba73-d94bf9c012d0" providerId="ADAL" clId="{540A2C57-DB7E-4669-89C8-BEC40E8934D3}" dt="2021-06-19T00:47:05.858" v="2488" actId="20577"/>
          <ac:spMkLst>
            <pc:docMk/>
            <pc:sldMk cId="41764998" sldId="271"/>
            <ac:spMk id="4" creationId="{51015D63-3603-4B0B-94EF-B700526ACC78}"/>
          </ac:spMkLst>
        </pc:spChg>
        <pc:spChg chg="add mod">
          <ac:chgData name="linhmx" userId="c1fc7825-eae9-448b-ba73-d94bf9c012d0" providerId="ADAL" clId="{540A2C57-DB7E-4669-89C8-BEC40E8934D3}" dt="2021-06-19T00:45:46.220" v="2480" actId="403"/>
          <ac:spMkLst>
            <pc:docMk/>
            <pc:sldMk cId="41764998" sldId="271"/>
            <ac:spMk id="5" creationId="{A1076592-5921-46AD-ADCF-0DCB36A5DC2E}"/>
          </ac:spMkLst>
        </pc:spChg>
        <pc:spChg chg="add ord">
          <ac:chgData name="linhmx" userId="c1fc7825-eae9-448b-ba73-d94bf9c012d0" providerId="ADAL" clId="{540A2C57-DB7E-4669-89C8-BEC40E8934D3}" dt="2021-06-19T00:46:18.135" v="2482" actId="167"/>
          <ac:spMkLst>
            <pc:docMk/>
            <pc:sldMk cId="41764998" sldId="271"/>
            <ac:spMk id="6" creationId="{241090A6-BBCC-43E0-BBC7-FAB3B7CF0D57}"/>
          </ac:spMkLst>
        </pc:spChg>
        <pc:spChg chg="add mod ord">
          <ac:chgData name="linhmx" userId="c1fc7825-eae9-448b-ba73-d94bf9c012d0" providerId="ADAL" clId="{540A2C57-DB7E-4669-89C8-BEC40E8934D3}" dt="2021-06-19T00:48:57.448" v="2506" actId="207"/>
          <ac:spMkLst>
            <pc:docMk/>
            <pc:sldMk cId="41764998" sldId="271"/>
            <ac:spMk id="14" creationId="{066B5567-4C09-43D3-A6DE-230AB853338D}"/>
          </ac:spMkLst>
        </pc:spChg>
        <pc:grpChg chg="add mod">
          <ac:chgData name="linhmx" userId="c1fc7825-eae9-448b-ba73-d94bf9c012d0" providerId="ADAL" clId="{540A2C57-DB7E-4669-89C8-BEC40E8934D3}" dt="2021-06-19T00:47:38.422" v="2496" actId="164"/>
          <ac:grpSpMkLst>
            <pc:docMk/>
            <pc:sldMk cId="41764998" sldId="271"/>
            <ac:grpSpMk id="11" creationId="{1300E730-6DC3-4316-B154-A95A8B3F33FC}"/>
          </ac:grpSpMkLst>
        </pc:grpChg>
        <pc:grpChg chg="add mod">
          <ac:chgData name="linhmx" userId="c1fc7825-eae9-448b-ba73-d94bf9c012d0" providerId="ADAL" clId="{540A2C57-DB7E-4669-89C8-BEC40E8934D3}" dt="2021-06-19T00:50:24.188" v="2515" actId="1076"/>
          <ac:grpSpMkLst>
            <pc:docMk/>
            <pc:sldMk cId="41764998" sldId="271"/>
            <ac:grpSpMk id="16" creationId="{726D7154-E9E1-4828-81B1-61CBBF933570}"/>
          </ac:grpSpMkLst>
        </pc:grpChg>
        <pc:cxnChg chg="add mod">
          <ac:chgData name="linhmx" userId="c1fc7825-eae9-448b-ba73-d94bf9c012d0" providerId="ADAL" clId="{540A2C57-DB7E-4669-89C8-BEC40E8934D3}" dt="2021-06-19T00:47:16.678" v="2491" actId="208"/>
          <ac:cxnSpMkLst>
            <pc:docMk/>
            <pc:sldMk cId="41764998" sldId="271"/>
            <ac:cxnSpMk id="8" creationId="{11269782-4ABF-4E0A-9084-1217239B3DE4}"/>
          </ac:cxnSpMkLst>
        </pc:cxnChg>
        <pc:cxnChg chg="add mod">
          <ac:chgData name="linhmx" userId="c1fc7825-eae9-448b-ba73-d94bf9c012d0" providerId="ADAL" clId="{540A2C57-DB7E-4669-89C8-BEC40E8934D3}" dt="2021-06-19T00:47:38.422" v="2496" actId="164"/>
          <ac:cxnSpMkLst>
            <pc:docMk/>
            <pc:sldMk cId="41764998" sldId="271"/>
            <ac:cxnSpMk id="9" creationId="{437598FC-366E-4AF5-B1BF-B38371DF293F}"/>
          </ac:cxnSpMkLst>
        </pc:cxnChg>
        <pc:cxnChg chg="add mod">
          <ac:chgData name="linhmx" userId="c1fc7825-eae9-448b-ba73-d94bf9c012d0" providerId="ADAL" clId="{540A2C57-DB7E-4669-89C8-BEC40E8934D3}" dt="2021-06-19T00:47:38.422" v="2496" actId="164"/>
          <ac:cxnSpMkLst>
            <pc:docMk/>
            <pc:sldMk cId="41764998" sldId="271"/>
            <ac:cxnSpMk id="10" creationId="{D3F9AD46-F4FA-4ADE-A354-6685C8A093EA}"/>
          </ac:cxnSpMkLst>
        </pc:cxnChg>
        <pc:cxnChg chg="add mod">
          <ac:chgData name="linhmx" userId="c1fc7825-eae9-448b-ba73-d94bf9c012d0" providerId="ADAL" clId="{540A2C57-DB7E-4669-89C8-BEC40E8934D3}" dt="2021-06-19T00:47:49.210" v="2498" actId="1076"/>
          <ac:cxnSpMkLst>
            <pc:docMk/>
            <pc:sldMk cId="41764998" sldId="271"/>
            <ac:cxnSpMk id="12" creationId="{95F6715F-A5FE-479B-94DF-0B028ECA33F8}"/>
          </ac:cxnSpMkLst>
        </pc:cxnChg>
        <pc:cxnChg chg="add mod">
          <ac:chgData name="linhmx" userId="c1fc7825-eae9-448b-ba73-d94bf9c012d0" providerId="ADAL" clId="{540A2C57-DB7E-4669-89C8-BEC40E8934D3}" dt="2021-06-19T00:48:18.378" v="2500" actId="1076"/>
          <ac:cxnSpMkLst>
            <pc:docMk/>
            <pc:sldMk cId="41764998" sldId="271"/>
            <ac:cxnSpMk id="13" creationId="{E23A2A15-7E9B-4485-8931-D50A3EF5B269}"/>
          </ac:cxnSpMkLst>
        </pc:cxnChg>
        <pc:cxnChg chg="add mod">
          <ac:chgData name="linhmx" userId="c1fc7825-eae9-448b-ba73-d94bf9c012d0" providerId="ADAL" clId="{540A2C57-DB7E-4669-89C8-BEC40E8934D3}" dt="2021-06-19T00:50:13.098" v="2512" actId="1076"/>
          <ac:cxnSpMkLst>
            <pc:docMk/>
            <pc:sldMk cId="41764998" sldId="271"/>
            <ac:cxnSpMk id="15" creationId="{65B519E5-FFB5-49B4-9813-20A8B3D453DA}"/>
          </ac:cxnSpMkLst>
        </pc:cxnChg>
        <pc:cxnChg chg="mod">
          <ac:chgData name="linhmx" userId="c1fc7825-eae9-448b-ba73-d94bf9c012d0" providerId="ADAL" clId="{540A2C57-DB7E-4669-89C8-BEC40E8934D3}" dt="2021-06-19T00:50:06.126" v="2510"/>
          <ac:cxnSpMkLst>
            <pc:docMk/>
            <pc:sldMk cId="41764998" sldId="271"/>
            <ac:cxnSpMk id="17" creationId="{281C323D-B5FE-421F-A898-E458B291AE93}"/>
          </ac:cxnSpMkLst>
        </pc:cxnChg>
        <pc:cxnChg chg="mod">
          <ac:chgData name="linhmx" userId="c1fc7825-eae9-448b-ba73-d94bf9c012d0" providerId="ADAL" clId="{540A2C57-DB7E-4669-89C8-BEC40E8934D3}" dt="2021-06-19T00:50:06.126" v="2510"/>
          <ac:cxnSpMkLst>
            <pc:docMk/>
            <pc:sldMk cId="41764998" sldId="271"/>
            <ac:cxnSpMk id="18" creationId="{986444C9-3DC5-49DE-924F-1851BDA14748}"/>
          </ac:cxnSpMkLst>
        </pc:cxnChg>
        <pc:cxnChg chg="add mod">
          <ac:chgData name="linhmx" userId="c1fc7825-eae9-448b-ba73-d94bf9c012d0" providerId="ADAL" clId="{540A2C57-DB7E-4669-89C8-BEC40E8934D3}" dt="2021-06-19T00:50:16.306" v="2513" actId="1076"/>
          <ac:cxnSpMkLst>
            <pc:docMk/>
            <pc:sldMk cId="41764998" sldId="271"/>
            <ac:cxnSpMk id="19" creationId="{6D13DBE0-CC66-42A6-B439-59831A4B094E}"/>
          </ac:cxnSpMkLst>
        </pc:cxnChg>
        <pc:cxnChg chg="add mod">
          <ac:chgData name="linhmx" userId="c1fc7825-eae9-448b-ba73-d94bf9c012d0" providerId="ADAL" clId="{540A2C57-DB7E-4669-89C8-BEC40E8934D3}" dt="2021-06-19T00:50:21.514" v="2514" actId="1076"/>
          <ac:cxnSpMkLst>
            <pc:docMk/>
            <pc:sldMk cId="41764998" sldId="271"/>
            <ac:cxnSpMk id="20" creationId="{3AD5239A-4D5D-46BA-B59E-7243F62C1577}"/>
          </ac:cxnSpMkLst>
        </pc:cxnChg>
        <pc:cxnChg chg="add mod">
          <ac:chgData name="linhmx" userId="c1fc7825-eae9-448b-ba73-d94bf9c012d0" providerId="ADAL" clId="{540A2C57-DB7E-4669-89C8-BEC40E8934D3}" dt="2021-06-19T00:50:43.490" v="2517" actId="1076"/>
          <ac:cxnSpMkLst>
            <pc:docMk/>
            <pc:sldMk cId="41764998" sldId="271"/>
            <ac:cxnSpMk id="21" creationId="{7BB2C0D7-F295-4A74-82E8-2475CE266E1D}"/>
          </ac:cxnSpMkLst>
        </pc:cxnChg>
      </pc:sldChg>
      <pc:sldChg chg="addSp delSp modSp add del mod delAnim modAnim">
        <pc:chgData name="linhmx" userId="c1fc7825-eae9-448b-ba73-d94bf9c012d0" providerId="ADAL" clId="{540A2C57-DB7E-4669-89C8-BEC40E8934D3}" dt="2021-06-19T09:32:23.822" v="3584" actId="47"/>
        <pc:sldMkLst>
          <pc:docMk/>
          <pc:sldMk cId="2366483796" sldId="272"/>
        </pc:sldMkLst>
        <pc:spChg chg="add mod">
          <ac:chgData name="linhmx" userId="c1fc7825-eae9-448b-ba73-d94bf9c012d0" providerId="ADAL" clId="{540A2C57-DB7E-4669-89C8-BEC40E8934D3}" dt="2021-06-19T00:25:17.228" v="2148" actId="1076"/>
          <ac:spMkLst>
            <pc:docMk/>
            <pc:sldMk cId="2366483796" sldId="272"/>
            <ac:spMk id="2" creationId="{48B1593A-7E64-4CE6-B03A-0967BFAF9E38}"/>
          </ac:spMkLst>
        </pc:spChg>
        <pc:spChg chg="mod">
          <ac:chgData name="linhmx" userId="c1fc7825-eae9-448b-ba73-d94bf9c012d0" providerId="ADAL" clId="{540A2C57-DB7E-4669-89C8-BEC40E8934D3}" dt="2021-06-19T00:31:18.104" v="2285" actId="1035"/>
          <ac:spMkLst>
            <pc:docMk/>
            <pc:sldMk cId="2366483796" sldId="272"/>
            <ac:spMk id="7" creationId="{D5C0AC1F-2E3E-434A-B4FC-577679D0C663}"/>
          </ac:spMkLst>
        </pc:spChg>
        <pc:spChg chg="add mod">
          <ac:chgData name="linhmx" userId="c1fc7825-eae9-448b-ba73-d94bf9c012d0" providerId="ADAL" clId="{540A2C57-DB7E-4669-89C8-BEC40E8934D3}" dt="2021-06-19T00:25:31.311" v="2161" actId="1035"/>
          <ac:spMkLst>
            <pc:docMk/>
            <pc:sldMk cId="2366483796" sldId="272"/>
            <ac:spMk id="10" creationId="{B350BBDB-83C4-40BD-92A2-BF0E67D5481A}"/>
          </ac:spMkLst>
        </pc:spChg>
        <pc:spChg chg="add mod">
          <ac:chgData name="linhmx" userId="c1fc7825-eae9-448b-ba73-d94bf9c012d0" providerId="ADAL" clId="{540A2C57-DB7E-4669-89C8-BEC40E8934D3}" dt="2021-06-19T00:23:57.664" v="2137" actId="20577"/>
          <ac:spMkLst>
            <pc:docMk/>
            <pc:sldMk cId="2366483796" sldId="272"/>
            <ac:spMk id="14" creationId="{6DAD4EF7-5F5E-4C7C-AAEB-152E9181D93D}"/>
          </ac:spMkLst>
        </pc:spChg>
        <pc:spChg chg="add mod">
          <ac:chgData name="linhmx" userId="c1fc7825-eae9-448b-ba73-d94bf9c012d0" providerId="ADAL" clId="{540A2C57-DB7E-4669-89C8-BEC40E8934D3}" dt="2021-06-19T00:26:03.825" v="2171" actId="1035"/>
          <ac:spMkLst>
            <pc:docMk/>
            <pc:sldMk cId="2366483796" sldId="272"/>
            <ac:spMk id="18" creationId="{2B1BECB8-3263-47EC-AA26-94D8D4D2D872}"/>
          </ac:spMkLst>
        </pc:spChg>
        <pc:spChg chg="add mod">
          <ac:chgData name="linhmx" userId="c1fc7825-eae9-448b-ba73-d94bf9c012d0" providerId="ADAL" clId="{540A2C57-DB7E-4669-89C8-BEC40E8934D3}" dt="2021-06-19T00:26:43.516" v="2192" actId="1076"/>
          <ac:spMkLst>
            <pc:docMk/>
            <pc:sldMk cId="2366483796" sldId="272"/>
            <ac:spMk id="22" creationId="{C2AC6180-3744-4465-BFE4-13338238A0B2}"/>
          </ac:spMkLst>
        </pc:spChg>
        <pc:spChg chg="add mod">
          <ac:chgData name="linhmx" userId="c1fc7825-eae9-448b-ba73-d94bf9c012d0" providerId="ADAL" clId="{540A2C57-DB7E-4669-89C8-BEC40E8934D3}" dt="2021-06-19T00:26:58.264" v="2196" actId="20577"/>
          <ac:spMkLst>
            <pc:docMk/>
            <pc:sldMk cId="2366483796" sldId="272"/>
            <ac:spMk id="26" creationId="{7BF5FEC3-9362-4434-9D24-DC4545806165}"/>
          </ac:spMkLst>
        </pc:spChg>
        <pc:spChg chg="add mod">
          <ac:chgData name="linhmx" userId="c1fc7825-eae9-448b-ba73-d94bf9c012d0" providerId="ADAL" clId="{540A2C57-DB7E-4669-89C8-BEC40E8934D3}" dt="2021-06-19T00:27:28.092" v="2205" actId="1076"/>
          <ac:spMkLst>
            <pc:docMk/>
            <pc:sldMk cId="2366483796" sldId="272"/>
            <ac:spMk id="30" creationId="{3372693A-0BA8-46AF-80F3-74685C19EBA6}"/>
          </ac:spMkLst>
        </pc:spChg>
        <pc:spChg chg="add mod">
          <ac:chgData name="linhmx" userId="c1fc7825-eae9-448b-ba73-d94bf9c012d0" providerId="ADAL" clId="{540A2C57-DB7E-4669-89C8-BEC40E8934D3}" dt="2021-06-19T00:27:54.836" v="2214" actId="1076"/>
          <ac:spMkLst>
            <pc:docMk/>
            <pc:sldMk cId="2366483796" sldId="272"/>
            <ac:spMk id="34" creationId="{D2AA73C2-13BE-4592-AB2B-D790EE8FD12A}"/>
          </ac:spMkLst>
        </pc:spChg>
        <pc:spChg chg="add mod">
          <ac:chgData name="linhmx" userId="c1fc7825-eae9-448b-ba73-d94bf9c012d0" providerId="ADAL" clId="{540A2C57-DB7E-4669-89C8-BEC40E8934D3}" dt="2021-06-19T00:28:15.937" v="2218" actId="20577"/>
          <ac:spMkLst>
            <pc:docMk/>
            <pc:sldMk cId="2366483796" sldId="272"/>
            <ac:spMk id="38" creationId="{EA3215E8-810E-41F5-BAD8-06CA29365525}"/>
          </ac:spMkLst>
        </pc:spChg>
        <pc:spChg chg="add mod">
          <ac:chgData name="linhmx" userId="c1fc7825-eae9-448b-ba73-d94bf9c012d0" providerId="ADAL" clId="{540A2C57-DB7E-4669-89C8-BEC40E8934D3}" dt="2021-06-19T00:28:41.476" v="2225" actId="1076"/>
          <ac:spMkLst>
            <pc:docMk/>
            <pc:sldMk cId="2366483796" sldId="272"/>
            <ac:spMk id="42" creationId="{E15D2F19-B0DE-437F-8CB5-EACA074CACE4}"/>
          </ac:spMkLst>
        </pc:spChg>
        <pc:spChg chg="add mod">
          <ac:chgData name="linhmx" userId="c1fc7825-eae9-448b-ba73-d94bf9c012d0" providerId="ADAL" clId="{540A2C57-DB7E-4669-89C8-BEC40E8934D3}" dt="2021-06-19T00:29:14.100" v="2237" actId="1076"/>
          <ac:spMkLst>
            <pc:docMk/>
            <pc:sldMk cId="2366483796" sldId="272"/>
            <ac:spMk id="46" creationId="{9C2B7ED9-5CC4-4F9D-AE2E-6DB7A62DE33E}"/>
          </ac:spMkLst>
        </pc:spChg>
        <pc:spChg chg="add mod">
          <ac:chgData name="linhmx" userId="c1fc7825-eae9-448b-ba73-d94bf9c012d0" providerId="ADAL" clId="{540A2C57-DB7E-4669-89C8-BEC40E8934D3}" dt="2021-06-19T00:30:12.804" v="2255" actId="1076"/>
          <ac:spMkLst>
            <pc:docMk/>
            <pc:sldMk cId="2366483796" sldId="272"/>
            <ac:spMk id="50" creationId="{174CAC23-3A00-41B5-BCB9-7613D35B0CD1}"/>
          </ac:spMkLst>
        </pc:spChg>
        <pc:spChg chg="add mod">
          <ac:chgData name="linhmx" userId="c1fc7825-eae9-448b-ba73-d94bf9c012d0" providerId="ADAL" clId="{540A2C57-DB7E-4669-89C8-BEC40E8934D3}" dt="2021-06-19T00:30:32.981" v="2266" actId="14100"/>
          <ac:spMkLst>
            <pc:docMk/>
            <pc:sldMk cId="2366483796" sldId="272"/>
            <ac:spMk id="54" creationId="{56D02B82-8E29-4B65-9D1A-0EB698937552}"/>
          </ac:spMkLst>
        </pc:spChg>
        <pc:grpChg chg="add mod">
          <ac:chgData name="linhmx" userId="c1fc7825-eae9-448b-ba73-d94bf9c012d0" providerId="ADAL" clId="{540A2C57-DB7E-4669-89C8-BEC40E8934D3}" dt="2021-06-19T00:25:27.165" v="2156" actId="1037"/>
          <ac:grpSpMkLst>
            <pc:docMk/>
            <pc:sldMk cId="2366483796" sldId="272"/>
            <ac:grpSpMk id="6" creationId="{3071CE72-0FDC-46E2-ADDE-430B5A34DC3A}"/>
          </ac:grpSpMkLst>
        </pc:grpChg>
        <pc:grpChg chg="add mod">
          <ac:chgData name="linhmx" userId="c1fc7825-eae9-448b-ba73-d94bf9c012d0" providerId="ADAL" clId="{540A2C57-DB7E-4669-89C8-BEC40E8934D3}" dt="2021-06-19T00:25:35.532" v="2162" actId="1076"/>
          <ac:grpSpMkLst>
            <pc:docMk/>
            <pc:sldMk cId="2366483796" sldId="272"/>
            <ac:grpSpMk id="11" creationId="{9D3951AC-6D00-4F19-8528-375C4A5D8B14}"/>
          </ac:grpSpMkLst>
        </pc:grpChg>
        <pc:grpChg chg="add mod">
          <ac:chgData name="linhmx" userId="c1fc7825-eae9-448b-ba73-d94bf9c012d0" providerId="ADAL" clId="{540A2C57-DB7E-4669-89C8-BEC40E8934D3}" dt="2021-06-19T00:25:41.748" v="2164" actId="1076"/>
          <ac:grpSpMkLst>
            <pc:docMk/>
            <pc:sldMk cId="2366483796" sldId="272"/>
            <ac:grpSpMk id="15" creationId="{8CC69CDA-B7D8-4465-BAD8-AAB5AD3E1F60}"/>
          </ac:grpSpMkLst>
        </pc:grpChg>
        <pc:grpChg chg="add mod">
          <ac:chgData name="linhmx" userId="c1fc7825-eae9-448b-ba73-d94bf9c012d0" providerId="ADAL" clId="{540A2C57-DB7E-4669-89C8-BEC40E8934D3}" dt="2021-06-19T00:26:27.565" v="2188" actId="1037"/>
          <ac:grpSpMkLst>
            <pc:docMk/>
            <pc:sldMk cId="2366483796" sldId="272"/>
            <ac:grpSpMk id="19" creationId="{C6B5891C-40AF-49EC-B8A2-2009D1D9B48B}"/>
          </ac:grpSpMkLst>
        </pc:grpChg>
        <pc:grpChg chg="add mod">
          <ac:chgData name="linhmx" userId="c1fc7825-eae9-448b-ba73-d94bf9c012d0" providerId="ADAL" clId="{540A2C57-DB7E-4669-89C8-BEC40E8934D3}" dt="2021-06-19T00:26:48.980" v="2193" actId="1076"/>
          <ac:grpSpMkLst>
            <pc:docMk/>
            <pc:sldMk cId="2366483796" sldId="272"/>
            <ac:grpSpMk id="23" creationId="{6AAD67BD-2186-47E1-8348-F3DFEE3F3FBA}"/>
          </ac:grpSpMkLst>
        </pc:grpChg>
        <pc:grpChg chg="add mod">
          <ac:chgData name="linhmx" userId="c1fc7825-eae9-448b-ba73-d94bf9c012d0" providerId="ADAL" clId="{540A2C57-DB7E-4669-89C8-BEC40E8934D3}" dt="2021-06-19T00:27:02.972" v="2197" actId="1076"/>
          <ac:grpSpMkLst>
            <pc:docMk/>
            <pc:sldMk cId="2366483796" sldId="272"/>
            <ac:grpSpMk id="27" creationId="{9969F5FA-3EF0-49B0-91DB-15B1256ED339}"/>
          </ac:grpSpMkLst>
        </pc:grpChg>
        <pc:grpChg chg="add mod">
          <ac:chgData name="linhmx" userId="c1fc7825-eae9-448b-ba73-d94bf9c012d0" providerId="ADAL" clId="{540A2C57-DB7E-4669-89C8-BEC40E8934D3}" dt="2021-06-19T00:27:41.492" v="2210" actId="1076"/>
          <ac:grpSpMkLst>
            <pc:docMk/>
            <pc:sldMk cId="2366483796" sldId="272"/>
            <ac:grpSpMk id="31" creationId="{369B8894-1D1B-4ADC-BBF1-F5DADE23FDA9}"/>
          </ac:grpSpMkLst>
        </pc:grpChg>
        <pc:grpChg chg="add mod">
          <ac:chgData name="linhmx" userId="c1fc7825-eae9-448b-ba73-d94bf9c012d0" providerId="ADAL" clId="{540A2C57-DB7E-4669-89C8-BEC40E8934D3}" dt="2021-06-19T00:28:01.132" v="2215" actId="1076"/>
          <ac:grpSpMkLst>
            <pc:docMk/>
            <pc:sldMk cId="2366483796" sldId="272"/>
            <ac:grpSpMk id="35" creationId="{D050B37C-0EF6-43EE-A72B-B937FC739A5C}"/>
          </ac:grpSpMkLst>
        </pc:grpChg>
        <pc:grpChg chg="add mod">
          <ac:chgData name="linhmx" userId="c1fc7825-eae9-448b-ba73-d94bf9c012d0" providerId="ADAL" clId="{540A2C57-DB7E-4669-89C8-BEC40E8934D3}" dt="2021-06-19T00:28:23.284" v="2219" actId="1076"/>
          <ac:grpSpMkLst>
            <pc:docMk/>
            <pc:sldMk cId="2366483796" sldId="272"/>
            <ac:grpSpMk id="39" creationId="{86E2C008-AFE8-4080-9F5B-02F896C88F23}"/>
          </ac:grpSpMkLst>
        </pc:grpChg>
        <pc:grpChg chg="add mod">
          <ac:chgData name="linhmx" userId="c1fc7825-eae9-448b-ba73-d94bf9c012d0" providerId="ADAL" clId="{540A2C57-DB7E-4669-89C8-BEC40E8934D3}" dt="2021-06-19T00:29:11.197" v="2236" actId="1076"/>
          <ac:grpSpMkLst>
            <pc:docMk/>
            <pc:sldMk cId="2366483796" sldId="272"/>
            <ac:grpSpMk id="43" creationId="{1EACDB45-3F4A-4EE8-981A-910CE979D1AF}"/>
          </ac:grpSpMkLst>
        </pc:grpChg>
        <pc:grpChg chg="add mod">
          <ac:chgData name="linhmx" userId="c1fc7825-eae9-448b-ba73-d94bf9c012d0" providerId="ADAL" clId="{540A2C57-DB7E-4669-89C8-BEC40E8934D3}" dt="2021-06-19T00:30:09.636" v="2254" actId="1076"/>
          <ac:grpSpMkLst>
            <pc:docMk/>
            <pc:sldMk cId="2366483796" sldId="272"/>
            <ac:grpSpMk id="47" creationId="{173F092D-1234-4E25-AA91-6D744567A821}"/>
          </ac:grpSpMkLst>
        </pc:grpChg>
        <pc:grpChg chg="add mod">
          <ac:chgData name="linhmx" userId="c1fc7825-eae9-448b-ba73-d94bf9c012d0" providerId="ADAL" clId="{540A2C57-DB7E-4669-89C8-BEC40E8934D3}" dt="2021-06-19T00:30:18.652" v="2261" actId="1076"/>
          <ac:grpSpMkLst>
            <pc:docMk/>
            <pc:sldMk cId="2366483796" sldId="272"/>
            <ac:grpSpMk id="51" creationId="{0CEDC5D1-1C13-4EB2-A726-91094338FC20}"/>
          </ac:grpSpMkLst>
        </pc:grpChg>
        <pc:grpChg chg="add mod">
          <ac:chgData name="linhmx" userId="c1fc7825-eae9-448b-ba73-d94bf9c012d0" providerId="ADAL" clId="{540A2C57-DB7E-4669-89C8-BEC40E8934D3}" dt="2021-06-19T00:30:37.724" v="2267" actId="1076"/>
          <ac:grpSpMkLst>
            <pc:docMk/>
            <pc:sldMk cId="2366483796" sldId="272"/>
            <ac:grpSpMk id="55" creationId="{1118EEF4-E2E9-4465-8CF6-95788F53C94A}"/>
          </ac:grpSpMkLst>
        </pc:grpChg>
        <pc:picChg chg="del">
          <ac:chgData name="linhmx" userId="c1fc7825-eae9-448b-ba73-d94bf9c012d0" providerId="ADAL" clId="{540A2C57-DB7E-4669-89C8-BEC40E8934D3}" dt="2021-06-19T00:19:42.375" v="2075" actId="478"/>
          <ac:picMkLst>
            <pc:docMk/>
            <pc:sldMk cId="2366483796" sldId="272"/>
            <ac:picMk id="8" creationId="{F8586534-EA9C-4C1B-8D60-BDAFDFAAE6E9}"/>
          </ac:picMkLst>
        </pc:picChg>
        <pc:cxnChg chg="add mod">
          <ac:chgData name="linhmx" userId="c1fc7825-eae9-448b-ba73-d94bf9c012d0" providerId="ADAL" clId="{540A2C57-DB7E-4669-89C8-BEC40E8934D3}" dt="2021-06-19T00:22:11.180" v="2115" actId="164"/>
          <ac:cxnSpMkLst>
            <pc:docMk/>
            <pc:sldMk cId="2366483796" sldId="272"/>
            <ac:cxnSpMk id="5" creationId="{2304C85D-D99A-4B2B-B78F-F5970E60F049}"/>
          </ac:cxnSpMkLst>
        </pc:cxnChg>
        <pc:cxnChg chg="add mod">
          <ac:chgData name="linhmx" userId="c1fc7825-eae9-448b-ba73-d94bf9c012d0" providerId="ADAL" clId="{540A2C57-DB7E-4669-89C8-BEC40E8934D3}" dt="2021-06-19T00:22:11.180" v="2115" actId="164"/>
          <ac:cxnSpMkLst>
            <pc:docMk/>
            <pc:sldMk cId="2366483796" sldId="272"/>
            <ac:cxnSpMk id="9" creationId="{7671F4F6-F666-4C65-AABB-C415475978B9}"/>
          </ac:cxnSpMkLst>
        </pc:cxnChg>
        <pc:cxnChg chg="mod">
          <ac:chgData name="linhmx" userId="c1fc7825-eae9-448b-ba73-d94bf9c012d0" providerId="ADAL" clId="{540A2C57-DB7E-4669-89C8-BEC40E8934D3}" dt="2021-06-19T00:23:35.936" v="2131"/>
          <ac:cxnSpMkLst>
            <pc:docMk/>
            <pc:sldMk cId="2366483796" sldId="272"/>
            <ac:cxnSpMk id="12" creationId="{856A474E-D47E-4515-BFEA-A7C0D6791CE3}"/>
          </ac:cxnSpMkLst>
        </pc:cxnChg>
        <pc:cxnChg chg="mod">
          <ac:chgData name="linhmx" userId="c1fc7825-eae9-448b-ba73-d94bf9c012d0" providerId="ADAL" clId="{540A2C57-DB7E-4669-89C8-BEC40E8934D3}" dt="2021-06-19T00:23:35.936" v="2131"/>
          <ac:cxnSpMkLst>
            <pc:docMk/>
            <pc:sldMk cId="2366483796" sldId="272"/>
            <ac:cxnSpMk id="13" creationId="{2D73F177-6AFD-444E-967A-96CC78ACF660}"/>
          </ac:cxnSpMkLst>
        </pc:cxnChg>
        <pc:cxnChg chg="mod">
          <ac:chgData name="linhmx" userId="c1fc7825-eae9-448b-ba73-d94bf9c012d0" providerId="ADAL" clId="{540A2C57-DB7E-4669-89C8-BEC40E8934D3}" dt="2021-06-19T00:23:52.176" v="2135"/>
          <ac:cxnSpMkLst>
            <pc:docMk/>
            <pc:sldMk cId="2366483796" sldId="272"/>
            <ac:cxnSpMk id="16" creationId="{E63B2ACD-F1B7-4E56-9B75-B63F4A3016DE}"/>
          </ac:cxnSpMkLst>
        </pc:cxnChg>
        <pc:cxnChg chg="mod">
          <ac:chgData name="linhmx" userId="c1fc7825-eae9-448b-ba73-d94bf9c012d0" providerId="ADAL" clId="{540A2C57-DB7E-4669-89C8-BEC40E8934D3}" dt="2021-06-19T00:23:52.176" v="2135"/>
          <ac:cxnSpMkLst>
            <pc:docMk/>
            <pc:sldMk cId="2366483796" sldId="272"/>
            <ac:cxnSpMk id="17" creationId="{78C42720-5FA7-4D8B-B9B3-42253FBF205E}"/>
          </ac:cxnSpMkLst>
        </pc:cxnChg>
        <pc:cxnChg chg="mod">
          <ac:chgData name="linhmx" userId="c1fc7825-eae9-448b-ba73-d94bf9c012d0" providerId="ADAL" clId="{540A2C57-DB7E-4669-89C8-BEC40E8934D3}" dt="2021-06-19T00:25:46.392" v="2165"/>
          <ac:cxnSpMkLst>
            <pc:docMk/>
            <pc:sldMk cId="2366483796" sldId="272"/>
            <ac:cxnSpMk id="20" creationId="{CF1912E3-6159-4E8D-89D2-8A8D7034E846}"/>
          </ac:cxnSpMkLst>
        </pc:cxnChg>
        <pc:cxnChg chg="mod">
          <ac:chgData name="linhmx" userId="c1fc7825-eae9-448b-ba73-d94bf9c012d0" providerId="ADAL" clId="{540A2C57-DB7E-4669-89C8-BEC40E8934D3}" dt="2021-06-19T00:25:46.392" v="2165"/>
          <ac:cxnSpMkLst>
            <pc:docMk/>
            <pc:sldMk cId="2366483796" sldId="272"/>
            <ac:cxnSpMk id="21" creationId="{C3652E7B-A568-4A41-B838-839C3D16B790}"/>
          </ac:cxnSpMkLst>
        </pc:cxnChg>
        <pc:cxnChg chg="mod">
          <ac:chgData name="linhmx" userId="c1fc7825-eae9-448b-ba73-d94bf9c012d0" providerId="ADAL" clId="{540A2C57-DB7E-4669-89C8-BEC40E8934D3}" dt="2021-06-19T00:26:33.186" v="2189"/>
          <ac:cxnSpMkLst>
            <pc:docMk/>
            <pc:sldMk cId="2366483796" sldId="272"/>
            <ac:cxnSpMk id="24" creationId="{E145DC2C-1134-4F10-81C3-591D081363BF}"/>
          </ac:cxnSpMkLst>
        </pc:cxnChg>
        <pc:cxnChg chg="mod">
          <ac:chgData name="linhmx" userId="c1fc7825-eae9-448b-ba73-d94bf9c012d0" providerId="ADAL" clId="{540A2C57-DB7E-4669-89C8-BEC40E8934D3}" dt="2021-06-19T00:26:33.186" v="2189"/>
          <ac:cxnSpMkLst>
            <pc:docMk/>
            <pc:sldMk cId="2366483796" sldId="272"/>
            <ac:cxnSpMk id="25" creationId="{CEDE26DC-9703-403E-9619-E11A149178A7}"/>
          </ac:cxnSpMkLst>
        </pc:cxnChg>
        <pc:cxnChg chg="mod">
          <ac:chgData name="linhmx" userId="c1fc7825-eae9-448b-ba73-d94bf9c012d0" providerId="ADAL" clId="{540A2C57-DB7E-4669-89C8-BEC40E8934D3}" dt="2021-06-19T00:26:52.322" v="2194"/>
          <ac:cxnSpMkLst>
            <pc:docMk/>
            <pc:sldMk cId="2366483796" sldId="272"/>
            <ac:cxnSpMk id="28" creationId="{F433F6CC-4A45-4F58-9B5F-E2E06BE40726}"/>
          </ac:cxnSpMkLst>
        </pc:cxnChg>
        <pc:cxnChg chg="mod">
          <ac:chgData name="linhmx" userId="c1fc7825-eae9-448b-ba73-d94bf9c012d0" providerId="ADAL" clId="{540A2C57-DB7E-4669-89C8-BEC40E8934D3}" dt="2021-06-19T00:26:52.322" v="2194"/>
          <ac:cxnSpMkLst>
            <pc:docMk/>
            <pc:sldMk cId="2366483796" sldId="272"/>
            <ac:cxnSpMk id="29" creationId="{F76BA0A6-B383-4DDF-AABF-AF16E6BA55C2}"/>
          </ac:cxnSpMkLst>
        </pc:cxnChg>
        <pc:cxnChg chg="mod">
          <ac:chgData name="linhmx" userId="c1fc7825-eae9-448b-ba73-d94bf9c012d0" providerId="ADAL" clId="{540A2C57-DB7E-4669-89C8-BEC40E8934D3}" dt="2021-06-19T00:27:11.568" v="2201"/>
          <ac:cxnSpMkLst>
            <pc:docMk/>
            <pc:sldMk cId="2366483796" sldId="272"/>
            <ac:cxnSpMk id="32" creationId="{151D8066-472D-4929-8236-D83ADF33E6C4}"/>
          </ac:cxnSpMkLst>
        </pc:cxnChg>
        <pc:cxnChg chg="mod">
          <ac:chgData name="linhmx" userId="c1fc7825-eae9-448b-ba73-d94bf9c012d0" providerId="ADAL" clId="{540A2C57-DB7E-4669-89C8-BEC40E8934D3}" dt="2021-06-19T00:27:11.568" v="2201"/>
          <ac:cxnSpMkLst>
            <pc:docMk/>
            <pc:sldMk cId="2366483796" sldId="272"/>
            <ac:cxnSpMk id="33" creationId="{9674397F-D427-4912-9693-0746FECE3B0C}"/>
          </ac:cxnSpMkLst>
        </pc:cxnChg>
        <pc:cxnChg chg="mod">
          <ac:chgData name="linhmx" userId="c1fc7825-eae9-448b-ba73-d94bf9c012d0" providerId="ADAL" clId="{540A2C57-DB7E-4669-89C8-BEC40E8934D3}" dt="2021-06-19T00:27:44.040" v="2211"/>
          <ac:cxnSpMkLst>
            <pc:docMk/>
            <pc:sldMk cId="2366483796" sldId="272"/>
            <ac:cxnSpMk id="36" creationId="{12E56C5C-D711-4968-A9DD-1CDA2C7AD50C}"/>
          </ac:cxnSpMkLst>
        </pc:cxnChg>
        <pc:cxnChg chg="mod">
          <ac:chgData name="linhmx" userId="c1fc7825-eae9-448b-ba73-d94bf9c012d0" providerId="ADAL" clId="{540A2C57-DB7E-4669-89C8-BEC40E8934D3}" dt="2021-06-19T00:27:44.040" v="2211"/>
          <ac:cxnSpMkLst>
            <pc:docMk/>
            <pc:sldMk cId="2366483796" sldId="272"/>
            <ac:cxnSpMk id="37" creationId="{F8FE1508-55C5-48C3-B105-08A3CA7FC76E}"/>
          </ac:cxnSpMkLst>
        </pc:cxnChg>
        <pc:cxnChg chg="mod">
          <ac:chgData name="linhmx" userId="c1fc7825-eae9-448b-ba73-d94bf9c012d0" providerId="ADAL" clId="{540A2C57-DB7E-4669-89C8-BEC40E8934D3}" dt="2021-06-19T00:28:02.784" v="2216"/>
          <ac:cxnSpMkLst>
            <pc:docMk/>
            <pc:sldMk cId="2366483796" sldId="272"/>
            <ac:cxnSpMk id="40" creationId="{87235995-022A-423C-8AB4-0BB4A6FFC70C}"/>
          </ac:cxnSpMkLst>
        </pc:cxnChg>
        <pc:cxnChg chg="mod">
          <ac:chgData name="linhmx" userId="c1fc7825-eae9-448b-ba73-d94bf9c012d0" providerId="ADAL" clId="{540A2C57-DB7E-4669-89C8-BEC40E8934D3}" dt="2021-06-19T00:28:02.784" v="2216"/>
          <ac:cxnSpMkLst>
            <pc:docMk/>
            <pc:sldMk cId="2366483796" sldId="272"/>
            <ac:cxnSpMk id="41" creationId="{DEAE8F7B-583C-4909-BA10-63F0BCD9DE3E}"/>
          </ac:cxnSpMkLst>
        </pc:cxnChg>
        <pc:cxnChg chg="mod">
          <ac:chgData name="linhmx" userId="c1fc7825-eae9-448b-ba73-d94bf9c012d0" providerId="ADAL" clId="{540A2C57-DB7E-4669-89C8-BEC40E8934D3}" dt="2021-06-19T00:28:26.539" v="2220"/>
          <ac:cxnSpMkLst>
            <pc:docMk/>
            <pc:sldMk cId="2366483796" sldId="272"/>
            <ac:cxnSpMk id="44" creationId="{29E05A91-0DC3-4230-808A-C71FD395CDEE}"/>
          </ac:cxnSpMkLst>
        </pc:cxnChg>
        <pc:cxnChg chg="mod">
          <ac:chgData name="linhmx" userId="c1fc7825-eae9-448b-ba73-d94bf9c012d0" providerId="ADAL" clId="{540A2C57-DB7E-4669-89C8-BEC40E8934D3}" dt="2021-06-19T00:28:26.539" v="2220"/>
          <ac:cxnSpMkLst>
            <pc:docMk/>
            <pc:sldMk cId="2366483796" sldId="272"/>
            <ac:cxnSpMk id="45" creationId="{CE837027-BE54-4C74-BBF1-B0212DCE6C5B}"/>
          </ac:cxnSpMkLst>
        </pc:cxnChg>
        <pc:cxnChg chg="mod">
          <ac:chgData name="linhmx" userId="c1fc7825-eae9-448b-ba73-d94bf9c012d0" providerId="ADAL" clId="{540A2C57-DB7E-4669-89C8-BEC40E8934D3}" dt="2021-06-19T00:28:51.390" v="2229"/>
          <ac:cxnSpMkLst>
            <pc:docMk/>
            <pc:sldMk cId="2366483796" sldId="272"/>
            <ac:cxnSpMk id="48" creationId="{F9D7EA5F-8C50-4496-B792-C563495A4439}"/>
          </ac:cxnSpMkLst>
        </pc:cxnChg>
        <pc:cxnChg chg="mod">
          <ac:chgData name="linhmx" userId="c1fc7825-eae9-448b-ba73-d94bf9c012d0" providerId="ADAL" clId="{540A2C57-DB7E-4669-89C8-BEC40E8934D3}" dt="2021-06-19T00:28:51.390" v="2229"/>
          <ac:cxnSpMkLst>
            <pc:docMk/>
            <pc:sldMk cId="2366483796" sldId="272"/>
            <ac:cxnSpMk id="49" creationId="{E30FC5C1-B1E6-4EB7-9A75-139DADCB750A}"/>
          </ac:cxnSpMkLst>
        </pc:cxnChg>
        <pc:cxnChg chg="mod">
          <ac:chgData name="linhmx" userId="c1fc7825-eae9-448b-ba73-d94bf9c012d0" providerId="ADAL" clId="{540A2C57-DB7E-4669-89C8-BEC40E8934D3}" dt="2021-06-19T00:29:39.644" v="2244"/>
          <ac:cxnSpMkLst>
            <pc:docMk/>
            <pc:sldMk cId="2366483796" sldId="272"/>
            <ac:cxnSpMk id="52" creationId="{28D93C8A-A20A-4AB1-BA33-702EF11FD031}"/>
          </ac:cxnSpMkLst>
        </pc:cxnChg>
        <pc:cxnChg chg="mod">
          <ac:chgData name="linhmx" userId="c1fc7825-eae9-448b-ba73-d94bf9c012d0" providerId="ADAL" clId="{540A2C57-DB7E-4669-89C8-BEC40E8934D3}" dt="2021-06-19T00:29:39.644" v="2244"/>
          <ac:cxnSpMkLst>
            <pc:docMk/>
            <pc:sldMk cId="2366483796" sldId="272"/>
            <ac:cxnSpMk id="53" creationId="{A08F6DBB-CFBB-4E52-AECF-8C5190755293}"/>
          </ac:cxnSpMkLst>
        </pc:cxnChg>
        <pc:cxnChg chg="mod">
          <ac:chgData name="linhmx" userId="c1fc7825-eae9-448b-ba73-d94bf9c012d0" providerId="ADAL" clId="{540A2C57-DB7E-4669-89C8-BEC40E8934D3}" dt="2021-06-19T00:30:19.470" v="2262"/>
          <ac:cxnSpMkLst>
            <pc:docMk/>
            <pc:sldMk cId="2366483796" sldId="272"/>
            <ac:cxnSpMk id="56" creationId="{868ECC71-23A4-44B0-BE2F-0933D74589BB}"/>
          </ac:cxnSpMkLst>
        </pc:cxnChg>
        <pc:cxnChg chg="mod">
          <ac:chgData name="linhmx" userId="c1fc7825-eae9-448b-ba73-d94bf9c012d0" providerId="ADAL" clId="{540A2C57-DB7E-4669-89C8-BEC40E8934D3}" dt="2021-06-19T00:30:19.470" v="2262"/>
          <ac:cxnSpMkLst>
            <pc:docMk/>
            <pc:sldMk cId="2366483796" sldId="272"/>
            <ac:cxnSpMk id="57" creationId="{7C72A085-C9BC-4DAF-8FC0-516CCA2E2F68}"/>
          </ac:cxnSpMkLst>
        </pc:cxnChg>
      </pc:sldChg>
      <pc:sldChg chg="addSp delSp modSp add mod delAnim modAnim">
        <pc:chgData name="linhmx" userId="c1fc7825-eae9-448b-ba73-d94bf9c012d0" providerId="ADAL" clId="{540A2C57-DB7E-4669-89C8-BEC40E8934D3}" dt="2021-06-19T00:44:12.052" v="2450"/>
        <pc:sldMkLst>
          <pc:docMk/>
          <pc:sldMk cId="1097225119" sldId="273"/>
        </pc:sldMkLst>
        <pc:spChg chg="add del mod">
          <ac:chgData name="linhmx" userId="c1fc7825-eae9-448b-ba73-d94bf9c012d0" providerId="ADAL" clId="{540A2C57-DB7E-4669-89C8-BEC40E8934D3}" dt="2021-06-19T00:39:52.950" v="2384"/>
          <ac:spMkLst>
            <pc:docMk/>
            <pc:sldMk cId="1097225119" sldId="273"/>
            <ac:spMk id="2" creationId="{75EF76B1-D3A0-4BC9-A952-674C6C50BC19}"/>
          </ac:spMkLst>
        </pc:spChg>
        <pc:spChg chg="add mod">
          <ac:chgData name="linhmx" userId="c1fc7825-eae9-448b-ba73-d94bf9c012d0" providerId="ADAL" clId="{540A2C57-DB7E-4669-89C8-BEC40E8934D3}" dt="2021-06-19T00:44:09.730" v="2449" actId="1076"/>
          <ac:spMkLst>
            <pc:docMk/>
            <pc:sldMk cId="1097225119" sldId="273"/>
            <ac:spMk id="3" creationId="{47A03920-AC3C-4E37-8F3D-C764B39356DE}"/>
          </ac:spMkLst>
        </pc:spChg>
        <pc:spChg chg="mod">
          <ac:chgData name="linhmx" userId="c1fc7825-eae9-448b-ba73-d94bf9c012d0" providerId="ADAL" clId="{540A2C57-DB7E-4669-89C8-BEC40E8934D3}" dt="2021-06-19T00:39:47.787" v="2381" actId="1076"/>
          <ac:spMkLst>
            <pc:docMk/>
            <pc:sldMk cId="1097225119" sldId="273"/>
            <ac:spMk id="7" creationId="{D5C0AC1F-2E3E-434A-B4FC-577679D0C663}"/>
          </ac:spMkLst>
        </pc:spChg>
        <pc:picChg chg="del">
          <ac:chgData name="linhmx" userId="c1fc7825-eae9-448b-ba73-d94bf9c012d0" providerId="ADAL" clId="{540A2C57-DB7E-4669-89C8-BEC40E8934D3}" dt="2021-06-19T00:32:14.685" v="2288" actId="478"/>
          <ac:picMkLst>
            <pc:docMk/>
            <pc:sldMk cId="1097225119" sldId="273"/>
            <ac:picMk id="8" creationId="{F8586534-EA9C-4C1B-8D60-BDAFDFAAE6E9}"/>
          </ac:picMkLst>
        </pc:picChg>
      </pc:sldChg>
      <pc:sldChg chg="addSp delSp modSp add mod delAnim modAnim">
        <pc:chgData name="linhmx" userId="c1fc7825-eae9-448b-ba73-d94bf9c012d0" providerId="ADAL" clId="{540A2C57-DB7E-4669-89C8-BEC40E8934D3}" dt="2021-06-19T09:24:54.207" v="3556" actId="1038"/>
        <pc:sldMkLst>
          <pc:docMk/>
          <pc:sldMk cId="4170120331" sldId="274"/>
        </pc:sldMkLst>
        <pc:spChg chg="add mod">
          <ac:chgData name="linhmx" userId="c1fc7825-eae9-448b-ba73-d94bf9c012d0" providerId="ADAL" clId="{540A2C57-DB7E-4669-89C8-BEC40E8934D3}" dt="2021-06-19T00:41:03.788" v="2400" actId="1582"/>
          <ac:spMkLst>
            <pc:docMk/>
            <pc:sldMk cId="4170120331" sldId="274"/>
            <ac:spMk id="2" creationId="{D2D34E67-46EA-4C31-B638-2B2B6EFDDDDC}"/>
          </ac:spMkLst>
        </pc:spChg>
        <pc:spChg chg="add mod">
          <ac:chgData name="linhmx" userId="c1fc7825-eae9-448b-ba73-d94bf9c012d0" providerId="ADAL" clId="{540A2C57-DB7E-4669-89C8-BEC40E8934D3}" dt="2021-06-19T00:43:43.139" v="2438" actId="14100"/>
          <ac:spMkLst>
            <pc:docMk/>
            <pc:sldMk cId="4170120331" sldId="274"/>
            <ac:spMk id="3" creationId="{8BAE917C-C9F0-4AC3-B081-209972A9C4B9}"/>
          </ac:spMkLst>
        </pc:spChg>
        <pc:spChg chg="mod">
          <ac:chgData name="linhmx" userId="c1fc7825-eae9-448b-ba73-d94bf9c012d0" providerId="ADAL" clId="{540A2C57-DB7E-4669-89C8-BEC40E8934D3}" dt="2021-06-19T00:42:33.698" v="2413" actId="1076"/>
          <ac:spMkLst>
            <pc:docMk/>
            <pc:sldMk cId="4170120331" sldId="274"/>
            <ac:spMk id="7" creationId="{D5C0AC1F-2E3E-434A-B4FC-577679D0C663}"/>
          </ac:spMkLst>
        </pc:spChg>
        <pc:spChg chg="add mod">
          <ac:chgData name="linhmx" userId="c1fc7825-eae9-448b-ba73-d94bf9c012d0" providerId="ADAL" clId="{540A2C57-DB7E-4669-89C8-BEC40E8934D3}" dt="2021-06-19T00:42:57.218" v="2427" actId="1035"/>
          <ac:spMkLst>
            <pc:docMk/>
            <pc:sldMk cId="4170120331" sldId="274"/>
            <ac:spMk id="9" creationId="{A77991AC-A8C3-44E6-B0E8-5C465ADC4D1F}"/>
          </ac:spMkLst>
        </pc:spChg>
        <pc:spChg chg="add mod">
          <ac:chgData name="linhmx" userId="c1fc7825-eae9-448b-ba73-d94bf9c012d0" providerId="ADAL" clId="{540A2C57-DB7E-4669-89C8-BEC40E8934D3}" dt="2021-06-19T00:43:29.830" v="2435" actId="403"/>
          <ac:spMkLst>
            <pc:docMk/>
            <pc:sldMk cId="4170120331" sldId="274"/>
            <ac:spMk id="10" creationId="{2BA7638C-FCFA-4F4D-8D99-1056140F7595}"/>
          </ac:spMkLst>
        </pc:spChg>
        <pc:spChg chg="add mod">
          <ac:chgData name="linhmx" userId="c1fc7825-eae9-448b-ba73-d94bf9c012d0" providerId="ADAL" clId="{540A2C57-DB7E-4669-89C8-BEC40E8934D3}" dt="2021-06-19T09:24:54.207" v="3556" actId="1038"/>
          <ac:spMkLst>
            <pc:docMk/>
            <pc:sldMk cId="4170120331" sldId="274"/>
            <ac:spMk id="11" creationId="{E5727935-8F55-4942-A989-CF86A433558C}"/>
          </ac:spMkLst>
        </pc:spChg>
        <pc:spChg chg="add mod">
          <ac:chgData name="linhmx" userId="c1fc7825-eae9-448b-ba73-d94bf9c012d0" providerId="ADAL" clId="{540A2C57-DB7E-4669-89C8-BEC40E8934D3}" dt="2021-06-19T00:43:55.289" v="2448" actId="403"/>
          <ac:spMkLst>
            <pc:docMk/>
            <pc:sldMk cId="4170120331" sldId="274"/>
            <ac:spMk id="12" creationId="{18B559E7-DF3C-498A-AD8D-4D381AC6CB93}"/>
          </ac:spMkLst>
        </pc:spChg>
        <pc:picChg chg="mod">
          <ac:chgData name="linhmx" userId="c1fc7825-eae9-448b-ba73-d94bf9c012d0" providerId="ADAL" clId="{540A2C57-DB7E-4669-89C8-BEC40E8934D3}" dt="2021-06-19T00:40:26.714" v="2391" actId="1076"/>
          <ac:picMkLst>
            <pc:docMk/>
            <pc:sldMk cId="4170120331" sldId="274"/>
            <ac:picMk id="4" creationId="{3F3FACF3-77CC-4B61-860E-93E12E205C4A}"/>
          </ac:picMkLst>
        </pc:picChg>
        <pc:picChg chg="del">
          <ac:chgData name="linhmx" userId="c1fc7825-eae9-448b-ba73-d94bf9c012d0" providerId="ADAL" clId="{540A2C57-DB7E-4669-89C8-BEC40E8934D3}" dt="2021-06-19T00:40:06.468" v="2386" actId="478"/>
          <ac:picMkLst>
            <pc:docMk/>
            <pc:sldMk cId="4170120331" sldId="274"/>
            <ac:picMk id="8" creationId="{F8586534-EA9C-4C1B-8D60-BDAFDFAAE6E9}"/>
          </ac:picMkLst>
        </pc:picChg>
      </pc:sldChg>
      <pc:sldChg chg="addSp delSp modSp new mod">
        <pc:chgData name="linhmx" userId="c1fc7825-eae9-448b-ba73-d94bf9c012d0" providerId="ADAL" clId="{540A2C57-DB7E-4669-89C8-BEC40E8934D3}" dt="2021-06-19T01:03:50.829" v="2797"/>
        <pc:sldMkLst>
          <pc:docMk/>
          <pc:sldMk cId="1202843778" sldId="275"/>
        </pc:sldMkLst>
        <pc:spChg chg="del">
          <ac:chgData name="linhmx" userId="c1fc7825-eae9-448b-ba73-d94bf9c012d0" providerId="ADAL" clId="{540A2C57-DB7E-4669-89C8-BEC40E8934D3}" dt="2021-06-19T00:56:33.673" v="2538" actId="931"/>
          <ac:spMkLst>
            <pc:docMk/>
            <pc:sldMk cId="1202843778" sldId="275"/>
            <ac:spMk id="3" creationId="{B4524105-3EC7-4AEB-B268-DFB448D5AF84}"/>
          </ac:spMkLst>
        </pc:spChg>
        <pc:spChg chg="add mod">
          <ac:chgData name="linhmx" userId="c1fc7825-eae9-448b-ba73-d94bf9c012d0" providerId="ADAL" clId="{540A2C57-DB7E-4669-89C8-BEC40E8934D3}" dt="2021-06-19T01:03:50.829" v="2797"/>
          <ac:spMkLst>
            <pc:docMk/>
            <pc:sldMk cId="1202843778" sldId="275"/>
            <ac:spMk id="10" creationId="{A9CEC83B-F2A1-4FAF-95E5-D67EB9E4B74E}"/>
          </ac:spMkLst>
        </pc:spChg>
        <pc:picChg chg="add mod">
          <ac:chgData name="linhmx" userId="c1fc7825-eae9-448b-ba73-d94bf9c012d0" providerId="ADAL" clId="{540A2C57-DB7E-4669-89C8-BEC40E8934D3}" dt="2021-06-19T01:03:49.736" v="2796" actId="1076"/>
          <ac:picMkLst>
            <pc:docMk/>
            <pc:sldMk cId="1202843778" sldId="275"/>
            <ac:picMk id="5" creationId="{9D763E96-4A52-41ED-9462-49673936C29E}"/>
          </ac:picMkLst>
        </pc:picChg>
        <pc:picChg chg="add del mod">
          <ac:chgData name="linhmx" userId="c1fc7825-eae9-448b-ba73-d94bf9c012d0" providerId="ADAL" clId="{540A2C57-DB7E-4669-89C8-BEC40E8934D3}" dt="2021-06-19T00:57:20.835" v="2548" actId="21"/>
          <ac:picMkLst>
            <pc:docMk/>
            <pc:sldMk cId="1202843778" sldId="275"/>
            <ac:picMk id="7" creationId="{E42BA60C-0478-4C24-97A2-3F972E6B181D}"/>
          </ac:picMkLst>
        </pc:picChg>
        <pc:picChg chg="add del mod">
          <ac:chgData name="linhmx" userId="c1fc7825-eae9-448b-ba73-d94bf9c012d0" providerId="ADAL" clId="{540A2C57-DB7E-4669-89C8-BEC40E8934D3}" dt="2021-06-19T00:56:40.943" v="2545" actId="21"/>
          <ac:picMkLst>
            <pc:docMk/>
            <pc:sldMk cId="1202843778" sldId="275"/>
            <ac:picMk id="9" creationId="{D7A6DFA8-0B0D-4955-8B44-011854CF42EE}"/>
          </ac:picMkLst>
        </pc:picChg>
      </pc:sldChg>
      <pc:sldChg chg="modSp add mod modAnim">
        <pc:chgData name="linhmx" userId="c1fc7825-eae9-448b-ba73-d94bf9c012d0" providerId="ADAL" clId="{540A2C57-DB7E-4669-89C8-BEC40E8934D3}" dt="2021-06-19T00:54:28.879" v="2535" actId="403"/>
        <pc:sldMkLst>
          <pc:docMk/>
          <pc:sldMk cId="1199308577" sldId="276"/>
        </pc:sldMkLst>
        <pc:spChg chg="mod">
          <ac:chgData name="linhmx" userId="c1fc7825-eae9-448b-ba73-d94bf9c012d0" providerId="ADAL" clId="{540A2C57-DB7E-4669-89C8-BEC40E8934D3}" dt="2021-06-19T00:54:28.879" v="2535" actId="403"/>
          <ac:spMkLst>
            <pc:docMk/>
            <pc:sldMk cId="1199308577" sldId="276"/>
            <ac:spMk id="7" creationId="{D5C0AC1F-2E3E-434A-B4FC-577679D0C663}"/>
          </ac:spMkLst>
        </pc:spChg>
        <pc:spChg chg="mod">
          <ac:chgData name="linhmx" userId="c1fc7825-eae9-448b-ba73-d94bf9c012d0" providerId="ADAL" clId="{540A2C57-DB7E-4669-89C8-BEC40E8934D3}" dt="2021-06-19T00:54:23.425" v="2534" actId="14100"/>
          <ac:spMkLst>
            <pc:docMk/>
            <pc:sldMk cId="1199308577" sldId="276"/>
            <ac:spMk id="11" creationId="{E5727935-8F55-4942-A989-CF86A433558C}"/>
          </ac:spMkLst>
        </pc:spChg>
      </pc:sldChg>
      <pc:sldChg chg="delSp modSp add mod ord delAnim">
        <pc:chgData name="linhmx" userId="c1fc7825-eae9-448b-ba73-d94bf9c012d0" providerId="ADAL" clId="{540A2C57-DB7E-4669-89C8-BEC40E8934D3}" dt="2021-06-19T01:00:58.433" v="2622" actId="1076"/>
        <pc:sldMkLst>
          <pc:docMk/>
          <pc:sldMk cId="2602186955" sldId="277"/>
        </pc:sldMkLst>
        <pc:spChg chg="mod">
          <ac:chgData name="linhmx" userId="c1fc7825-eae9-448b-ba73-d94bf9c012d0" providerId="ADAL" clId="{540A2C57-DB7E-4669-89C8-BEC40E8934D3}" dt="2021-06-19T01:00:58.433" v="2622" actId="1076"/>
          <ac:spMkLst>
            <pc:docMk/>
            <pc:sldMk cId="2602186955" sldId="277"/>
            <ac:spMk id="7" creationId="{D5C0AC1F-2E3E-434A-B4FC-577679D0C663}"/>
          </ac:spMkLst>
        </pc:spChg>
        <pc:picChg chg="del">
          <ac:chgData name="linhmx" userId="c1fc7825-eae9-448b-ba73-d94bf9c012d0" providerId="ADAL" clId="{540A2C57-DB7E-4669-89C8-BEC40E8934D3}" dt="2021-06-19T00:55:13.532" v="2537" actId="478"/>
          <ac:picMkLst>
            <pc:docMk/>
            <pc:sldMk cId="2602186955" sldId="277"/>
            <ac:picMk id="8" creationId="{F8586534-EA9C-4C1B-8D60-BDAFDFAAE6E9}"/>
          </ac:picMkLst>
        </pc:picChg>
      </pc:sldChg>
      <pc:sldChg chg="addSp delSp modSp new mod">
        <pc:chgData name="linhmx" userId="c1fc7825-eae9-448b-ba73-d94bf9c012d0" providerId="ADAL" clId="{540A2C57-DB7E-4669-89C8-BEC40E8934D3}" dt="2021-06-19T01:03:35.201" v="2793" actId="1076"/>
        <pc:sldMkLst>
          <pc:docMk/>
          <pc:sldMk cId="3198498765" sldId="278"/>
        </pc:sldMkLst>
        <pc:spChg chg="del">
          <ac:chgData name="linhmx" userId="c1fc7825-eae9-448b-ba73-d94bf9c012d0" providerId="ADAL" clId="{540A2C57-DB7E-4669-89C8-BEC40E8934D3}" dt="2021-06-19T01:02:22.128" v="2625" actId="478"/>
          <ac:spMkLst>
            <pc:docMk/>
            <pc:sldMk cId="3198498765" sldId="278"/>
            <ac:spMk id="2" creationId="{205EEC33-46E7-4151-8130-37ED861310A6}"/>
          </ac:spMkLst>
        </pc:spChg>
        <pc:spChg chg="del">
          <ac:chgData name="linhmx" userId="c1fc7825-eae9-448b-ba73-d94bf9c012d0" providerId="ADAL" clId="{540A2C57-DB7E-4669-89C8-BEC40E8934D3}" dt="2021-06-19T01:02:27.306" v="2627" actId="478"/>
          <ac:spMkLst>
            <pc:docMk/>
            <pc:sldMk cId="3198498765" sldId="278"/>
            <ac:spMk id="3" creationId="{3439F897-5049-4889-8F1E-6CE19B4BB0E2}"/>
          </ac:spMkLst>
        </pc:spChg>
        <pc:spChg chg="add mod">
          <ac:chgData name="linhmx" userId="c1fc7825-eae9-448b-ba73-d94bf9c012d0" providerId="ADAL" clId="{540A2C57-DB7E-4669-89C8-BEC40E8934D3}" dt="2021-06-19T01:03:35.201" v="2793" actId="1076"/>
          <ac:spMkLst>
            <pc:docMk/>
            <pc:sldMk cId="3198498765" sldId="278"/>
            <ac:spMk id="5" creationId="{6F9FC2F2-FF3A-466B-BEAA-E5AE81ECF288}"/>
          </ac:spMkLst>
        </pc:spChg>
        <pc:picChg chg="add mod">
          <ac:chgData name="linhmx" userId="c1fc7825-eae9-448b-ba73-d94bf9c012d0" providerId="ADAL" clId="{540A2C57-DB7E-4669-89C8-BEC40E8934D3}" dt="2021-06-19T01:02:51.719" v="2759" actId="1038"/>
          <ac:picMkLst>
            <pc:docMk/>
            <pc:sldMk cId="3198498765" sldId="278"/>
            <ac:picMk id="4" creationId="{A9580E29-ED4A-4BE5-BA1E-96F16F7EDBF9}"/>
          </ac:picMkLst>
        </pc:picChg>
      </pc:sldChg>
      <pc:sldChg chg="addSp modSp new mod">
        <pc:chgData name="linhmx" userId="c1fc7825-eae9-448b-ba73-d94bf9c012d0" providerId="ADAL" clId="{540A2C57-DB7E-4669-89C8-BEC40E8934D3}" dt="2021-06-19T01:03:44.201" v="2795" actId="1076"/>
        <pc:sldMkLst>
          <pc:docMk/>
          <pc:sldMk cId="210168957" sldId="279"/>
        </pc:sldMkLst>
        <pc:spChg chg="add mod">
          <ac:chgData name="linhmx" userId="c1fc7825-eae9-448b-ba73-d94bf9c012d0" providerId="ADAL" clId="{540A2C57-DB7E-4669-89C8-BEC40E8934D3}" dt="2021-06-19T01:03:44.201" v="2795" actId="1076"/>
          <ac:spMkLst>
            <pc:docMk/>
            <pc:sldMk cId="210168957" sldId="279"/>
            <ac:spMk id="5" creationId="{B292A002-9C68-47B6-B122-1C32754CA04A}"/>
          </ac:spMkLst>
        </pc:spChg>
        <pc:picChg chg="add mod">
          <ac:chgData name="linhmx" userId="c1fc7825-eae9-448b-ba73-d94bf9c012d0" providerId="ADAL" clId="{540A2C57-DB7E-4669-89C8-BEC40E8934D3}" dt="2021-06-19T00:57:24.753" v="2550"/>
          <ac:picMkLst>
            <pc:docMk/>
            <pc:sldMk cId="210168957" sldId="279"/>
            <ac:picMk id="4" creationId="{8EA3E788-B054-4F97-A1BD-7D3BD5FDA26D}"/>
          </ac:picMkLst>
        </pc:picChg>
      </pc:sldChg>
      <pc:sldChg chg="new">
        <pc:chgData name="linhmx" userId="c1fc7825-eae9-448b-ba73-d94bf9c012d0" providerId="ADAL" clId="{540A2C57-DB7E-4669-89C8-BEC40E8934D3}" dt="2021-06-19T00:59:32.414" v="2562" actId="680"/>
        <pc:sldMkLst>
          <pc:docMk/>
          <pc:sldMk cId="3385949996" sldId="280"/>
        </pc:sldMkLst>
      </pc:sldChg>
      <pc:sldChg chg="addSp delSp modSp new mod">
        <pc:chgData name="linhmx" userId="c1fc7825-eae9-448b-ba73-d94bf9c012d0" providerId="ADAL" clId="{540A2C57-DB7E-4669-89C8-BEC40E8934D3}" dt="2021-06-19T01:08:06.962" v="3483" actId="114"/>
        <pc:sldMkLst>
          <pc:docMk/>
          <pc:sldMk cId="1714936495" sldId="281"/>
        </pc:sldMkLst>
        <pc:spChg chg="del">
          <ac:chgData name="linhmx" userId="c1fc7825-eae9-448b-ba73-d94bf9c012d0" providerId="ADAL" clId="{540A2C57-DB7E-4669-89C8-BEC40E8934D3}" dt="2021-06-19T01:03:59.858" v="2800" actId="478"/>
          <ac:spMkLst>
            <pc:docMk/>
            <pc:sldMk cId="1714936495" sldId="281"/>
            <ac:spMk id="2" creationId="{1F29B4A4-E3C0-4AB8-B179-DE7D0278E00F}"/>
          </ac:spMkLst>
        </pc:spChg>
        <pc:spChg chg="del">
          <ac:chgData name="linhmx" userId="c1fc7825-eae9-448b-ba73-d94bf9c012d0" providerId="ADAL" clId="{540A2C57-DB7E-4669-89C8-BEC40E8934D3}" dt="2021-06-19T01:03:58.662" v="2799" actId="478"/>
          <ac:spMkLst>
            <pc:docMk/>
            <pc:sldMk cId="1714936495" sldId="281"/>
            <ac:spMk id="3" creationId="{BEC85DDB-EE6E-4504-9499-598048A07BDC}"/>
          </ac:spMkLst>
        </pc:spChg>
        <pc:spChg chg="add mod">
          <ac:chgData name="linhmx" userId="c1fc7825-eae9-448b-ba73-d94bf9c012d0" providerId="ADAL" clId="{540A2C57-DB7E-4669-89C8-BEC40E8934D3}" dt="2021-06-19T01:03:55.620" v="2798"/>
          <ac:spMkLst>
            <pc:docMk/>
            <pc:sldMk cId="1714936495" sldId="281"/>
            <ac:spMk id="4" creationId="{8430567D-9801-4B29-886C-1ABD0940B21A}"/>
          </ac:spMkLst>
        </pc:spChg>
        <pc:spChg chg="add mod">
          <ac:chgData name="linhmx" userId="c1fc7825-eae9-448b-ba73-d94bf9c012d0" providerId="ADAL" clId="{540A2C57-DB7E-4669-89C8-BEC40E8934D3}" dt="2021-06-19T01:08:06.962" v="3483" actId="114"/>
          <ac:spMkLst>
            <pc:docMk/>
            <pc:sldMk cId="1714936495" sldId="281"/>
            <ac:spMk id="5" creationId="{302E6A34-6DFC-49F5-B149-FE85206C47BE}"/>
          </ac:spMkLst>
        </pc:spChg>
      </pc:sldChg>
      <pc:sldChg chg="addSp delSp modSp new del mod ord addAnim delAnim modAnim">
        <pc:chgData name="linhmx" userId="c1fc7825-eae9-448b-ba73-d94bf9c012d0" providerId="ADAL" clId="{540A2C57-DB7E-4669-89C8-BEC40E8934D3}" dt="2021-06-19T01:32:26.822" v="3546" actId="47"/>
        <pc:sldMkLst>
          <pc:docMk/>
          <pc:sldMk cId="604407649" sldId="282"/>
        </pc:sldMkLst>
        <pc:spChg chg="del">
          <ac:chgData name="linhmx" userId="c1fc7825-eae9-448b-ba73-d94bf9c012d0" providerId="ADAL" clId="{540A2C57-DB7E-4669-89C8-BEC40E8934D3}" dt="2021-06-19T01:18:46.553" v="3510" actId="478"/>
          <ac:spMkLst>
            <pc:docMk/>
            <pc:sldMk cId="604407649" sldId="282"/>
            <ac:spMk id="2" creationId="{986195EE-6E82-4CE7-B3CD-443B8381E056}"/>
          </ac:spMkLst>
        </pc:spChg>
        <pc:spChg chg="del">
          <ac:chgData name="linhmx" userId="c1fc7825-eae9-448b-ba73-d94bf9c012d0" providerId="ADAL" clId="{540A2C57-DB7E-4669-89C8-BEC40E8934D3}" dt="2021-06-19T01:19:01.478" v="3514" actId="478"/>
          <ac:spMkLst>
            <pc:docMk/>
            <pc:sldMk cId="604407649" sldId="282"/>
            <ac:spMk id="3" creationId="{41FEEF43-26EA-44C2-A9E7-0EF2E9A625AA}"/>
          </ac:spMkLst>
        </pc:spChg>
        <pc:spChg chg="add del mod">
          <ac:chgData name="linhmx" userId="c1fc7825-eae9-448b-ba73-d94bf9c012d0" providerId="ADAL" clId="{540A2C57-DB7E-4669-89C8-BEC40E8934D3}" dt="2021-06-19T01:31:44.706" v="3530" actId="21"/>
          <ac:spMkLst>
            <pc:docMk/>
            <pc:sldMk cId="604407649" sldId="282"/>
            <ac:spMk id="6" creationId="{AD72C333-FE8D-4035-B8F1-F8D945D959C4}"/>
          </ac:spMkLst>
        </pc:spChg>
        <pc:picChg chg="add mod">
          <ac:chgData name="linhmx" userId="c1fc7825-eae9-448b-ba73-d94bf9c012d0" providerId="ADAL" clId="{540A2C57-DB7E-4669-89C8-BEC40E8934D3}" dt="2021-06-19T01:18:09.095" v="3486"/>
          <ac:picMkLst>
            <pc:docMk/>
            <pc:sldMk cId="604407649" sldId="282"/>
            <ac:picMk id="4" creationId="{731E8932-D94D-40DB-B06C-51C36E4903D9}"/>
          </ac:picMkLst>
        </pc:picChg>
        <pc:picChg chg="add del mod">
          <ac:chgData name="linhmx" userId="c1fc7825-eae9-448b-ba73-d94bf9c012d0" providerId="ADAL" clId="{540A2C57-DB7E-4669-89C8-BEC40E8934D3}" dt="2021-06-19T01:19:04.919" v="3515" actId="1076"/>
          <ac:picMkLst>
            <pc:docMk/>
            <pc:sldMk cId="604407649" sldId="282"/>
            <ac:picMk id="5" creationId="{D65ADD9D-0354-4FD5-ADF4-82366881BA5E}"/>
          </ac:picMkLst>
        </pc:picChg>
      </pc:sldChg>
      <pc:sldChg chg="addSp delSp modSp del mod delAnim">
        <pc:chgData name="linhmx" userId="c1fc7825-eae9-448b-ba73-d94bf9c012d0" providerId="ADAL" clId="{540A2C57-DB7E-4669-89C8-BEC40E8934D3}" dt="2021-06-19T01:32:17.243" v="3540" actId="47"/>
        <pc:sldMkLst>
          <pc:docMk/>
          <pc:sldMk cId="1596120106" sldId="283"/>
        </pc:sldMkLst>
        <pc:spChg chg="del topLvl">
          <ac:chgData name="linhmx" userId="c1fc7825-eae9-448b-ba73-d94bf9c012d0" providerId="ADAL" clId="{540A2C57-DB7E-4669-89C8-BEC40E8934D3}" dt="2021-06-19T01:31:27.014" v="3527" actId="478"/>
          <ac:spMkLst>
            <pc:docMk/>
            <pc:sldMk cId="1596120106" sldId="283"/>
            <ac:spMk id="29" creationId="{00000000-0000-0000-0000-000000000000}"/>
          </ac:spMkLst>
        </pc:spChg>
        <pc:spChg chg="del topLvl">
          <ac:chgData name="linhmx" userId="c1fc7825-eae9-448b-ba73-d94bf9c012d0" providerId="ADAL" clId="{540A2C57-DB7E-4669-89C8-BEC40E8934D3}" dt="2021-06-19T01:31:24.545" v="3526" actId="478"/>
          <ac:spMkLst>
            <pc:docMk/>
            <pc:sldMk cId="1596120106" sldId="283"/>
            <ac:spMk id="30" creationId="{00000000-0000-0000-0000-000000000000}"/>
          </ac:spMkLst>
        </pc:spChg>
        <pc:spChg chg="add del mod">
          <ac:chgData name="linhmx" userId="c1fc7825-eae9-448b-ba73-d94bf9c012d0" providerId="ADAL" clId="{540A2C57-DB7E-4669-89C8-BEC40E8934D3}" dt="2021-06-19T01:32:13.736" v="3538" actId="21"/>
          <ac:spMkLst>
            <pc:docMk/>
            <pc:sldMk cId="1596120106" sldId="283"/>
            <ac:spMk id="31" creationId="{A8951506-C6E8-4FB9-83A8-24F7E7E26950}"/>
          </ac:spMkLst>
        </pc:spChg>
        <pc:grpChg chg="del">
          <ac:chgData name="linhmx" userId="c1fc7825-eae9-448b-ba73-d94bf9c012d0" providerId="ADAL" clId="{540A2C57-DB7E-4669-89C8-BEC40E8934D3}" dt="2021-06-19T01:31:21.078" v="3525" actId="478"/>
          <ac:grpSpMkLst>
            <pc:docMk/>
            <pc:sldMk cId="1596120106" sldId="283"/>
            <ac:grpSpMk id="19" creationId="{00000000-0000-0000-0000-000000000000}"/>
          </ac:grpSpMkLst>
        </pc:grpChg>
        <pc:grpChg chg="del">
          <ac:chgData name="linhmx" userId="c1fc7825-eae9-448b-ba73-d94bf9c012d0" providerId="ADAL" clId="{540A2C57-DB7E-4669-89C8-BEC40E8934D3}" dt="2021-06-19T01:31:24.545" v="3526" actId="478"/>
          <ac:grpSpMkLst>
            <pc:docMk/>
            <pc:sldMk cId="1596120106" sldId="283"/>
            <ac:grpSpMk id="28" creationId="{00000000-0000-0000-0000-000000000000}"/>
          </ac:grpSpMkLst>
        </pc:grpChg>
        <pc:picChg chg="mod">
          <ac:chgData name="linhmx" userId="c1fc7825-eae9-448b-ba73-d94bf9c012d0" providerId="ADAL" clId="{540A2C57-DB7E-4669-89C8-BEC40E8934D3}" dt="2021-06-19T01:31:36.043" v="3528" actId="1076"/>
          <ac:picMkLst>
            <pc:docMk/>
            <pc:sldMk cId="1596120106" sldId="283"/>
            <ac:picMk id="24" creationId="{00000000-0000-0000-0000-000000000000}"/>
          </ac:picMkLst>
        </pc:picChg>
        <pc:picChg chg="mod">
          <ac:chgData name="linhmx" userId="c1fc7825-eae9-448b-ba73-d94bf9c012d0" providerId="ADAL" clId="{540A2C57-DB7E-4669-89C8-BEC40E8934D3}" dt="2021-06-19T01:31:39.535" v="3529" actId="1076"/>
          <ac:picMkLst>
            <pc:docMk/>
            <pc:sldMk cId="1596120106" sldId="283"/>
            <ac:picMk id="25" creationId="{00000000-0000-0000-0000-000000000000}"/>
          </ac:picMkLst>
        </pc:picChg>
      </pc:sldChg>
      <pc:sldChg chg="modSp mod">
        <pc:chgData name="linhmx" userId="c1fc7825-eae9-448b-ba73-d94bf9c012d0" providerId="ADAL" clId="{540A2C57-DB7E-4669-89C8-BEC40E8934D3}" dt="2021-06-19T09:29:47.254" v="3568" actId="1038"/>
        <pc:sldMkLst>
          <pc:docMk/>
          <pc:sldMk cId="1098426332" sldId="308"/>
        </pc:sldMkLst>
        <pc:picChg chg="mod">
          <ac:chgData name="linhmx" userId="c1fc7825-eae9-448b-ba73-d94bf9c012d0" providerId="ADAL" clId="{540A2C57-DB7E-4669-89C8-BEC40E8934D3}" dt="2021-06-19T09:29:47.254" v="3568" actId="1038"/>
          <ac:picMkLst>
            <pc:docMk/>
            <pc:sldMk cId="1098426332" sldId="308"/>
            <ac:picMk id="6" creationId="{B6CA1901-7D41-4B04-B965-B9376F4EFEEE}"/>
          </ac:picMkLst>
        </pc:picChg>
      </pc:sldChg>
      <pc:sldChg chg="ord">
        <pc:chgData name="linhmx" userId="c1fc7825-eae9-448b-ba73-d94bf9c012d0" providerId="ADAL" clId="{540A2C57-DB7E-4669-89C8-BEC40E8934D3}" dt="2021-06-19T09:30:04.768" v="3570"/>
        <pc:sldMkLst>
          <pc:docMk/>
          <pc:sldMk cId="768854921" sldId="309"/>
        </pc:sldMkLst>
      </pc:sldChg>
      <pc:sldChg chg="delSp add mod delAnim">
        <pc:chgData name="linhmx" userId="c1fc7825-eae9-448b-ba73-d94bf9c012d0" providerId="ADAL" clId="{540A2C57-DB7E-4669-89C8-BEC40E8934D3}" dt="2021-06-19T09:32:30.807" v="3585" actId="478"/>
        <pc:sldMkLst>
          <pc:docMk/>
          <pc:sldMk cId="3999519451" sldId="317"/>
        </pc:sldMkLst>
        <pc:picChg chg="del">
          <ac:chgData name="linhmx" userId="c1fc7825-eae9-448b-ba73-d94bf9c012d0" providerId="ADAL" clId="{540A2C57-DB7E-4669-89C8-BEC40E8934D3}" dt="2021-06-19T09:32:30.807" v="3585" actId="478"/>
          <ac:picMkLst>
            <pc:docMk/>
            <pc:sldMk cId="3999519451" sldId="317"/>
            <ac:picMk id="8" creationId="{F8586534-EA9C-4C1B-8D60-BDAFDFAAE6E9}"/>
          </ac:picMkLst>
        </pc:picChg>
      </pc:sldChg>
      <pc:sldMasterChg chg="delSldLayout">
        <pc:chgData name="linhmx" userId="c1fc7825-eae9-448b-ba73-d94bf9c012d0" providerId="ADAL" clId="{540A2C57-DB7E-4669-89C8-BEC40E8934D3}" dt="2021-06-19T01:31:15.850" v="3524" actId="47"/>
        <pc:sldMasterMkLst>
          <pc:docMk/>
          <pc:sldMasterMk cId="853405097" sldId="2147483648"/>
        </pc:sldMasterMkLst>
        <pc:sldLayoutChg chg="del">
          <pc:chgData name="linhmx" userId="c1fc7825-eae9-448b-ba73-d94bf9c012d0" providerId="ADAL" clId="{540A2C57-DB7E-4669-89C8-BEC40E8934D3}" dt="2021-06-19T01:31:15.850" v="3524" actId="47"/>
          <pc:sldLayoutMkLst>
            <pc:docMk/>
            <pc:sldMasterMk cId="853405097" sldId="2147483648"/>
            <pc:sldLayoutMk cId="4171905561" sldId="2147483660"/>
          </pc:sldLayoutMkLst>
        </pc:sldLayoutChg>
      </pc:sldMasterChg>
      <pc:sldMasterChg chg="delSldLayout">
        <pc:chgData name="linhmx" userId="c1fc7825-eae9-448b-ba73-d94bf9c012d0" providerId="ADAL" clId="{540A2C57-DB7E-4669-89C8-BEC40E8934D3}" dt="2021-06-19T01:32:17.243" v="3540" actId="47"/>
        <pc:sldMasterMkLst>
          <pc:docMk/>
          <pc:sldMasterMk cId="2779925618" sldId="2147483661"/>
        </pc:sldMasterMkLst>
        <pc:sldLayoutChg chg="del">
          <pc:chgData name="linhmx" userId="c1fc7825-eae9-448b-ba73-d94bf9c012d0" providerId="ADAL" clId="{540A2C57-DB7E-4669-89C8-BEC40E8934D3}" dt="2021-06-19T01:32:17.243" v="3540" actId="47"/>
          <pc:sldLayoutMkLst>
            <pc:docMk/>
            <pc:sldMasterMk cId="2779925618" sldId="2147483661"/>
            <pc:sldLayoutMk cId="555886313" sldId="2147483673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ED687C-CB8F-4F39-9791-5154616346A1}" type="datetimeFigureOut">
              <a:rPr lang="en-US" smtClean="0"/>
              <a:t>9/22/2021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0CE754-0CA2-404E-B27B-3264648DE6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3380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488879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45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63269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F164E-D685-493E-AF07-0CE742DE1FD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58555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22918C-D718-44A1-8AF5-72AC757A579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56114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35177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89471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32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74959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38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89392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51241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43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01417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7CE196-D173-4EAB-BE8A-F51C5DC0841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3E3BA8-2D53-4476-A333-027D5C7135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99156B-0705-4560-9FFE-DD4B4B15FE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9BF91-CBAF-4138-BA50-0ECA45BADFAC}" type="datetimeFigureOut">
              <a:rPr lang="en-US" smtClean="0"/>
              <a:t>9/22/2021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719EAC-33F6-42FB-925C-34CFB72365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11145D-CDA5-4DF1-82D0-84028A8D77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6D1DE-7B50-410B-A29F-8022C275BD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3763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DD8494-D402-4023-8F78-EE96ABDC46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FC7A67-3552-47F0-889A-9E378F1358F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0F6BE0E-84D4-408D-84E9-72319726D3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D1427C-533F-473C-8A3F-E235550B1B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9BF91-CBAF-4138-BA50-0ECA45BADFAC}" type="datetimeFigureOut">
              <a:rPr lang="en-US" smtClean="0"/>
              <a:t>9/22/2021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EC81D9-7EC8-4D08-A8DF-E4E19113C6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2A0120-1193-4B63-ABFC-8D1C92607E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6D1DE-7B50-410B-A29F-8022C275BD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33421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182BE4-F1F1-4D14-B69D-FE73DE20BB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B824FB-7F13-4ABF-9BB6-3711B285FD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3813485-4A05-4763-B199-24C22CD417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626B97D-7B04-4B37-A755-DE4826DADD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CB3F025-F791-4F91-95C6-B7AAE8E7321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FE77A62-C091-429B-AA74-3FD08F54BE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9BF91-CBAF-4138-BA50-0ECA45BADFAC}" type="datetimeFigureOut">
              <a:rPr lang="en-US" smtClean="0"/>
              <a:t>9/22/2021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79E4B4E-B890-4AE3-BC2E-0B55C792FC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A7B45A8-78F2-49BF-9CAA-C734761897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6D1DE-7B50-410B-A29F-8022C275BD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8084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3E8956-0339-4A8D-8E25-78616B782A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8743B02-1832-4BD2-B799-AB52875F23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9BF91-CBAF-4138-BA50-0ECA45BADFAC}" type="datetimeFigureOut">
              <a:rPr lang="en-US" smtClean="0"/>
              <a:t>9/22/2021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50FC0B5-B7CB-4852-B5A9-AC3BD768CE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8216CF4-8376-4995-A5A1-BEF626DAD9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6D1DE-7B50-410B-A29F-8022C275BD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1785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A3B4B77-E3D5-43C0-9D64-F6FFF0BE5C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9BF91-CBAF-4138-BA50-0ECA45BADFAC}" type="datetimeFigureOut">
              <a:rPr lang="en-US" smtClean="0"/>
              <a:t>9/22/2021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BB58394-D7C3-47F2-9499-812E748140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62CFC4-601A-4F47-B5FB-61951E8276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6D1DE-7B50-410B-A29F-8022C275BD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9671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A3B4B77-E3D5-43C0-9D64-F6FFF0BE5C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9BF91-CBAF-4138-BA50-0ECA45BADFAC}" type="datetimeFigureOut">
              <a:rPr lang="en-US" smtClean="0"/>
              <a:t>9/22/2021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BB58394-D7C3-47F2-9499-812E748140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62CFC4-601A-4F47-B5FB-61951E8276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6D1DE-7B50-410B-A29F-8022C275BD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7757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2A4837-4C16-4FAE-B787-CF9320A341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A383BA-7580-476A-9BA2-E7207BA2D3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F5605E6-1D9F-4D9B-9BC2-86EDBD4D61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7E6E37-92C8-4BED-AB2F-951B5403D0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9BF91-CBAF-4138-BA50-0ECA45BADFAC}" type="datetimeFigureOut">
              <a:rPr lang="en-US" smtClean="0"/>
              <a:t>9/22/2021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B37EF0F-0ED1-4610-8903-E565C8D438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63B89D-C632-440B-B333-7846B05AE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6D1DE-7B50-410B-A29F-8022C275BD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777327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237E60-B0A8-4824-A8BA-ED48C37440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04ACF72-417E-4591-A359-CFBEB635444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C95ABBF-88BE-49B1-BBC2-B58BE9D449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FB616C-F6E2-40FA-8631-B10886692B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9BF91-CBAF-4138-BA50-0ECA45BADFAC}" type="datetimeFigureOut">
              <a:rPr lang="en-US" smtClean="0"/>
              <a:t>9/22/2021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2D30F6-4140-47FC-B6CF-3D6C3A669C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7ED7912-2468-4954-B638-3DA7DB10B8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6D1DE-7B50-410B-A29F-8022C275BD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68340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1E7E9F-80AC-4DB3-A0E6-129C95BAAD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251B1DB-6FB6-4386-8683-37E8043F47B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2CE9FC-47E2-48A7-848A-9064F2A091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9BF91-CBAF-4138-BA50-0ECA45BADFAC}" type="datetimeFigureOut">
              <a:rPr lang="en-US" smtClean="0"/>
              <a:t>9/22/2021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B80C81-F4DA-4E50-8E41-4023418CF9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44E700-E7A5-457C-B785-DFFCDD9D97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6D1DE-7B50-410B-A29F-8022C275BD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803491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4288DDC-3F58-459B-B406-9A137C122E2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0922303-9AA2-420B-8F92-FB50177575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A471F4-E7EC-4D85-8FFA-F6EE4BCECE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9BF91-CBAF-4138-BA50-0ECA45BADFAC}" type="datetimeFigureOut">
              <a:rPr lang="en-US" smtClean="0"/>
              <a:t>9/22/2021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0491F6-964F-4115-9CAC-C0135F7FD2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18C379-FFD0-4D5D-A408-32004776C1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6D1DE-7B50-410B-A29F-8022C275BD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46756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EF53DE9-0253-4820-972D-2F5369CFB06D}"/>
              </a:ext>
            </a:extLst>
          </p:cNvPr>
          <p:cNvSpPr/>
          <p:nvPr userDrawn="1"/>
        </p:nvSpPr>
        <p:spPr>
          <a:xfrm>
            <a:off x="0" y="0"/>
            <a:ext cx="12192000" cy="209006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AF925FA-B5D4-4B3A-8537-E5FC94B75C67}"/>
              </a:ext>
            </a:extLst>
          </p:cNvPr>
          <p:cNvSpPr/>
          <p:nvPr userDrawn="1"/>
        </p:nvSpPr>
        <p:spPr>
          <a:xfrm>
            <a:off x="0" y="6755674"/>
            <a:ext cx="12192000" cy="102326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5316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7CE196-D173-4EAB-BE8A-F51C5DC0841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3E3BA8-2D53-4476-A333-027D5C7135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99156B-0705-4560-9FFE-DD4B4B15FE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9BF91-CBAF-4138-BA50-0ECA45BADFAC}" type="datetimeFigureOut">
              <a:rPr lang="en-US" smtClean="0"/>
              <a:t>9/22/2021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719EAC-33F6-42FB-925C-34CFB72365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11145D-CDA5-4DF1-82D0-84028A8D77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6D1DE-7B50-410B-A29F-8022C275BD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281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401763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339574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824021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789447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" y="4610950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5404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" y="4610950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004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" y="4610950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1032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9/22/2021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80900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9/22/2021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493111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4FBC58-3A4E-4E7D-A386-71D0AC1496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5832689-A4CA-4D1E-9B83-21C40880B1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E06E7D-B7B3-405A-8309-609E60E51D6C}" type="datetimeFigureOut">
              <a:rPr lang="en-US" smtClean="0"/>
              <a:t>9/22/2021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724FD1E-C1CA-439D-9369-F55D495615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24B936C-F93F-4E54-A704-B1FF5DE6D0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D869A-28D0-4C4C-88BE-FBAE4D6EE37C}" type="slidenum">
              <a:rPr lang="en-US" smtClean="0"/>
              <a:t>‹#›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679D6DD-B1B3-4378-96D3-14AAD57BBA82}"/>
              </a:ext>
            </a:extLst>
          </p:cNvPr>
          <p:cNvSpPr/>
          <p:nvPr userDrawn="1"/>
        </p:nvSpPr>
        <p:spPr>
          <a:xfrm>
            <a:off x="0" y="0"/>
            <a:ext cx="12192000" cy="365125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4ED5608-87F5-4884-B3F3-DDCF00C1312B}"/>
              </a:ext>
            </a:extLst>
          </p:cNvPr>
          <p:cNvSpPr/>
          <p:nvPr userDrawn="1"/>
        </p:nvSpPr>
        <p:spPr>
          <a:xfrm>
            <a:off x="0" y="6721475"/>
            <a:ext cx="12192000" cy="126896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37625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7CE196-D173-4EAB-BE8A-F51C5DC0841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3E3BA8-2D53-4476-A333-027D5C7135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99156B-0705-4560-9FFE-DD4B4B15FE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9BF91-CBAF-4138-BA50-0ECA45BADFAC}" type="datetimeFigureOut">
              <a:rPr lang="en-US" smtClean="0"/>
              <a:t>9/22/2021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719EAC-33F6-42FB-925C-34CFB72365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11145D-CDA5-4DF1-82D0-84028A8D77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6D1DE-7B50-410B-A29F-8022C275BD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84702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9/22/2021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086107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9/22/2021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87178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9/22/2021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97773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7CE196-D173-4EAB-BE8A-F51C5DC0841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3E3BA8-2D53-4476-A333-027D5C7135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99156B-0705-4560-9FFE-DD4B4B15FE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9BF91-CBAF-4138-BA50-0ECA45BADFAC}" type="datetimeFigureOut">
              <a:rPr lang="en-US" smtClean="0"/>
              <a:t>9/22/2021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719EAC-33F6-42FB-925C-34CFB72365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11145D-CDA5-4DF1-82D0-84028A8D77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6D1DE-7B50-410B-A29F-8022C275BD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09914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7CE196-D173-4EAB-BE8A-F51C5DC0841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3E3BA8-2D53-4476-A333-027D5C7135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99156B-0705-4560-9FFE-DD4B4B15FE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9BF91-CBAF-4138-BA50-0ECA45BADFAC}" type="datetimeFigureOut">
              <a:rPr lang="en-US" smtClean="0"/>
              <a:t>9/22/2021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719EAC-33F6-42FB-925C-34CFB72365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11145D-CDA5-4DF1-82D0-84028A8D77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6D1DE-7B50-410B-A29F-8022C275BD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84540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7CE196-D173-4EAB-BE8A-F51C5DC0841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3E3BA8-2D53-4476-A333-027D5C7135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99156B-0705-4560-9FFE-DD4B4B15FE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9BF91-CBAF-4138-BA50-0ECA45BADFAC}" type="datetimeFigureOut">
              <a:rPr lang="en-US" smtClean="0"/>
              <a:t>9/22/2021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719EAC-33F6-42FB-925C-34CFB72365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11145D-CDA5-4DF1-82D0-84028A8D77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6D1DE-7B50-410B-A29F-8022C275BD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98777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7CE196-D173-4EAB-BE8A-F51C5DC0841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3E3BA8-2D53-4476-A333-027D5C7135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99156B-0705-4560-9FFE-DD4B4B15FE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9BF91-CBAF-4138-BA50-0ECA45BADFAC}" type="datetimeFigureOut">
              <a:rPr lang="en-US" smtClean="0"/>
              <a:t>9/22/2021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719EAC-33F6-42FB-925C-34CFB72365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11145D-CDA5-4DF1-82D0-84028A8D77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6D1DE-7B50-410B-A29F-8022C275BD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0605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B694A4-FEEE-4E76-B72B-740D4CA287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0ABF06-D9FD-40A2-8780-65E910E746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DD2298-A40E-4BBE-8C88-DCD683D9DD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9BF91-CBAF-4138-BA50-0ECA45BADFAC}" type="datetimeFigureOut">
              <a:rPr lang="en-US" smtClean="0"/>
              <a:t>9/22/2021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24A96F-0C09-4F5D-991E-1FA0C6993B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7AA56B-93A9-4F5C-AEBF-7551D1F2C9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6D1DE-7B50-410B-A29F-8022C275BD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27506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B1556D-11DB-4019-9411-41B25D5B50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2A97F9F-1D8B-49AC-A3AD-A6F61F8B22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AAD775-9B4F-45A7-8D7A-75C26A4829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9BF91-CBAF-4138-BA50-0ECA45BADFAC}" type="datetimeFigureOut">
              <a:rPr lang="en-US" smtClean="0"/>
              <a:t>9/22/2021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2B91D5-2D4D-486D-B48C-03A7EBC732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A6124F-AE15-4422-8BFE-A9CE30B0F3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6D1DE-7B50-410B-A29F-8022C275BD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627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B45DF9A-D7DF-467E-9675-E0AD6D00D7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220102-CCD9-451C-9714-2DFE23CA56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3A620D-FDE4-44D1-990F-4CF82133FC6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99BF91-CBAF-4138-BA50-0ECA45BADFAC}" type="datetimeFigureOut">
              <a:rPr lang="en-US" smtClean="0"/>
              <a:t>9/22/2021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80BA91-D4A9-4D21-B934-AD35D38493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1D39C1-82C2-40C6-9A8E-95E0205C70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46D1DE-7B50-410B-A29F-8022C275BD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34050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95" r:id="rId2"/>
    <p:sldLayoutId id="2147483694" r:id="rId3"/>
    <p:sldLayoutId id="2147483693" r:id="rId4"/>
    <p:sldLayoutId id="2147483692" r:id="rId5"/>
    <p:sldLayoutId id="2147483691" r:id="rId6"/>
    <p:sldLayoutId id="2147483688" r:id="rId7"/>
    <p:sldLayoutId id="2147483650" r:id="rId8"/>
    <p:sldLayoutId id="2147483651" r:id="rId9"/>
    <p:sldLayoutId id="2147483652" r:id="rId10"/>
    <p:sldLayoutId id="2147483653" r:id="rId11"/>
    <p:sldLayoutId id="2147483654" r:id="rId12"/>
    <p:sldLayoutId id="2147483655" r:id="rId13"/>
    <p:sldLayoutId id="2147483697" r:id="rId14"/>
    <p:sldLayoutId id="2147483656" r:id="rId15"/>
    <p:sldLayoutId id="2147483657" r:id="rId16"/>
    <p:sldLayoutId id="2147483658" r:id="rId17"/>
    <p:sldLayoutId id="2147483659" r:id="rId18"/>
    <p:sldLayoutId id="2147483660" r:id="rId19"/>
    <p:sldLayoutId id="2147483678" r:id="rId20"/>
    <p:sldLayoutId id="2147483696" r:id="rId21"/>
    <p:sldLayoutId id="2147483689" r:id="rId22"/>
    <p:sldLayoutId id="2147483686" r:id="rId23"/>
    <p:sldLayoutId id="2147483679" r:id="rId24"/>
    <p:sldLayoutId id="2147483690" r:id="rId25"/>
    <p:sldLayoutId id="2147483687" r:id="rId26"/>
    <p:sldLayoutId id="2147483680" r:id="rId27"/>
    <p:sldLayoutId id="2147483681" r:id="rId28"/>
    <p:sldLayoutId id="2147483682" r:id="rId29"/>
    <p:sldLayoutId id="2147483683" r:id="rId30"/>
    <p:sldLayoutId id="2147483684" r:id="rId31"/>
    <p:sldLayoutId id="2147483685" r:id="rId3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0.xml"/><Relationship Id="rId1" Type="http://schemas.openxmlformats.org/officeDocument/2006/relationships/tags" Target="../tags/tag2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0.xml"/><Relationship Id="rId1" Type="http://schemas.openxmlformats.org/officeDocument/2006/relationships/tags" Target="../tags/tag3.xml"/><Relationship Id="rId4" Type="http://schemas.openxmlformats.org/officeDocument/2006/relationships/image" Target="../media/image3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m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7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6.png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0.xml"/><Relationship Id="rId1" Type="http://schemas.openxmlformats.org/officeDocument/2006/relationships/tags" Target="../tags/tag4.xml"/><Relationship Id="rId4" Type="http://schemas.openxmlformats.org/officeDocument/2006/relationships/image" Target="../media/image3.jp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3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3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3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3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1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9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microsoft.com/office/2007/relationships/hdphoto" Target="../media/hdphoto2.wdp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9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0.xml"/><Relationship Id="rId1" Type="http://schemas.openxmlformats.org/officeDocument/2006/relationships/tags" Target="../tags/tag5.xml"/><Relationship Id="rId4" Type="http://schemas.openxmlformats.org/officeDocument/2006/relationships/image" Target="../media/image3.jp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0.xml"/><Relationship Id="rId1" Type="http://schemas.openxmlformats.org/officeDocument/2006/relationships/tags" Target="../tags/tag6.xml"/><Relationship Id="rId4" Type="http://schemas.openxmlformats.org/officeDocument/2006/relationships/image" Target="../media/image3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7.png"/><Relationship Id="rId3" Type="http://schemas.openxmlformats.org/officeDocument/2006/relationships/slide" Target="slide5.xml"/><Relationship Id="rId7" Type="http://schemas.openxmlformats.org/officeDocument/2006/relationships/image" Target="../media/image13.png"/><Relationship Id="rId12" Type="http://schemas.openxmlformats.org/officeDocument/2006/relationships/slide" Target="slide8.xm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6" Type="http://schemas.openxmlformats.org/officeDocument/2006/relationships/slide" Target="slide6.xml"/><Relationship Id="rId11" Type="http://schemas.openxmlformats.org/officeDocument/2006/relationships/image" Target="../media/image16.png"/><Relationship Id="rId5" Type="http://schemas.openxmlformats.org/officeDocument/2006/relationships/image" Target="../media/image12.png"/><Relationship Id="rId15" Type="http://schemas.openxmlformats.org/officeDocument/2006/relationships/image" Target="../media/image19.gif"/><Relationship Id="rId10" Type="http://schemas.openxmlformats.org/officeDocument/2006/relationships/image" Target="../media/image15.png"/><Relationship Id="rId4" Type="http://schemas.openxmlformats.org/officeDocument/2006/relationships/image" Target="../media/image11.png"/><Relationship Id="rId9" Type="http://schemas.openxmlformats.org/officeDocument/2006/relationships/slide" Target="slide7.xml"/><Relationship Id="rId14" Type="http://schemas.openxmlformats.org/officeDocument/2006/relationships/image" Target="../media/image18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1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8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0.xml"/><Relationship Id="rId1" Type="http://schemas.openxmlformats.org/officeDocument/2006/relationships/tags" Target="../tags/tag7.xml"/><Relationship Id="rId4" Type="http://schemas.openxmlformats.org/officeDocument/2006/relationships/image" Target="../media/image3.jp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8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0.xml"/><Relationship Id="rId1" Type="http://schemas.openxmlformats.org/officeDocument/2006/relationships/tags" Target="../tags/tag8.xml"/><Relationship Id="rId4" Type="http://schemas.openxmlformats.org/officeDocument/2006/relationships/image" Target="../media/image3.jp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image" Target="../media/image26.gif"/><Relationship Id="rId3" Type="http://schemas.openxmlformats.org/officeDocument/2006/relationships/audio" Target="../media/audio2.wav"/><Relationship Id="rId7" Type="http://schemas.openxmlformats.org/officeDocument/2006/relationships/image" Target="../media/image21.jpeg"/><Relationship Id="rId12" Type="http://schemas.openxmlformats.org/officeDocument/2006/relationships/image" Target="../media/image25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11" Type="http://schemas.openxmlformats.org/officeDocument/2006/relationships/image" Target="../media/image24.gif"/><Relationship Id="rId5" Type="http://schemas.openxmlformats.org/officeDocument/2006/relationships/image" Target="../media/image11.png"/><Relationship Id="rId10" Type="http://schemas.openxmlformats.org/officeDocument/2006/relationships/image" Target="../media/image23.gif"/><Relationship Id="rId4" Type="http://schemas.openxmlformats.org/officeDocument/2006/relationships/image" Target="../media/image20.gif"/><Relationship Id="rId9" Type="http://schemas.openxmlformats.org/officeDocument/2006/relationships/image" Target="../media/image22.gif"/><Relationship Id="rId14" Type="http://schemas.openxmlformats.org/officeDocument/2006/relationships/image" Target="../media/image27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image" Target="../media/image26.gif"/><Relationship Id="rId3" Type="http://schemas.openxmlformats.org/officeDocument/2006/relationships/audio" Target="../media/audio2.wav"/><Relationship Id="rId7" Type="http://schemas.openxmlformats.org/officeDocument/2006/relationships/image" Target="../media/image21.jpeg"/><Relationship Id="rId12" Type="http://schemas.openxmlformats.org/officeDocument/2006/relationships/image" Target="../media/image25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11" Type="http://schemas.openxmlformats.org/officeDocument/2006/relationships/image" Target="../media/image24.gif"/><Relationship Id="rId5" Type="http://schemas.openxmlformats.org/officeDocument/2006/relationships/image" Target="../media/image13.png"/><Relationship Id="rId10" Type="http://schemas.openxmlformats.org/officeDocument/2006/relationships/image" Target="../media/image23.gif"/><Relationship Id="rId4" Type="http://schemas.openxmlformats.org/officeDocument/2006/relationships/image" Target="../media/image20.gif"/><Relationship Id="rId9" Type="http://schemas.openxmlformats.org/officeDocument/2006/relationships/image" Target="../media/image22.gif"/><Relationship Id="rId14" Type="http://schemas.openxmlformats.org/officeDocument/2006/relationships/image" Target="../media/image27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image" Target="../media/image26.gif"/><Relationship Id="rId3" Type="http://schemas.openxmlformats.org/officeDocument/2006/relationships/audio" Target="../media/audio2.wav"/><Relationship Id="rId7" Type="http://schemas.openxmlformats.org/officeDocument/2006/relationships/image" Target="../media/image21.jpeg"/><Relationship Id="rId12" Type="http://schemas.openxmlformats.org/officeDocument/2006/relationships/image" Target="../media/image25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11" Type="http://schemas.openxmlformats.org/officeDocument/2006/relationships/image" Target="../media/image24.gif"/><Relationship Id="rId5" Type="http://schemas.openxmlformats.org/officeDocument/2006/relationships/image" Target="../media/image15.png"/><Relationship Id="rId10" Type="http://schemas.openxmlformats.org/officeDocument/2006/relationships/image" Target="../media/image23.gif"/><Relationship Id="rId4" Type="http://schemas.openxmlformats.org/officeDocument/2006/relationships/image" Target="../media/image20.gif"/><Relationship Id="rId9" Type="http://schemas.openxmlformats.org/officeDocument/2006/relationships/image" Target="../media/image22.gif"/><Relationship Id="rId14" Type="http://schemas.openxmlformats.org/officeDocument/2006/relationships/image" Target="../media/image27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image" Target="../media/image26.gif"/><Relationship Id="rId3" Type="http://schemas.openxmlformats.org/officeDocument/2006/relationships/audio" Target="../media/audio2.wav"/><Relationship Id="rId7" Type="http://schemas.openxmlformats.org/officeDocument/2006/relationships/image" Target="../media/image21.jpeg"/><Relationship Id="rId12" Type="http://schemas.openxmlformats.org/officeDocument/2006/relationships/image" Target="../media/image25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11" Type="http://schemas.openxmlformats.org/officeDocument/2006/relationships/image" Target="../media/image24.gif"/><Relationship Id="rId5" Type="http://schemas.openxmlformats.org/officeDocument/2006/relationships/image" Target="../media/image17.png"/><Relationship Id="rId10" Type="http://schemas.openxmlformats.org/officeDocument/2006/relationships/image" Target="../media/image23.gif"/><Relationship Id="rId4" Type="http://schemas.openxmlformats.org/officeDocument/2006/relationships/image" Target="../media/image20.gif"/><Relationship Id="rId9" Type="http://schemas.openxmlformats.org/officeDocument/2006/relationships/image" Target="../media/image22.gif"/><Relationship Id="rId14" Type="http://schemas.openxmlformats.org/officeDocument/2006/relationships/image" Target="../media/image27.gi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8303AD1A-6F61-4738-AB38-FFB5BF62F6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sp>
        <p:nvSpPr>
          <p:cNvPr id="15" name="18">
            <a:extLst>
              <a:ext uri="{FF2B5EF4-FFF2-40B4-BE49-F238E27FC236}">
                <a16:creationId xmlns:a16="http://schemas.microsoft.com/office/drawing/2014/main" id="{84E0EB1E-CC1F-4B09-8338-D305427AF817}"/>
              </a:ext>
            </a:extLst>
          </p:cNvPr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986528" y="1246503"/>
            <a:ext cx="6218944" cy="135389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8798" b="1" dirty="0" err="1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altLang="zh-CN" sz="8798" b="1" dirty="0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8798" b="1" dirty="0" err="1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VIỆT</a:t>
            </a:r>
            <a:endParaRPr lang="en-US" altLang="zh-CN" sz="8798" b="1" dirty="0">
              <a:solidFill>
                <a:schemeClr val="accent6">
                  <a:lumMod val="50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8777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75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9" presetID="2" presetClass="entr" presetSubtype="1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75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9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8303AD1A-6F61-4738-AB38-FFB5BF62F6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4" y="0"/>
            <a:ext cx="12187592" cy="6855520"/>
          </a:xfrm>
          <a:prstGeom prst="rect">
            <a:avLst/>
          </a:prstGeom>
        </p:spPr>
      </p:pic>
      <p:sp>
        <p:nvSpPr>
          <p:cNvPr id="15" name="18">
            <a:extLst>
              <a:ext uri="{FF2B5EF4-FFF2-40B4-BE49-F238E27FC236}">
                <a16:creationId xmlns:a16="http://schemas.microsoft.com/office/drawing/2014/main" id="{84E0EB1E-CC1F-4B09-8338-D305427AF817}"/>
              </a:ext>
            </a:extLst>
          </p:cNvPr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986528" y="1246503"/>
            <a:ext cx="6218944" cy="135389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8798" b="1" dirty="0" err="1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TIẾT</a:t>
            </a:r>
            <a:r>
              <a:rPr lang="en-US" altLang="zh-CN" sz="8798" b="1" dirty="0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1462424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75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9" presetID="2" presetClass="entr" presetSubtype="1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9" dur="75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1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16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8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20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100000" numSld="999" showWhenStopped="0">
                    <p:cTn id="30" repeatCount="indefinite" fill="remove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2"/>
                    </p:tgtEl>
                  </p:cMediaNode>
                </p:audio>
              </p:childTnLst>
            </p:cTn>
          </p:par>
        </p:tnLst>
        <p:bldLst>
          <p:bldP spid="15" grpId="0"/>
          <p:bldP spid="20" grpId="0"/>
          <p:bldP spid="22" grpId="0" animBg="1"/>
          <p:bldP spid="23" grpId="0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38FFC73D-58E5-4920-BAEE-EF4AFB2D8A56}"/>
              </a:ext>
            </a:extLst>
          </p:cNvPr>
          <p:cNvGrpSpPr/>
          <p:nvPr/>
        </p:nvGrpSpPr>
        <p:grpSpPr>
          <a:xfrm>
            <a:off x="371304" y="0"/>
            <a:ext cx="1413078" cy="1325897"/>
            <a:chOff x="392470" y="327577"/>
            <a:chExt cx="1864682" cy="196215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B653E408-922D-4D27-890D-7482C05B590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92470" y="327577"/>
              <a:ext cx="1695450" cy="196215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99D671FE-50BD-4F0C-A340-C55A9F859850}"/>
                </a:ext>
              </a:extLst>
            </p:cNvPr>
            <p:cNvSpPr/>
            <p:nvPr/>
          </p:nvSpPr>
          <p:spPr>
            <a:xfrm>
              <a:off x="1919528" y="1673862"/>
              <a:ext cx="337624" cy="415827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B75234F5-18E2-4380-847A-DDBACA75E2CA}"/>
              </a:ext>
            </a:extLst>
          </p:cNvPr>
          <p:cNvSpPr txBox="1"/>
          <p:nvPr/>
        </p:nvSpPr>
        <p:spPr>
          <a:xfrm>
            <a:off x="2104974" y="355736"/>
            <a:ext cx="911166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rabicPeriod"/>
            </a:pP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thầy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khen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marL="514350" indent="-514350">
              <a:buAutoNum type="arabicPeriod"/>
            </a:pP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thầy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khen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D020E98-D051-4C3D-989D-8C704693A9CC}"/>
              </a:ext>
            </a:extLst>
          </p:cNvPr>
          <p:cNvSpPr/>
          <p:nvPr/>
        </p:nvSpPr>
        <p:spPr>
          <a:xfrm>
            <a:off x="1784382" y="6292651"/>
            <a:ext cx="513486" cy="271670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5C02DB0-F58D-4893-A26B-F7FD40109926}"/>
              </a:ext>
            </a:extLst>
          </p:cNvPr>
          <p:cNvSpPr/>
          <p:nvPr/>
        </p:nvSpPr>
        <p:spPr>
          <a:xfrm>
            <a:off x="1784382" y="6462866"/>
            <a:ext cx="1176562" cy="660386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18" y="1579255"/>
            <a:ext cx="11021963" cy="5278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264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F3FACF3-77CC-4B61-860E-93E12E205C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73" y="256092"/>
            <a:ext cx="856388" cy="68511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5C0AC1F-2E3E-434A-B4FC-577679D0C663}"/>
              </a:ext>
            </a:extLst>
          </p:cNvPr>
          <p:cNvSpPr txBox="1"/>
          <p:nvPr/>
        </p:nvSpPr>
        <p:spPr>
          <a:xfrm>
            <a:off x="243840" y="441617"/>
            <a:ext cx="11948160" cy="64448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MỘT GIỜ HỌC </a:t>
            </a:r>
          </a:p>
          <a:p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Thầy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giáo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nói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 “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Chúng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ta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cần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học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cách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giao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tiếp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tự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tin.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Vì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thế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hôm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nay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chúng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ta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sẽ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nói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trước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lớp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về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bất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cứ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điều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gì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mình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thích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.”.</a:t>
            </a:r>
          </a:p>
          <a:p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Quang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được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mời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lên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nói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đầu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tiên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Cậu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lúng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túng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đỏ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mặt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Quang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cảm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thấy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nói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với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bạn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bên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cạnh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thì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dễ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nhưng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nói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trước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cả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lớp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thì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sao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mà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khó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thế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Thầy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bảo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 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“ </a:t>
            </a:r>
            <a:r>
              <a:rPr lang="en-US" sz="2400" dirty="0" err="1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Sáng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nay </a:t>
            </a:r>
            <a:r>
              <a:rPr lang="en-US" sz="2400" dirty="0" err="1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ngủ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dậy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đã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làm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gì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 </a:t>
            </a:r>
            <a:r>
              <a:rPr lang="en-US" sz="2400" dirty="0" err="1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cố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nhớ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xem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”.</a:t>
            </a:r>
            <a:endParaRPr lang="en-US" sz="2400" dirty="0">
              <a:solidFill>
                <a:srgbClr val="00206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Quang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ngập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ngừng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vừa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nói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vừa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gãi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đầu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 “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…”.</a:t>
            </a:r>
          </a:p>
          <a:p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Thầy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giáo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nhắc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: “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Rồi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gì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nữa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?”.</a:t>
            </a:r>
          </a:p>
          <a:p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Quang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lại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gãi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đầu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 “À…ờ…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ngủ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dậy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.”.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cậu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nói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tiếp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:”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Rồi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…ờ…”.</a:t>
            </a:r>
          </a:p>
          <a:p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Thầy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giáo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mỉm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cười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kiên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nhẫn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nghe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Quang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nói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Thầy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bảo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 “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Thế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được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rồi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đấy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!”.</a:t>
            </a:r>
          </a:p>
          <a:p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Nhưng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Quang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chưa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chịu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về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chỗ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Bỗng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cậu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nói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to:”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Rồi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sau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đó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…ờ…à”.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Quang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thở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mạnh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một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hơi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rồi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nói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tiếp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 “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Mẹ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…ờ…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bảo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 Con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đánh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răng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đi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Thế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đánh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răng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”.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Thầy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giáo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vỗ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tay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Cả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lớp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vỗ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tay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theo.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Cuối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cùng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Quang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nói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với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giọng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rất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tự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tin: “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Sau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đó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bố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đưa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đi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học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.”.</a:t>
            </a:r>
          </a:p>
          <a:p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Thầy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giáo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vỗ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tay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Các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bạn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vỗ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tay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theo.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Quang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cũng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vỗ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tay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Cả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lớp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tràn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ngập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tiếng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vỗ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tay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					    </a:t>
            </a:r>
          </a:p>
          <a:p>
            <a:pPr>
              <a:lnSpc>
                <a:spcPct val="120000"/>
              </a:lnSpc>
            </a:pP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                                                                                       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(</a:t>
            </a:r>
            <a:r>
              <a:rPr lang="en-US" i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Theo </a:t>
            </a:r>
            <a:r>
              <a:rPr lang="en-US" i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Tốt</a:t>
            </a:r>
            <a:r>
              <a:rPr lang="en-US" i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- </a:t>
            </a:r>
            <a:r>
              <a:rPr lang="en-US" i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tô-chan</a:t>
            </a:r>
            <a:r>
              <a:rPr lang="en-US" i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i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cô</a:t>
            </a:r>
            <a:r>
              <a:rPr lang="en-US" i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bé</a:t>
            </a:r>
            <a:r>
              <a:rPr lang="en-US" i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bên</a:t>
            </a:r>
            <a:r>
              <a:rPr lang="en-US" i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cửa</a:t>
            </a:r>
            <a:r>
              <a:rPr lang="en-US" i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sổ</a:t>
            </a:r>
            <a:r>
              <a:rPr lang="en-US" i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)</a:t>
            </a:r>
            <a:endParaRPr lang="en-US" dirty="0">
              <a:solidFill>
                <a:srgbClr val="00206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1094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2F9C745-7746-4F8A-B941-C765AE1AC39B}"/>
              </a:ext>
            </a:extLst>
          </p:cNvPr>
          <p:cNvSpPr txBox="1"/>
          <p:nvPr/>
        </p:nvSpPr>
        <p:spPr>
          <a:xfrm>
            <a:off x="4012758" y="772519"/>
            <a:ext cx="683812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LUYỆN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97EE31B-DD66-487D-977B-B66981E3E8BB}"/>
              </a:ext>
            </a:extLst>
          </p:cNvPr>
          <p:cNvSpPr txBox="1"/>
          <p:nvPr/>
        </p:nvSpPr>
        <p:spPr>
          <a:xfrm>
            <a:off x="1782318" y="1680481"/>
            <a:ext cx="9068562" cy="1828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Lúng</a:t>
            </a:r>
            <a:r>
              <a:rPr lang="en-US" sz="4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túng</a:t>
            </a:r>
            <a:r>
              <a:rPr lang="en-US" sz="4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                  </a:t>
            </a:r>
            <a:r>
              <a:rPr lang="en-US" sz="4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ngập</a:t>
            </a:r>
            <a:r>
              <a:rPr lang="en-US" sz="4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ngừng</a:t>
            </a:r>
            <a:r>
              <a:rPr lang="en-US" sz="4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tràn</a:t>
            </a:r>
            <a:r>
              <a:rPr lang="en-US" sz="4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ngập</a:t>
            </a:r>
            <a:r>
              <a:rPr lang="en-US" sz="4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			</a:t>
            </a:r>
            <a:r>
              <a:rPr lang="en-US" sz="4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tự</a:t>
            </a:r>
            <a:r>
              <a:rPr lang="en-US" sz="4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tin</a:t>
            </a:r>
          </a:p>
        </p:txBody>
      </p:sp>
    </p:spTree>
    <p:extLst>
      <p:ext uri="{BB962C8B-B14F-4D97-AF65-F5344CB8AC3E}">
        <p14:creationId xmlns:p14="http://schemas.microsoft.com/office/powerpoint/2010/main" val="1545319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F3FACF3-77CC-4B61-860E-93E12E205C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73" y="256092"/>
            <a:ext cx="856388" cy="68511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5C0AC1F-2E3E-434A-B4FC-577679D0C663}"/>
              </a:ext>
            </a:extLst>
          </p:cNvPr>
          <p:cNvSpPr txBox="1"/>
          <p:nvPr/>
        </p:nvSpPr>
        <p:spPr>
          <a:xfrm>
            <a:off x="243840" y="0"/>
            <a:ext cx="11948160" cy="64448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 GIỜ HỌC </a:t>
            </a:r>
          </a:p>
          <a:p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giáo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“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cách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giao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tự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tin.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nay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sẽ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tập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bất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.”.</a:t>
            </a:r>
          </a:p>
          <a:p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mời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tiên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túng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đỏ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cạnh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dễ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“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xem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sang nay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ngủ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dậy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?”.</a:t>
            </a:r>
          </a:p>
          <a:p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ngập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ngừng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gãi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“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…”.</a:t>
            </a:r>
          </a:p>
          <a:p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giáo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nhắc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: “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nữa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?”.</a:t>
            </a:r>
          </a:p>
          <a:p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gãi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“À…ờ…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ngủ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dậy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.”.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:”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…ờ…”.</a:t>
            </a:r>
          </a:p>
          <a:p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giáo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mỉm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cười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kiên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nhẫn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“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đấy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!”.</a:t>
            </a:r>
          </a:p>
          <a:p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chưa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chịu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chỗ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Bỗng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to:”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…ờ…à”.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thở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mạnh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hơi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“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…ờ…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Con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đánh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răng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đánh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răng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”.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giáo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vỗ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vỗ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theo.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Cuối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giọng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tự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tin: “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đưa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.”.</a:t>
            </a:r>
          </a:p>
          <a:p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giáo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vỗ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vỗ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theo.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vỗ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tràn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ngập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vỗ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					    </a:t>
            </a:r>
          </a:p>
          <a:p>
            <a:pPr>
              <a:lnSpc>
                <a:spcPct val="120000"/>
              </a:lnSpc>
            </a:pP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                                                                                    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lang="en-US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 </a:t>
            </a:r>
            <a:r>
              <a:rPr lang="en-US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Tốt</a:t>
            </a:r>
            <a:r>
              <a:rPr lang="en-US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tô-chan</a:t>
            </a:r>
            <a:r>
              <a:rPr lang="en-US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lang="en-US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bên</a:t>
            </a:r>
            <a:r>
              <a:rPr lang="en-US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cửa</a:t>
            </a:r>
            <a:r>
              <a:rPr lang="en-US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sổ</a:t>
            </a:r>
            <a:r>
              <a:rPr lang="en-US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  <a:endParaRPr lang="en-US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21561" y="6211669"/>
            <a:ext cx="94985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037298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D5C0AC1F-2E3E-434A-B4FC-577679D0C663}"/>
              </a:ext>
            </a:extLst>
          </p:cNvPr>
          <p:cNvSpPr txBox="1"/>
          <p:nvPr/>
        </p:nvSpPr>
        <p:spPr>
          <a:xfrm>
            <a:off x="243840" y="0"/>
            <a:ext cx="11948160" cy="64448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 GIỜ HỌC </a:t>
            </a:r>
          </a:p>
          <a:p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giáo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“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cách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giao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tự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tin.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nay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sẽ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tập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bất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.”.</a:t>
            </a:r>
          </a:p>
          <a:p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mời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tiên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túng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đỏ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cạnh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dễ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“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xem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sang nay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ngủ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dậy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?”.</a:t>
            </a:r>
          </a:p>
          <a:p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ngập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ngừng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gãi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“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…”.</a:t>
            </a:r>
          </a:p>
          <a:p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giáo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nhắc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: “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nữa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?”.</a:t>
            </a:r>
          </a:p>
          <a:p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gãi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“À…ờ…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ngủ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dậy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.”.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:”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…ờ…”.</a:t>
            </a:r>
          </a:p>
          <a:p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giáo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mỉm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cười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kiên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nhẫn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“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đấy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!”.</a:t>
            </a:r>
          </a:p>
          <a:p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chưa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chịu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chỗ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Bỗng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to:”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…ờ…à”.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thở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mạnh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hơi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“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…ờ…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Con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đánh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răng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đánh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rang”.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giáo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vỗ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vỗ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theo.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Cuối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giọng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tự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tin: “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đưa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.”.</a:t>
            </a:r>
          </a:p>
          <a:p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giáo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vỗ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vỗ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theo.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vỗ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tràn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ngập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vỗ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					    </a:t>
            </a:r>
          </a:p>
          <a:p>
            <a:pPr>
              <a:lnSpc>
                <a:spcPct val="120000"/>
              </a:lnSpc>
            </a:pP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                                                                                    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lang="en-US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 </a:t>
            </a:r>
            <a:r>
              <a:rPr lang="en-US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Tốt</a:t>
            </a:r>
            <a:r>
              <a:rPr lang="en-US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tô-chan</a:t>
            </a:r>
            <a:r>
              <a:rPr lang="en-US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lang="en-US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bên</a:t>
            </a:r>
            <a:r>
              <a:rPr lang="en-US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cửa</a:t>
            </a:r>
            <a:r>
              <a:rPr lang="en-US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sổ</a:t>
            </a:r>
            <a:r>
              <a:rPr lang="en-US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  <a:endParaRPr lang="en-US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Left Brace 4">
            <a:extLst>
              <a:ext uri="{FF2B5EF4-FFF2-40B4-BE49-F238E27FC236}">
                <a16:creationId xmlns:a16="http://schemas.microsoft.com/office/drawing/2014/main" id="{D2D34E67-46EA-4C31-B638-2B2B6EFDDDDC}"/>
              </a:ext>
            </a:extLst>
          </p:cNvPr>
          <p:cNvSpPr/>
          <p:nvPr/>
        </p:nvSpPr>
        <p:spPr>
          <a:xfrm>
            <a:off x="170798" y="352267"/>
            <a:ext cx="146083" cy="775494"/>
          </a:xfrm>
          <a:prstGeom prst="leftBrace">
            <a:avLst>
              <a:gd name="adj1" fmla="val 28254"/>
              <a:gd name="adj2" fmla="val 50000"/>
            </a:avLst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8BAE917C-C9F0-4AC3-B081-209972A9C4B9}"/>
              </a:ext>
            </a:extLst>
          </p:cNvPr>
          <p:cNvSpPr/>
          <p:nvPr/>
        </p:nvSpPr>
        <p:spPr>
          <a:xfrm>
            <a:off x="389923" y="364300"/>
            <a:ext cx="387572" cy="375714"/>
          </a:xfrm>
          <a:prstGeom prst="ellipse">
            <a:avLst/>
          </a:prstGeom>
          <a:solidFill>
            <a:srgbClr val="F44A0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1</a:t>
            </a:r>
          </a:p>
        </p:txBody>
      </p:sp>
      <p:sp>
        <p:nvSpPr>
          <p:cNvPr id="8" name="Left Brace 7">
            <a:extLst>
              <a:ext uri="{FF2B5EF4-FFF2-40B4-BE49-F238E27FC236}">
                <a16:creationId xmlns:a16="http://schemas.microsoft.com/office/drawing/2014/main" id="{D2D34E67-46EA-4C31-B638-2B2B6EFDDDDC}"/>
              </a:ext>
            </a:extLst>
          </p:cNvPr>
          <p:cNvSpPr/>
          <p:nvPr/>
        </p:nvSpPr>
        <p:spPr>
          <a:xfrm>
            <a:off x="91439" y="1407344"/>
            <a:ext cx="152401" cy="2174055"/>
          </a:xfrm>
          <a:prstGeom prst="leftBrace">
            <a:avLst>
              <a:gd name="adj1" fmla="val 28254"/>
              <a:gd name="adj2" fmla="val 50000"/>
            </a:avLst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BA7638C-FCFA-4F4D-8D99-1056140F7595}"/>
              </a:ext>
            </a:extLst>
          </p:cNvPr>
          <p:cNvSpPr/>
          <p:nvPr/>
        </p:nvSpPr>
        <p:spPr>
          <a:xfrm flipH="1">
            <a:off x="316881" y="1127761"/>
            <a:ext cx="392481" cy="395102"/>
          </a:xfrm>
          <a:prstGeom prst="ellipse">
            <a:avLst/>
          </a:prstGeom>
          <a:solidFill>
            <a:srgbClr val="F44A0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2</a:t>
            </a:r>
          </a:p>
        </p:txBody>
      </p:sp>
      <p:sp>
        <p:nvSpPr>
          <p:cNvPr id="11" name="Left Brace 10">
            <a:extLst>
              <a:ext uri="{FF2B5EF4-FFF2-40B4-BE49-F238E27FC236}">
                <a16:creationId xmlns:a16="http://schemas.microsoft.com/office/drawing/2014/main" id="{D2D34E67-46EA-4C31-B638-2B2B6EFDDDDC}"/>
              </a:ext>
            </a:extLst>
          </p:cNvPr>
          <p:cNvSpPr/>
          <p:nvPr/>
        </p:nvSpPr>
        <p:spPr>
          <a:xfrm>
            <a:off x="61237" y="3934572"/>
            <a:ext cx="109562" cy="1125107"/>
          </a:xfrm>
          <a:prstGeom prst="leftBrace">
            <a:avLst>
              <a:gd name="adj1" fmla="val 28254"/>
              <a:gd name="adj2" fmla="val 50000"/>
            </a:avLst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18B559E7-DF3C-498A-AD8D-4D381AC6CB93}"/>
              </a:ext>
            </a:extLst>
          </p:cNvPr>
          <p:cNvSpPr/>
          <p:nvPr/>
        </p:nvSpPr>
        <p:spPr>
          <a:xfrm>
            <a:off x="167639" y="3673125"/>
            <a:ext cx="387572" cy="375714"/>
          </a:xfrm>
          <a:prstGeom prst="ellipse">
            <a:avLst/>
          </a:prstGeom>
          <a:solidFill>
            <a:srgbClr val="F44A0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3</a:t>
            </a:r>
          </a:p>
        </p:txBody>
      </p:sp>
      <p:sp>
        <p:nvSpPr>
          <p:cNvPr id="13" name="Left Brace 12">
            <a:extLst>
              <a:ext uri="{FF2B5EF4-FFF2-40B4-BE49-F238E27FC236}">
                <a16:creationId xmlns:a16="http://schemas.microsoft.com/office/drawing/2014/main" id="{D2D34E67-46EA-4C31-B638-2B2B6EFDDDDC}"/>
              </a:ext>
            </a:extLst>
          </p:cNvPr>
          <p:cNvSpPr/>
          <p:nvPr/>
        </p:nvSpPr>
        <p:spPr>
          <a:xfrm>
            <a:off x="102357" y="5270773"/>
            <a:ext cx="126242" cy="611868"/>
          </a:xfrm>
          <a:prstGeom prst="leftBrace">
            <a:avLst>
              <a:gd name="adj1" fmla="val 28254"/>
              <a:gd name="adj2" fmla="val 50000"/>
            </a:avLst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85695E4E-1709-46A0-82DB-535845A3F4BB}"/>
              </a:ext>
            </a:extLst>
          </p:cNvPr>
          <p:cNvSpPr/>
          <p:nvPr/>
        </p:nvSpPr>
        <p:spPr>
          <a:xfrm>
            <a:off x="243839" y="5200993"/>
            <a:ext cx="387572" cy="375714"/>
          </a:xfrm>
          <a:prstGeom prst="ellipse">
            <a:avLst/>
          </a:prstGeom>
          <a:solidFill>
            <a:srgbClr val="F44A0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791014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5" grpId="0" animBg="1"/>
      <p:bldP spid="6" grpId="0" animBg="1"/>
      <p:bldP spid="8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066B5567-4C09-43D3-A6DE-230AB853338D}"/>
              </a:ext>
            </a:extLst>
          </p:cNvPr>
          <p:cNvSpPr/>
          <p:nvPr/>
        </p:nvSpPr>
        <p:spPr>
          <a:xfrm>
            <a:off x="383248" y="1118078"/>
            <a:ext cx="11808751" cy="213300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41090A6-BBCC-43E0-BBC7-FAB3B7CF0D57}"/>
              </a:ext>
            </a:extLst>
          </p:cNvPr>
          <p:cNvSpPr/>
          <p:nvPr/>
        </p:nvSpPr>
        <p:spPr>
          <a:xfrm>
            <a:off x="408242" y="3750181"/>
            <a:ext cx="11392524" cy="1488228"/>
          </a:xfrm>
          <a:prstGeom prst="rect">
            <a:avLst/>
          </a:prstGeom>
          <a:solidFill>
            <a:srgbClr val="F1F47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1015D63-3603-4B0B-94EF-B700526ACC78}"/>
              </a:ext>
            </a:extLst>
          </p:cNvPr>
          <p:cNvSpPr/>
          <p:nvPr/>
        </p:nvSpPr>
        <p:spPr>
          <a:xfrm>
            <a:off x="720535" y="3750181"/>
            <a:ext cx="1093032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thở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mạnh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hơi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“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…ờ…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bảo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Con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đánh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răng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đánh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răng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endParaRPr lang="en-US" sz="32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1076592-5921-46AD-ADCF-0DCB36A5DC2E}"/>
              </a:ext>
            </a:extLst>
          </p:cNvPr>
          <p:cNvSpPr/>
          <p:nvPr/>
        </p:nvSpPr>
        <p:spPr>
          <a:xfrm>
            <a:off x="408242" y="1362851"/>
            <a:ext cx="1227143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Quang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gãi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“À…ờ…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ngủ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dậy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.”.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   ”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…ờ…”.</a:t>
            </a:r>
          </a:p>
          <a:p>
            <a:pPr>
              <a:lnSpc>
                <a:spcPct val="150000"/>
              </a:lnSpc>
            </a:pPr>
            <a:endParaRPr lang="en-US" sz="3200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1269782-4ABF-4E0A-9084-1217239B3DE4}"/>
              </a:ext>
            </a:extLst>
          </p:cNvPr>
          <p:cNvCxnSpPr/>
          <p:nvPr/>
        </p:nvCxnSpPr>
        <p:spPr>
          <a:xfrm flipH="1">
            <a:off x="4320565" y="1563092"/>
            <a:ext cx="154898" cy="49467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300E730-6DC3-4316-B154-A95A8B3F33FC}"/>
              </a:ext>
            </a:extLst>
          </p:cNvPr>
          <p:cNvGrpSpPr/>
          <p:nvPr/>
        </p:nvGrpSpPr>
        <p:grpSpPr>
          <a:xfrm>
            <a:off x="2642553" y="2269675"/>
            <a:ext cx="213608" cy="494676"/>
            <a:chOff x="6295866" y="1660673"/>
            <a:chExt cx="213608" cy="494676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437598FC-366E-4AF5-B1BF-B38371DF293F}"/>
                </a:ext>
              </a:extLst>
            </p:cNvPr>
            <p:cNvCxnSpPr/>
            <p:nvPr/>
          </p:nvCxnSpPr>
          <p:spPr>
            <a:xfrm flipH="1">
              <a:off x="6295866" y="1660673"/>
              <a:ext cx="154898" cy="494676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D3F9AD46-F4FA-4ADE-A354-6685C8A093EA}"/>
                </a:ext>
              </a:extLst>
            </p:cNvPr>
            <p:cNvCxnSpPr/>
            <p:nvPr/>
          </p:nvCxnSpPr>
          <p:spPr>
            <a:xfrm flipH="1">
              <a:off x="6354576" y="1660673"/>
              <a:ext cx="154898" cy="494676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5F6715F-A5FE-479B-94DF-0B028ECA33F8}"/>
              </a:ext>
            </a:extLst>
          </p:cNvPr>
          <p:cNvCxnSpPr/>
          <p:nvPr/>
        </p:nvCxnSpPr>
        <p:spPr>
          <a:xfrm flipH="1">
            <a:off x="11425862" y="1563092"/>
            <a:ext cx="154898" cy="49467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23A2A15-7E9B-4485-8931-D50A3EF5B269}"/>
              </a:ext>
            </a:extLst>
          </p:cNvPr>
          <p:cNvCxnSpPr/>
          <p:nvPr/>
        </p:nvCxnSpPr>
        <p:spPr>
          <a:xfrm flipH="1">
            <a:off x="8458527" y="1538159"/>
            <a:ext cx="154898" cy="49467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5B519E5-FFB5-49B4-9813-20A8B3D453DA}"/>
              </a:ext>
            </a:extLst>
          </p:cNvPr>
          <p:cNvCxnSpPr/>
          <p:nvPr/>
        </p:nvCxnSpPr>
        <p:spPr>
          <a:xfrm flipH="1">
            <a:off x="5538119" y="3990363"/>
            <a:ext cx="154898" cy="49467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Group 15">
            <a:extLst>
              <a:ext uri="{FF2B5EF4-FFF2-40B4-BE49-F238E27FC236}">
                <a16:creationId xmlns:a16="http://schemas.microsoft.com/office/drawing/2014/main" id="{726D7154-E9E1-4828-81B1-61CBBF933570}"/>
              </a:ext>
            </a:extLst>
          </p:cNvPr>
          <p:cNvGrpSpPr/>
          <p:nvPr/>
        </p:nvGrpSpPr>
        <p:grpSpPr>
          <a:xfrm>
            <a:off x="3189797" y="4618543"/>
            <a:ext cx="213608" cy="494676"/>
            <a:chOff x="6295866" y="1660673"/>
            <a:chExt cx="213608" cy="494676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281C323D-B5FE-421F-A898-E458B291AE93}"/>
                </a:ext>
              </a:extLst>
            </p:cNvPr>
            <p:cNvCxnSpPr/>
            <p:nvPr/>
          </p:nvCxnSpPr>
          <p:spPr>
            <a:xfrm flipH="1">
              <a:off x="6295866" y="1660673"/>
              <a:ext cx="154898" cy="494676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986444C9-3DC5-49DE-924F-1851BDA14748}"/>
                </a:ext>
              </a:extLst>
            </p:cNvPr>
            <p:cNvCxnSpPr/>
            <p:nvPr/>
          </p:nvCxnSpPr>
          <p:spPr>
            <a:xfrm flipH="1">
              <a:off x="6354576" y="1660673"/>
              <a:ext cx="154898" cy="494676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985BEA94-276D-4FD0-A579-D887362B5147}"/>
              </a:ext>
            </a:extLst>
          </p:cNvPr>
          <p:cNvSpPr txBox="1"/>
          <p:nvPr/>
        </p:nvSpPr>
        <p:spPr>
          <a:xfrm>
            <a:off x="4359914" y="423800"/>
            <a:ext cx="68381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endParaRPr lang="en-US" sz="36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FA6B1E72-7BF6-4210-852C-626A0DF80C59}"/>
              </a:ext>
            </a:extLst>
          </p:cNvPr>
          <p:cNvCxnSpPr/>
          <p:nvPr/>
        </p:nvCxnSpPr>
        <p:spPr>
          <a:xfrm flipH="1">
            <a:off x="10389130" y="3915948"/>
            <a:ext cx="154898" cy="49467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44C943E5-45CB-499C-A8B3-4C5E1EAFF658}"/>
              </a:ext>
            </a:extLst>
          </p:cNvPr>
          <p:cNvCxnSpPr/>
          <p:nvPr/>
        </p:nvCxnSpPr>
        <p:spPr>
          <a:xfrm flipH="1">
            <a:off x="7702917" y="3980126"/>
            <a:ext cx="154898" cy="49467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5" name="Group 24">
            <a:extLst>
              <a:ext uri="{FF2B5EF4-FFF2-40B4-BE49-F238E27FC236}">
                <a16:creationId xmlns:a16="http://schemas.microsoft.com/office/drawing/2014/main" id="{1300E730-6DC3-4316-B154-A95A8B3F33FC}"/>
              </a:ext>
            </a:extLst>
          </p:cNvPr>
          <p:cNvGrpSpPr/>
          <p:nvPr/>
        </p:nvGrpSpPr>
        <p:grpSpPr>
          <a:xfrm>
            <a:off x="7337141" y="4494295"/>
            <a:ext cx="262566" cy="607440"/>
            <a:chOff x="6295866" y="1660673"/>
            <a:chExt cx="213608" cy="494676"/>
          </a:xfrm>
        </p:grpSpPr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437598FC-366E-4AF5-B1BF-B38371DF293F}"/>
                </a:ext>
              </a:extLst>
            </p:cNvPr>
            <p:cNvCxnSpPr/>
            <p:nvPr/>
          </p:nvCxnSpPr>
          <p:spPr>
            <a:xfrm flipH="1">
              <a:off x="6295866" y="1660673"/>
              <a:ext cx="154898" cy="494676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D3F9AD46-F4FA-4ADE-A354-6685C8A093EA}"/>
                </a:ext>
              </a:extLst>
            </p:cNvPr>
            <p:cNvCxnSpPr/>
            <p:nvPr/>
          </p:nvCxnSpPr>
          <p:spPr>
            <a:xfrm flipH="1">
              <a:off x="6354576" y="1660673"/>
              <a:ext cx="154898" cy="494676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1764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6" grpId="0" animBg="1"/>
      <p:bldP spid="4" grpId="0"/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D5C0AC1F-2E3E-434A-B4FC-577679D0C663}"/>
              </a:ext>
            </a:extLst>
          </p:cNvPr>
          <p:cNvSpPr txBox="1"/>
          <p:nvPr/>
        </p:nvSpPr>
        <p:spPr>
          <a:xfrm>
            <a:off x="243840" y="0"/>
            <a:ext cx="11948160" cy="64448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 GIỜ HỌC </a:t>
            </a:r>
          </a:p>
          <a:p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giáo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“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cách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giao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tự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tin.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nay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sẽ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tập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bất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.”.</a:t>
            </a:r>
          </a:p>
          <a:p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mời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tiên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túng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đỏ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cạnh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dễ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“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xem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sang nay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ngủ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dậy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?”.</a:t>
            </a:r>
          </a:p>
          <a:p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ngập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ngừng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gãi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“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…”.</a:t>
            </a:r>
          </a:p>
          <a:p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giáo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nhắc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: “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nữa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?”.</a:t>
            </a:r>
          </a:p>
          <a:p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gãi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“À…ờ…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ngủ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dậy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.”.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:”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…ờ…”.</a:t>
            </a:r>
          </a:p>
          <a:p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giáo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mỉm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cười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kiên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nhẫn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“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đấy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!”.</a:t>
            </a:r>
          </a:p>
          <a:p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chưa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chịu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chỗ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Bỗng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to:”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…ờ…à”.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thở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mạnh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hơi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“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…ờ…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Con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đánh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răng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đánh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rang”.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giáo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vỗ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vỗ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theo.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Cuối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giọng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tự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tin: “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đưa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.”.</a:t>
            </a:r>
          </a:p>
          <a:p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giáo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vỗ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vỗ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theo.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vỗ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tràn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ngập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vỗ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					    </a:t>
            </a:r>
          </a:p>
          <a:p>
            <a:pPr>
              <a:lnSpc>
                <a:spcPct val="120000"/>
              </a:lnSpc>
            </a:pP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                                                                                    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lang="en-US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 </a:t>
            </a:r>
            <a:r>
              <a:rPr lang="en-US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Tốt</a:t>
            </a:r>
            <a:r>
              <a:rPr lang="en-US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tô-chan</a:t>
            </a:r>
            <a:r>
              <a:rPr lang="en-US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lang="en-US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bên</a:t>
            </a:r>
            <a:r>
              <a:rPr lang="en-US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cửa</a:t>
            </a:r>
            <a:r>
              <a:rPr lang="en-US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sổ</a:t>
            </a:r>
            <a:r>
              <a:rPr lang="en-US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  <a:endParaRPr lang="en-US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Left Brace 4">
            <a:extLst>
              <a:ext uri="{FF2B5EF4-FFF2-40B4-BE49-F238E27FC236}">
                <a16:creationId xmlns:a16="http://schemas.microsoft.com/office/drawing/2014/main" id="{D2D34E67-46EA-4C31-B638-2B2B6EFDDDDC}"/>
              </a:ext>
            </a:extLst>
          </p:cNvPr>
          <p:cNvSpPr/>
          <p:nvPr/>
        </p:nvSpPr>
        <p:spPr>
          <a:xfrm>
            <a:off x="170798" y="352267"/>
            <a:ext cx="146083" cy="775494"/>
          </a:xfrm>
          <a:prstGeom prst="leftBrace">
            <a:avLst>
              <a:gd name="adj1" fmla="val 28254"/>
              <a:gd name="adj2" fmla="val 50000"/>
            </a:avLst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8BAE917C-C9F0-4AC3-B081-209972A9C4B9}"/>
              </a:ext>
            </a:extLst>
          </p:cNvPr>
          <p:cNvSpPr/>
          <p:nvPr/>
        </p:nvSpPr>
        <p:spPr>
          <a:xfrm>
            <a:off x="389923" y="364300"/>
            <a:ext cx="387572" cy="375714"/>
          </a:xfrm>
          <a:prstGeom prst="ellipse">
            <a:avLst/>
          </a:prstGeom>
          <a:solidFill>
            <a:srgbClr val="F44A0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1</a:t>
            </a:r>
          </a:p>
        </p:txBody>
      </p:sp>
      <p:sp>
        <p:nvSpPr>
          <p:cNvPr id="8" name="Left Brace 7">
            <a:extLst>
              <a:ext uri="{FF2B5EF4-FFF2-40B4-BE49-F238E27FC236}">
                <a16:creationId xmlns:a16="http://schemas.microsoft.com/office/drawing/2014/main" id="{D2D34E67-46EA-4C31-B638-2B2B6EFDDDDC}"/>
              </a:ext>
            </a:extLst>
          </p:cNvPr>
          <p:cNvSpPr/>
          <p:nvPr/>
        </p:nvSpPr>
        <p:spPr>
          <a:xfrm>
            <a:off x="91439" y="1407344"/>
            <a:ext cx="152401" cy="2174055"/>
          </a:xfrm>
          <a:prstGeom prst="leftBrace">
            <a:avLst>
              <a:gd name="adj1" fmla="val 28254"/>
              <a:gd name="adj2" fmla="val 50000"/>
            </a:avLst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BA7638C-FCFA-4F4D-8D99-1056140F7595}"/>
              </a:ext>
            </a:extLst>
          </p:cNvPr>
          <p:cNvSpPr/>
          <p:nvPr/>
        </p:nvSpPr>
        <p:spPr>
          <a:xfrm flipH="1">
            <a:off x="316881" y="1127761"/>
            <a:ext cx="392481" cy="395102"/>
          </a:xfrm>
          <a:prstGeom prst="ellipse">
            <a:avLst/>
          </a:prstGeom>
          <a:solidFill>
            <a:srgbClr val="F44A0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2</a:t>
            </a:r>
          </a:p>
        </p:txBody>
      </p:sp>
      <p:sp>
        <p:nvSpPr>
          <p:cNvPr id="11" name="Left Brace 10">
            <a:extLst>
              <a:ext uri="{FF2B5EF4-FFF2-40B4-BE49-F238E27FC236}">
                <a16:creationId xmlns:a16="http://schemas.microsoft.com/office/drawing/2014/main" id="{D2D34E67-46EA-4C31-B638-2B2B6EFDDDDC}"/>
              </a:ext>
            </a:extLst>
          </p:cNvPr>
          <p:cNvSpPr/>
          <p:nvPr/>
        </p:nvSpPr>
        <p:spPr>
          <a:xfrm>
            <a:off x="61237" y="3934572"/>
            <a:ext cx="109562" cy="1125107"/>
          </a:xfrm>
          <a:prstGeom prst="leftBrace">
            <a:avLst>
              <a:gd name="adj1" fmla="val 28254"/>
              <a:gd name="adj2" fmla="val 50000"/>
            </a:avLst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18B559E7-DF3C-498A-AD8D-4D381AC6CB93}"/>
              </a:ext>
            </a:extLst>
          </p:cNvPr>
          <p:cNvSpPr/>
          <p:nvPr/>
        </p:nvSpPr>
        <p:spPr>
          <a:xfrm>
            <a:off x="167639" y="3673125"/>
            <a:ext cx="387572" cy="375714"/>
          </a:xfrm>
          <a:prstGeom prst="ellipse">
            <a:avLst/>
          </a:prstGeom>
          <a:solidFill>
            <a:srgbClr val="F44A0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3</a:t>
            </a:r>
          </a:p>
        </p:txBody>
      </p:sp>
      <p:sp>
        <p:nvSpPr>
          <p:cNvPr id="13" name="Left Brace 12">
            <a:extLst>
              <a:ext uri="{FF2B5EF4-FFF2-40B4-BE49-F238E27FC236}">
                <a16:creationId xmlns:a16="http://schemas.microsoft.com/office/drawing/2014/main" id="{D2D34E67-46EA-4C31-B638-2B2B6EFDDDDC}"/>
              </a:ext>
            </a:extLst>
          </p:cNvPr>
          <p:cNvSpPr/>
          <p:nvPr/>
        </p:nvSpPr>
        <p:spPr>
          <a:xfrm>
            <a:off x="102357" y="5270773"/>
            <a:ext cx="126242" cy="611868"/>
          </a:xfrm>
          <a:prstGeom prst="leftBrace">
            <a:avLst>
              <a:gd name="adj1" fmla="val 28254"/>
              <a:gd name="adj2" fmla="val 50000"/>
            </a:avLst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85695E4E-1709-46A0-82DB-535845A3F4BB}"/>
              </a:ext>
            </a:extLst>
          </p:cNvPr>
          <p:cNvSpPr/>
          <p:nvPr/>
        </p:nvSpPr>
        <p:spPr>
          <a:xfrm>
            <a:off x="243839" y="5200993"/>
            <a:ext cx="387572" cy="375714"/>
          </a:xfrm>
          <a:prstGeom prst="ellipse">
            <a:avLst/>
          </a:prstGeom>
          <a:solidFill>
            <a:srgbClr val="F44A0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588210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5" grpId="0" animBg="1"/>
      <p:bldP spid="6" grpId="0" animBg="1"/>
      <p:bldP spid="8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1A7AB7-93B6-46F9-8352-0F62A16402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2EB38A3-58A2-4B61-BA18-5B803949A17F}"/>
              </a:ext>
            </a:extLst>
          </p:cNvPr>
          <p:cNvSpPr txBox="1"/>
          <p:nvPr/>
        </p:nvSpPr>
        <p:spPr>
          <a:xfrm>
            <a:off x="4410149" y="80889"/>
            <a:ext cx="65057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GIẢI</a:t>
            </a:r>
            <a:r>
              <a:rPr lang="en-US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NGHĨA</a:t>
            </a:r>
            <a:r>
              <a:rPr lang="en-US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endParaRPr lang="en-US" sz="40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2">
            <a:extLst>
              <a:ext uri="{FF2B5EF4-FFF2-40B4-BE49-F238E27FC236}">
                <a16:creationId xmlns:a16="http://schemas.microsoft.com/office/drawing/2014/main" id="{FE62F7A7-67DE-4EED-A23A-3695851F37DD}"/>
              </a:ext>
            </a:extLst>
          </p:cNvPr>
          <p:cNvSpPr/>
          <p:nvPr/>
        </p:nvSpPr>
        <p:spPr>
          <a:xfrm>
            <a:off x="0" y="1073011"/>
            <a:ext cx="12192000" cy="5311728"/>
          </a:xfrm>
          <a:prstGeom prst="roundRect">
            <a:avLst>
              <a:gd name="adj" fmla="val 31710"/>
            </a:avLst>
          </a:prstGeom>
          <a:solidFill>
            <a:srgbClr val="FEF4F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ea"/>
              <a:sym typeface="+mn-lt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413CC95-953D-42CC-8207-A1EFB394ED64}"/>
              </a:ext>
            </a:extLst>
          </p:cNvPr>
          <p:cNvGrpSpPr/>
          <p:nvPr/>
        </p:nvGrpSpPr>
        <p:grpSpPr>
          <a:xfrm>
            <a:off x="3010452" y="1036922"/>
            <a:ext cx="5659225" cy="2315191"/>
            <a:chOff x="3770522" y="943551"/>
            <a:chExt cx="3822655" cy="2315191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89CCE898-329D-43E9-9EF7-6935E8B121BC}"/>
                </a:ext>
              </a:extLst>
            </p:cNvPr>
            <p:cNvGrpSpPr/>
            <p:nvPr/>
          </p:nvGrpSpPr>
          <p:grpSpPr>
            <a:xfrm>
              <a:off x="3770522" y="943551"/>
              <a:ext cx="3822655" cy="2315191"/>
              <a:chOff x="156834" y="1993081"/>
              <a:chExt cx="2109019" cy="2109019"/>
            </a:xfrm>
          </p:grpSpPr>
          <p:sp>
            <p:nvSpPr>
              <p:cNvPr id="11" name="Hexagon 10">
                <a:extLst>
                  <a:ext uri="{FF2B5EF4-FFF2-40B4-BE49-F238E27FC236}">
                    <a16:creationId xmlns:a16="http://schemas.microsoft.com/office/drawing/2014/main" id="{C9A10510-73D6-48FC-9336-FA1260DCA4BA}"/>
                  </a:ext>
                </a:extLst>
              </p:cNvPr>
              <p:cNvSpPr/>
              <p:nvPr/>
            </p:nvSpPr>
            <p:spPr>
              <a:xfrm>
                <a:off x="156834" y="1993081"/>
                <a:ext cx="2109019" cy="2109019"/>
              </a:xfrm>
              <a:prstGeom prst="hexagon">
                <a:avLst/>
              </a:prstGeom>
              <a:solidFill>
                <a:srgbClr val="F7ACB9"/>
              </a:solidFill>
              <a:ln>
                <a:noFill/>
              </a:ln>
              <a:effectLst>
                <a:glow rad="101600">
                  <a:schemeClr val="bg1">
                    <a:alpha val="60000"/>
                  </a:schemeClr>
                </a:glow>
              </a:effectLst>
              <a:scene3d>
                <a:camera prst="perspectiveAbove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BB12FD35-A33C-446F-AE51-FD7DA0AF6ED3}"/>
                  </a:ext>
                </a:extLst>
              </p:cNvPr>
              <p:cNvSpPr txBox="1"/>
              <p:nvPr/>
            </p:nvSpPr>
            <p:spPr>
              <a:xfrm>
                <a:off x="286263" y="2284988"/>
                <a:ext cx="1808630" cy="13738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3256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Lúng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túng</a:t>
                </a:r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  <a:p>
                <a:pPr marL="0" marR="0" lvl="0" indent="0" algn="ctr" defTabSz="913256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Không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biết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nói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hoặc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làm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thế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nào</a:t>
                </a:r>
                <a:endParaRPr kumimoji="0" lang="zh-CN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endParaRPr>
              </a:p>
            </p:txBody>
          </p:sp>
        </p:grpSp>
        <p:cxnSp>
          <p:nvCxnSpPr>
            <p:cNvPr id="9" name="10">
              <a:extLst>
                <a:ext uri="{FF2B5EF4-FFF2-40B4-BE49-F238E27FC236}">
                  <a16:creationId xmlns:a16="http://schemas.microsoft.com/office/drawing/2014/main" id="{6561E117-C024-4BC6-843F-92B4B358A11C}"/>
                </a:ext>
              </a:extLst>
            </p:cNvPr>
            <p:cNvCxnSpPr>
              <a:cxnSpLocks/>
            </p:cNvCxnSpPr>
            <p:nvPr/>
          </p:nvCxnSpPr>
          <p:spPr>
            <a:xfrm>
              <a:off x="4936100" y="1820891"/>
              <a:ext cx="1426280" cy="0"/>
            </a:xfrm>
            <a:prstGeom prst="line">
              <a:avLst/>
            </a:prstGeom>
            <a:ln w="19050">
              <a:solidFill>
                <a:srgbClr val="339183"/>
              </a:solidFill>
              <a:prstDash val="dash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8AE89A3-A6BD-403D-B49A-2C29D5524AD5}"/>
              </a:ext>
            </a:extLst>
          </p:cNvPr>
          <p:cNvGrpSpPr/>
          <p:nvPr/>
        </p:nvGrpSpPr>
        <p:grpSpPr>
          <a:xfrm>
            <a:off x="3010452" y="3848118"/>
            <a:ext cx="5659225" cy="2315191"/>
            <a:chOff x="3757801" y="3435612"/>
            <a:chExt cx="3822655" cy="2315191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C41CFAA6-6438-4757-B49C-780B6727DAED}"/>
                </a:ext>
              </a:extLst>
            </p:cNvPr>
            <p:cNvGrpSpPr/>
            <p:nvPr/>
          </p:nvGrpSpPr>
          <p:grpSpPr>
            <a:xfrm>
              <a:off x="3757801" y="3435612"/>
              <a:ext cx="3822655" cy="2315191"/>
              <a:chOff x="156834" y="1993081"/>
              <a:chExt cx="2109019" cy="2109019"/>
            </a:xfrm>
          </p:grpSpPr>
          <p:sp>
            <p:nvSpPr>
              <p:cNvPr id="16" name="Hexagon 15">
                <a:extLst>
                  <a:ext uri="{FF2B5EF4-FFF2-40B4-BE49-F238E27FC236}">
                    <a16:creationId xmlns:a16="http://schemas.microsoft.com/office/drawing/2014/main" id="{E98511CB-5C82-4127-9D0D-44A00807F68E}"/>
                  </a:ext>
                </a:extLst>
              </p:cNvPr>
              <p:cNvSpPr/>
              <p:nvPr/>
            </p:nvSpPr>
            <p:spPr>
              <a:xfrm>
                <a:off x="156834" y="1993081"/>
                <a:ext cx="2109019" cy="2109019"/>
              </a:xfrm>
              <a:prstGeom prst="hexagon">
                <a:avLst/>
              </a:prstGeom>
              <a:solidFill>
                <a:srgbClr val="F7ACB9"/>
              </a:solidFill>
              <a:ln>
                <a:noFill/>
              </a:ln>
              <a:effectLst>
                <a:glow rad="101600">
                  <a:schemeClr val="bg1">
                    <a:alpha val="60000"/>
                  </a:schemeClr>
                </a:glow>
              </a:effectLst>
              <a:scene3d>
                <a:camera prst="perspectiveAbove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72E63824-232E-4FC8-865F-8EA8AEC431CC}"/>
                  </a:ext>
                </a:extLst>
              </p:cNvPr>
              <p:cNvSpPr txBox="1"/>
              <p:nvPr/>
            </p:nvSpPr>
            <p:spPr>
              <a:xfrm>
                <a:off x="358067" y="2318525"/>
                <a:ext cx="1711988" cy="17663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3256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Kiên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nhẫn</a:t>
                </a:r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  <a:p>
                <a:pPr marL="0" marR="0" lvl="0" indent="0" algn="ctr" defTabSz="913256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Tiếp</a:t>
                </a:r>
                <a:r>
                  <a:rPr kumimoji="0" lang="en-US" altLang="zh-C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 </a:t>
                </a:r>
                <a:r>
                  <a:rPr kumimoji="0" lang="en-US" altLang="zh-C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tục</a:t>
                </a:r>
                <a:r>
                  <a:rPr kumimoji="0" lang="en-US" altLang="zh-C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 </a:t>
                </a:r>
                <a:r>
                  <a:rPr kumimoji="0" lang="en-US" altLang="zh-C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làm</a:t>
                </a:r>
                <a:r>
                  <a:rPr kumimoji="0" lang="en-US" altLang="zh-C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 </a:t>
                </a:r>
                <a:r>
                  <a:rPr kumimoji="0" lang="en-US" altLang="zh-C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việc</a:t>
                </a:r>
                <a:r>
                  <a:rPr kumimoji="0" lang="en-US" altLang="zh-C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 </a:t>
                </a:r>
                <a:r>
                  <a:rPr kumimoji="0" lang="en-US" altLang="zh-C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đã</a:t>
                </a:r>
                <a:r>
                  <a:rPr kumimoji="0" lang="en-US" altLang="zh-C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 </a:t>
                </a:r>
                <a:r>
                  <a:rPr kumimoji="0" lang="en-US" altLang="zh-C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định</a:t>
                </a:r>
                <a:r>
                  <a:rPr kumimoji="0" lang="en-US" altLang="zh-C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 </a:t>
                </a:r>
                <a:r>
                  <a:rPr kumimoji="0" lang="en-US" altLang="zh-C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mà</a:t>
                </a:r>
                <a:r>
                  <a:rPr kumimoji="0" lang="en-US" altLang="zh-C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 </a:t>
                </a:r>
                <a:r>
                  <a:rPr kumimoji="0" lang="en-US" altLang="zh-C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không</a:t>
                </a:r>
                <a:r>
                  <a:rPr kumimoji="0" lang="en-US" altLang="zh-C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 </a:t>
                </a:r>
                <a:r>
                  <a:rPr kumimoji="0" lang="en-US" altLang="zh-C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nản</a:t>
                </a:r>
                <a:r>
                  <a:rPr kumimoji="0" lang="en-US" altLang="zh-C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 </a:t>
                </a:r>
                <a:r>
                  <a:rPr kumimoji="0" lang="en-US" altLang="zh-C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lòng</a:t>
                </a:r>
                <a:endParaRPr kumimoji="0" lang="zh-CN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endParaRPr>
              </a:p>
            </p:txBody>
          </p:sp>
        </p:grpSp>
        <p:cxnSp>
          <p:nvCxnSpPr>
            <p:cNvPr id="15" name="10">
              <a:extLst>
                <a:ext uri="{FF2B5EF4-FFF2-40B4-BE49-F238E27FC236}">
                  <a16:creationId xmlns:a16="http://schemas.microsoft.com/office/drawing/2014/main" id="{A7CC9C90-4445-4CD3-8F35-969933B5DAB9}"/>
                </a:ext>
              </a:extLst>
            </p:cNvPr>
            <p:cNvCxnSpPr>
              <a:cxnSpLocks/>
            </p:cNvCxnSpPr>
            <p:nvPr/>
          </p:nvCxnSpPr>
          <p:spPr>
            <a:xfrm>
              <a:off x="4697896" y="4372955"/>
              <a:ext cx="1964161" cy="0"/>
            </a:xfrm>
            <a:prstGeom prst="line">
              <a:avLst/>
            </a:prstGeom>
            <a:ln w="19050">
              <a:solidFill>
                <a:srgbClr val="339183"/>
              </a:solidFill>
              <a:prstDash val="dash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818005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F3FACF3-77CC-4B61-860E-93E12E205C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046" y="322055"/>
            <a:ext cx="856388" cy="68511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5C0AC1F-2E3E-434A-B4FC-577679D0C663}"/>
              </a:ext>
            </a:extLst>
          </p:cNvPr>
          <p:cNvSpPr txBox="1"/>
          <p:nvPr/>
        </p:nvSpPr>
        <p:spPr>
          <a:xfrm>
            <a:off x="119922" y="1248199"/>
            <a:ext cx="1159411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lang="en-US" sz="6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6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endParaRPr lang="en-US" sz="54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21869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/>
          <p:cNvSpPr/>
          <p:nvPr/>
        </p:nvSpPr>
        <p:spPr>
          <a:xfrm>
            <a:off x="3997308" y="3953840"/>
            <a:ext cx="1716041" cy="1716041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1574080" y="4091425"/>
            <a:ext cx="1578457" cy="15784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9355120" y="2879776"/>
            <a:ext cx="1211606" cy="1211606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3596319" y="491818"/>
            <a:ext cx="5155335" cy="4896929"/>
            <a:chOff x="3084810" y="-335112"/>
            <a:chExt cx="5809496" cy="5760000"/>
          </a:xfrm>
        </p:grpSpPr>
        <p:grpSp>
          <p:nvGrpSpPr>
            <p:cNvPr id="17" name="组合 16"/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/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图片 12"/>
              <p:cNvPicPr>
                <a:picLocks noChangeAspect="1"/>
              </p:cNvPicPr>
              <p:nvPr/>
            </p:nvPicPr>
            <p:blipFill rotWithShape="1">
              <a:blip r:embed="rId3"/>
              <a:srcRect t="48492"/>
              <a:stretch>
                <a:fillRect/>
              </a:stretch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10" name="椭圆 9"/>
          <p:cNvSpPr/>
          <p:nvPr/>
        </p:nvSpPr>
        <p:spPr>
          <a:xfrm>
            <a:off x="9039516" y="3259314"/>
            <a:ext cx="1239357" cy="12393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8587644" y="810849"/>
            <a:ext cx="1759996" cy="734428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1216617" y="598108"/>
            <a:ext cx="887648" cy="887648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1660440" y="1216686"/>
            <a:ext cx="538143" cy="538143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240654" y="3006461"/>
            <a:ext cx="4152249" cy="1084866"/>
          </a:xfrm>
          <a:prstGeom prst="rect">
            <a:avLst/>
          </a:prstGeom>
          <a:noFill/>
        </p:spPr>
        <p:txBody>
          <a:bodyPr wrap="none" lIns="68496" tIns="34267" rIns="68496" bIns="34267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Khởi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động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2050" name="Picture 2" descr="在走动的火车 852x480 | Pics, Animation, Travel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4072" y="2728265"/>
            <a:ext cx="7818554" cy="4404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9457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5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8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1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4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7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0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bldLvl="0" animBg="1"/>
      <p:bldP spid="5" grpId="0" bldLvl="0" animBg="1"/>
      <p:bldP spid="5" grpId="1" bldLvl="0" animBg="1"/>
      <p:bldP spid="6" grpId="0" bldLvl="0" animBg="1"/>
      <p:bldP spid="6" grpId="1" bldLvl="0" animBg="1"/>
      <p:bldP spid="10" grpId="0" bldLvl="0" animBg="1"/>
      <p:bldP spid="10" grpId="1" bldLvl="0" animBg="1"/>
      <p:bldP spid="22" grpId="0" bldLvl="0" animBg="1"/>
      <p:bldP spid="22" grpId="1" bldLvl="0" animBg="1"/>
      <p:bldP spid="23" grpId="0" bldLvl="0" animBg="1"/>
      <p:bldP spid="23" grpId="1" bldLvl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D5C0AC1F-2E3E-434A-B4FC-577679D0C663}"/>
              </a:ext>
            </a:extLst>
          </p:cNvPr>
          <p:cNvSpPr txBox="1"/>
          <p:nvPr/>
        </p:nvSpPr>
        <p:spPr>
          <a:xfrm>
            <a:off x="243840" y="0"/>
            <a:ext cx="11948160" cy="64448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 GIỜ HỌC </a:t>
            </a:r>
          </a:p>
          <a:p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giáo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“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cách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giao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tự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tin.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nay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sẽ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tập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bất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.”.</a:t>
            </a:r>
          </a:p>
          <a:p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mời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tiên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túng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đỏ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cạnh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dễ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“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xem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sang nay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ngủ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dậy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?”.</a:t>
            </a:r>
          </a:p>
          <a:p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ngập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ngừng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gãi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“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…”.</a:t>
            </a:r>
          </a:p>
          <a:p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giáo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nhắc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: “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nữa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?”.</a:t>
            </a:r>
          </a:p>
          <a:p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gãi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“À…ờ…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ngủ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dậy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.”.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:”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…ờ…”.</a:t>
            </a:r>
          </a:p>
          <a:p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giáo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mỉm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cười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kiên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nhẫn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“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đấy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!”.</a:t>
            </a:r>
          </a:p>
          <a:p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chưa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chịu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chỗ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Bỗng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to:”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…ờ…à”.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thở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mạnh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hơi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“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…ờ…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Con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đánh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răng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đánh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rang”.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giáo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vỗ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vỗ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theo.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Cuối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giọng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tự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tin: “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đưa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.”.</a:t>
            </a:r>
          </a:p>
          <a:p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giáo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vỗ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vỗ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theo.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vỗ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tràn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ngập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vỗ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					    </a:t>
            </a:r>
          </a:p>
          <a:p>
            <a:pPr>
              <a:lnSpc>
                <a:spcPct val="120000"/>
              </a:lnSpc>
            </a:pP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                                                                                    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lang="en-US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 </a:t>
            </a:r>
            <a:r>
              <a:rPr lang="en-US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Tốt</a:t>
            </a:r>
            <a:r>
              <a:rPr lang="en-US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tô-chan</a:t>
            </a:r>
            <a:r>
              <a:rPr lang="en-US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lang="en-US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bên</a:t>
            </a:r>
            <a:r>
              <a:rPr lang="en-US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cửa</a:t>
            </a:r>
            <a:r>
              <a:rPr lang="en-US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sổ</a:t>
            </a:r>
            <a:r>
              <a:rPr lang="en-US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  <a:endParaRPr lang="en-US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4889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8303AD1A-6F61-4738-AB38-FFB5BF62F6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sp>
        <p:nvSpPr>
          <p:cNvPr id="15" name="18">
            <a:extLst>
              <a:ext uri="{FF2B5EF4-FFF2-40B4-BE49-F238E27FC236}">
                <a16:creationId xmlns:a16="http://schemas.microsoft.com/office/drawing/2014/main" id="{84E0EB1E-CC1F-4B09-8338-D305427AF817}"/>
              </a:ext>
            </a:extLst>
          </p:cNvPr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986528" y="1246503"/>
            <a:ext cx="6218944" cy="135389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8798" b="1" dirty="0" err="1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TIẾT</a:t>
            </a:r>
            <a:r>
              <a:rPr lang="en-US" altLang="zh-CN" sz="8798" b="1" dirty="0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3199655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75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9" presetID="2" presetClass="entr" presetSubtype="1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9" dur="75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1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16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8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20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100000" numSld="999" showWhenStopped="0">
                    <p:cTn id="30" repeatCount="indefinite" fill="remove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2"/>
                    </p:tgtEl>
                  </p:cMediaNode>
                </p:audio>
              </p:childTnLst>
            </p:cTn>
          </p:par>
        </p:tnLst>
        <p:bldLst>
          <p:bldP spid="15" grpId="0"/>
          <p:bldP spid="20" grpId="0"/>
          <p:bldP spid="22" grpId="0" animBg="1"/>
          <p:bldP spid="23" grpId="0"/>
        </p:bldLst>
      </p:timing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F3FACF3-77CC-4B61-860E-93E12E205C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73" y="256092"/>
            <a:ext cx="856388" cy="68511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5C0AC1F-2E3E-434A-B4FC-577679D0C663}"/>
              </a:ext>
            </a:extLst>
          </p:cNvPr>
          <p:cNvSpPr txBox="1"/>
          <p:nvPr/>
        </p:nvSpPr>
        <p:spPr>
          <a:xfrm>
            <a:off x="243840" y="441617"/>
            <a:ext cx="11948160" cy="64448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 GIỜ HỌC </a:t>
            </a:r>
          </a:p>
          <a:p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giáo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“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cách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giao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tự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tin.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nay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sẽ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tập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bất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.”.</a:t>
            </a:r>
          </a:p>
          <a:p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mời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tiên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túng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đỏ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cạnh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dễ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“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xem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sang nay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ngủ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dậy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?”.</a:t>
            </a:r>
          </a:p>
          <a:p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ngập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ngừng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gãi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“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…”.</a:t>
            </a:r>
          </a:p>
          <a:p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giáo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nhắc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: “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nữa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?”.</a:t>
            </a:r>
          </a:p>
          <a:p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gãi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“À…ờ…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ngủ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dậy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.”.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:”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…ờ…”.</a:t>
            </a:r>
          </a:p>
          <a:p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giáo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mỉm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cười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kiên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nhẫn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“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đấy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!”.</a:t>
            </a:r>
          </a:p>
          <a:p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chưa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chịu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chỗ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Bỗng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to:”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…ờ…à”.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thở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mạnh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hơi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“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…ờ…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Con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đánh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răng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đánh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rang”.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giáo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vỗ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vỗ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theo.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Cuối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giọng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tự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tin: “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đưa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.”.</a:t>
            </a:r>
          </a:p>
          <a:p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giáo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vỗ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vỗ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theo.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vỗ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tràn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ngập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vỗ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					    </a:t>
            </a:r>
          </a:p>
          <a:p>
            <a:pPr>
              <a:lnSpc>
                <a:spcPct val="120000"/>
              </a:lnSpc>
            </a:pP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                                                                                    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lang="en-US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 </a:t>
            </a:r>
            <a:r>
              <a:rPr lang="en-US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Tốt</a:t>
            </a:r>
            <a:r>
              <a:rPr lang="en-US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tô-chan</a:t>
            </a:r>
            <a:r>
              <a:rPr lang="en-US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lang="en-US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bên</a:t>
            </a:r>
            <a:r>
              <a:rPr lang="en-US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cửa</a:t>
            </a:r>
            <a:r>
              <a:rPr lang="en-US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sổ</a:t>
            </a:r>
            <a:r>
              <a:rPr lang="en-US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  <a:endParaRPr lang="en-US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890375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AF98B9A-1507-4744-BFD6-ED624F0022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7666"/>
            <a:ext cx="1380160" cy="113437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A4FCDFA-7FE8-43EE-89E8-009440917F72}"/>
              </a:ext>
            </a:extLst>
          </p:cNvPr>
          <p:cNvSpPr txBox="1"/>
          <p:nvPr/>
        </p:nvSpPr>
        <p:spPr>
          <a:xfrm>
            <a:off x="1469128" y="664855"/>
            <a:ext cx="1051907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 dirty="0">
                <a:solidFill>
                  <a:srgbClr val="E8470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giờ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thầy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giáo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cầu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90266D1-B9E0-45D0-8D5A-DA29D1E37804}"/>
              </a:ext>
            </a:extLst>
          </p:cNvPr>
          <p:cNvSpPr txBox="1"/>
          <p:nvPr/>
        </p:nvSpPr>
        <p:spPr>
          <a:xfrm>
            <a:off x="1198175" y="1466950"/>
            <a:ext cx="102174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91325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giờ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thầy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giáo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cầu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</a:t>
            </a:r>
            <a:r>
              <a:rPr lang="en-US" altLang="zh-CN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ập</a:t>
            </a:r>
            <a:r>
              <a:rPr lang="en-US" altLang="zh-C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nói</a:t>
            </a:r>
            <a:r>
              <a:rPr lang="en-US" altLang="zh-C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trước</a:t>
            </a:r>
            <a:r>
              <a:rPr lang="en-US" altLang="zh-C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lớp</a:t>
            </a:r>
            <a:r>
              <a:rPr lang="en-US" altLang="zh-C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về</a:t>
            </a:r>
            <a:r>
              <a:rPr lang="en-US" altLang="zh-C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bất</a:t>
            </a:r>
            <a:r>
              <a:rPr lang="en-US" altLang="zh-C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cứ</a:t>
            </a:r>
            <a:r>
              <a:rPr lang="en-US" altLang="zh-C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điều</a:t>
            </a:r>
            <a:r>
              <a:rPr lang="en-US" altLang="zh-C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gì</a:t>
            </a:r>
            <a:r>
              <a:rPr lang="en-US" altLang="zh-C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mình</a:t>
            </a:r>
            <a:r>
              <a:rPr lang="en-US" altLang="zh-C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thích</a:t>
            </a:r>
            <a:r>
              <a:rPr lang="en-US" altLang="zh-C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</a:t>
            </a:r>
            <a:endParaRPr lang="zh-CN" alt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13" name="图片 4">
            <a:extLst>
              <a:ext uri="{FF2B5EF4-FFF2-40B4-BE49-F238E27FC236}">
                <a16:creationId xmlns:a16="http://schemas.microsoft.com/office/drawing/2014/main" id="{92432BDA-F392-4DE6-98FB-DD313335AF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16" y="5588747"/>
            <a:ext cx="840338" cy="12692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图片 6">
            <a:extLst>
              <a:ext uri="{FF2B5EF4-FFF2-40B4-BE49-F238E27FC236}">
                <a16:creationId xmlns:a16="http://schemas.microsoft.com/office/drawing/2014/main" id="{68AD1A66-F0AE-40F1-BBA4-DB63709766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678" y="5632094"/>
            <a:ext cx="716994" cy="1225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85949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AF98B9A-1507-4744-BFD6-ED624F0022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7666"/>
            <a:ext cx="1380160" cy="113437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A4FCDFA-7FE8-43EE-89E8-009440917F72}"/>
              </a:ext>
            </a:extLst>
          </p:cNvPr>
          <p:cNvSpPr txBox="1"/>
          <p:nvPr/>
        </p:nvSpPr>
        <p:spPr>
          <a:xfrm>
            <a:off x="-569640" y="403245"/>
            <a:ext cx="100347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325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>
                <a:solidFill>
                  <a:srgbClr val="E8470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 </a:t>
            </a:r>
            <a:r>
              <a:rPr lang="en-US" altLang="zh-CN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Vì</a:t>
            </a:r>
            <a:r>
              <a:rPr lang="en-US" altLang="zh-CN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sao</a:t>
            </a:r>
            <a:r>
              <a:rPr lang="en-US" altLang="zh-CN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lúc</a:t>
            </a:r>
            <a:r>
              <a:rPr lang="en-US" altLang="zh-CN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đầu</a:t>
            </a:r>
            <a:r>
              <a:rPr lang="en-US" altLang="zh-CN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Quang</a:t>
            </a:r>
            <a:r>
              <a:rPr lang="en-US" altLang="zh-CN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lúng</a:t>
            </a:r>
            <a:r>
              <a:rPr lang="en-US" altLang="zh-CN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túng</a:t>
            </a:r>
            <a:r>
              <a:rPr lang="en-US" altLang="zh-CN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90266D1-B9E0-45D0-8D5A-DA29D1E37804}"/>
              </a:ext>
            </a:extLst>
          </p:cNvPr>
          <p:cNvSpPr txBox="1"/>
          <p:nvPr/>
        </p:nvSpPr>
        <p:spPr>
          <a:xfrm>
            <a:off x="1380160" y="1119210"/>
            <a:ext cx="9925794" cy="561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</a:p>
        </p:txBody>
      </p:sp>
      <p:pic>
        <p:nvPicPr>
          <p:cNvPr id="7" name="图片 4">
            <a:extLst>
              <a:ext uri="{FF2B5EF4-FFF2-40B4-BE49-F238E27FC236}">
                <a16:creationId xmlns:a16="http://schemas.microsoft.com/office/drawing/2014/main" id="{7B0891FE-7E4C-4886-AC56-B0C2BBC1DF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16" y="5588747"/>
            <a:ext cx="840338" cy="12692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6">
            <a:extLst>
              <a:ext uri="{FF2B5EF4-FFF2-40B4-BE49-F238E27FC236}">
                <a16:creationId xmlns:a16="http://schemas.microsoft.com/office/drawing/2014/main" id="{B1ED33CD-61EE-4606-8B24-A8580E0E10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678" y="5632094"/>
            <a:ext cx="716994" cy="1225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32255" y="1680646"/>
            <a:ext cx="110216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bên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cạnh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dễ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nhưng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876172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AF98B9A-1507-4744-BFD6-ED624F0022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7586"/>
            <a:ext cx="1380160" cy="113437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A4FCDFA-7FE8-43EE-89E8-009440917F72}"/>
              </a:ext>
            </a:extLst>
          </p:cNvPr>
          <p:cNvSpPr txBox="1"/>
          <p:nvPr/>
        </p:nvSpPr>
        <p:spPr>
          <a:xfrm>
            <a:off x="1606856" y="528232"/>
            <a:ext cx="100347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91325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3. Theo </a:t>
            </a:r>
            <a:r>
              <a:rPr lang="en-US" altLang="zh-CN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em</a:t>
            </a:r>
            <a:r>
              <a:rPr lang="en-US" altLang="zh-CN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, </a:t>
            </a:r>
            <a:r>
              <a:rPr lang="en-US" altLang="zh-CN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điều</a:t>
            </a:r>
            <a:r>
              <a:rPr lang="en-US" altLang="zh-CN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gì</a:t>
            </a:r>
            <a:r>
              <a:rPr lang="en-US" altLang="zh-CN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khiến</a:t>
            </a:r>
            <a:r>
              <a:rPr lang="en-US" altLang="zh-CN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Quang</a:t>
            </a:r>
            <a:r>
              <a:rPr lang="en-US" altLang="zh-CN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trở</a:t>
            </a:r>
            <a:r>
              <a:rPr lang="en-US" altLang="zh-CN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nên</a:t>
            </a:r>
            <a:r>
              <a:rPr lang="en-US" altLang="zh-CN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tự</a:t>
            </a:r>
            <a:r>
              <a:rPr lang="en-US" altLang="zh-CN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tin?</a:t>
            </a:r>
            <a:endParaRPr lang="zh-CN" altLang="en-US" sz="20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7" name="图片 4">
            <a:extLst>
              <a:ext uri="{FF2B5EF4-FFF2-40B4-BE49-F238E27FC236}">
                <a16:creationId xmlns:a16="http://schemas.microsoft.com/office/drawing/2014/main" id="{624DF6ED-611A-4D86-9E3E-EC91C3F826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16" y="5588747"/>
            <a:ext cx="840338" cy="12692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6">
            <a:extLst>
              <a:ext uri="{FF2B5EF4-FFF2-40B4-BE49-F238E27FC236}">
                <a16:creationId xmlns:a16="http://schemas.microsoft.com/office/drawing/2014/main" id="{B38CAAE4-F7F2-464F-8E57-6E42E5EB84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678" y="5632094"/>
            <a:ext cx="716994" cy="1225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08547" y="1620253"/>
            <a:ext cx="121948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/>
              <a:t>Thầy</a:t>
            </a:r>
            <a:r>
              <a:rPr lang="en-US" sz="3600" dirty="0"/>
              <a:t> </a:t>
            </a:r>
            <a:r>
              <a:rPr lang="en-US" sz="3600" dirty="0" err="1"/>
              <a:t>giáo</a:t>
            </a:r>
            <a:r>
              <a:rPr lang="en-US" sz="3600" dirty="0"/>
              <a:t> </a:t>
            </a:r>
            <a:r>
              <a:rPr lang="en-US" sz="3600" dirty="0" err="1"/>
              <a:t>và</a:t>
            </a:r>
            <a:r>
              <a:rPr lang="en-US" sz="3600" dirty="0"/>
              <a:t> </a:t>
            </a:r>
            <a:r>
              <a:rPr lang="en-US" sz="3600" dirty="0" err="1"/>
              <a:t>các</a:t>
            </a:r>
            <a:r>
              <a:rPr lang="en-US" sz="3600" dirty="0"/>
              <a:t> </a:t>
            </a:r>
            <a:r>
              <a:rPr lang="en-US" sz="3600" dirty="0" err="1"/>
              <a:t>bạn</a:t>
            </a:r>
            <a:r>
              <a:rPr lang="en-US" sz="3600" dirty="0"/>
              <a:t> </a:t>
            </a:r>
            <a:r>
              <a:rPr lang="en-US" sz="3600" dirty="0" err="1"/>
              <a:t>động</a:t>
            </a:r>
            <a:r>
              <a:rPr lang="en-US" sz="3600" dirty="0"/>
              <a:t> </a:t>
            </a:r>
            <a:r>
              <a:rPr lang="en-US" sz="3600" dirty="0" err="1"/>
              <a:t>viên</a:t>
            </a:r>
            <a:r>
              <a:rPr lang="en-US" sz="3600" dirty="0"/>
              <a:t>, </a:t>
            </a:r>
            <a:r>
              <a:rPr lang="en-US" sz="3600" dirty="0" err="1"/>
              <a:t>cổ</a:t>
            </a:r>
            <a:r>
              <a:rPr lang="en-US" sz="3600" dirty="0"/>
              <a:t> </a:t>
            </a:r>
            <a:r>
              <a:rPr lang="en-US" sz="3600" dirty="0" err="1"/>
              <a:t>vũ</a:t>
            </a:r>
            <a:r>
              <a:rPr lang="en-US" sz="3600" dirty="0"/>
              <a:t> </a:t>
            </a:r>
            <a:r>
              <a:rPr lang="en-US" sz="3600" dirty="0" err="1"/>
              <a:t>Quang</a:t>
            </a:r>
            <a:r>
              <a:rPr lang="en-US" sz="3600" dirty="0"/>
              <a:t>; </a:t>
            </a:r>
            <a:r>
              <a:rPr lang="en-US" sz="3600" dirty="0" err="1"/>
              <a:t>Quang</a:t>
            </a:r>
            <a:r>
              <a:rPr lang="en-US" sz="3600" dirty="0"/>
              <a:t> </a:t>
            </a:r>
            <a:r>
              <a:rPr lang="en-US" sz="3600" dirty="0" err="1"/>
              <a:t>rất</a:t>
            </a:r>
            <a:r>
              <a:rPr lang="en-US" sz="3600" dirty="0"/>
              <a:t> </a:t>
            </a:r>
            <a:r>
              <a:rPr lang="en-US" sz="3600" dirty="0" err="1"/>
              <a:t>cố</a:t>
            </a:r>
            <a:r>
              <a:rPr lang="en-US" sz="3600" dirty="0"/>
              <a:t> </a:t>
            </a:r>
            <a:r>
              <a:rPr lang="en-US" sz="3600" dirty="0" err="1"/>
              <a:t>gắng</a:t>
            </a:r>
            <a:r>
              <a:rPr lang="en-US" dirty="0"/>
              <a:t>.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839678" y="3643105"/>
            <a:ext cx="10740848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 err="1"/>
              <a:t>Vậy</a:t>
            </a:r>
            <a:r>
              <a:rPr lang="en-US" sz="3200" dirty="0"/>
              <a:t> </a:t>
            </a:r>
            <a:r>
              <a:rPr lang="en-US" sz="3200" dirty="0" err="1"/>
              <a:t>theo</a:t>
            </a:r>
            <a:r>
              <a:rPr lang="en-US" sz="3200" dirty="0"/>
              <a:t> </a:t>
            </a:r>
            <a:r>
              <a:rPr lang="en-US" sz="3200" dirty="0" err="1"/>
              <a:t>em</a:t>
            </a:r>
            <a:r>
              <a:rPr lang="en-US" sz="3200" dirty="0"/>
              <a:t>, </a:t>
            </a:r>
            <a:r>
              <a:rPr lang="en-US" sz="3200" dirty="0" err="1"/>
              <a:t>trong</a:t>
            </a:r>
            <a:r>
              <a:rPr lang="en-US" sz="3200" dirty="0"/>
              <a:t> </a:t>
            </a:r>
            <a:r>
              <a:rPr lang="en-US" sz="3200" dirty="0" err="1"/>
              <a:t>một</a:t>
            </a:r>
            <a:r>
              <a:rPr lang="en-US" sz="3200" dirty="0"/>
              <a:t> </a:t>
            </a:r>
            <a:r>
              <a:rPr lang="en-US" sz="3200" dirty="0" err="1"/>
              <a:t>lớp</a:t>
            </a:r>
            <a:r>
              <a:rPr lang="en-US" sz="3200" dirty="0"/>
              <a:t> </a:t>
            </a:r>
            <a:r>
              <a:rPr lang="en-US" sz="3200" dirty="0" err="1"/>
              <a:t>học</a:t>
            </a:r>
            <a:r>
              <a:rPr lang="en-US" sz="3200" dirty="0"/>
              <a:t>, </a:t>
            </a:r>
            <a:r>
              <a:rPr lang="en-US" sz="3200" dirty="0" err="1"/>
              <a:t>khi</a:t>
            </a:r>
            <a:r>
              <a:rPr lang="en-US" sz="3200" dirty="0"/>
              <a:t> </a:t>
            </a:r>
            <a:r>
              <a:rPr lang="en-US" sz="3200" dirty="0" err="1"/>
              <a:t>bạn</a:t>
            </a:r>
            <a:r>
              <a:rPr lang="en-US" sz="3200" dirty="0"/>
              <a:t> </a:t>
            </a:r>
            <a:r>
              <a:rPr lang="en-US" sz="3200" dirty="0" err="1"/>
              <a:t>gặp</a:t>
            </a:r>
            <a:r>
              <a:rPr lang="en-US" sz="3200" dirty="0"/>
              <a:t> </a:t>
            </a:r>
            <a:r>
              <a:rPr lang="en-US" sz="3200" dirty="0" err="1"/>
              <a:t>khó</a:t>
            </a:r>
            <a:r>
              <a:rPr lang="en-US" sz="3200" dirty="0"/>
              <a:t> </a:t>
            </a:r>
            <a:r>
              <a:rPr lang="en-US" sz="3200" dirty="0" err="1"/>
              <a:t>khăn</a:t>
            </a:r>
            <a:r>
              <a:rPr lang="en-US" sz="3200" dirty="0"/>
              <a:t> </a:t>
            </a:r>
            <a:r>
              <a:rPr lang="en-US" sz="3200" dirty="0" err="1"/>
              <a:t>chúng</a:t>
            </a:r>
            <a:r>
              <a:rPr lang="en-US" sz="3200" dirty="0"/>
              <a:t> ta </a:t>
            </a:r>
            <a:r>
              <a:rPr lang="en-US" sz="3200" dirty="0" err="1"/>
              <a:t>cần</a:t>
            </a:r>
            <a:r>
              <a:rPr lang="en-US" sz="3200" dirty="0"/>
              <a:t> </a:t>
            </a:r>
            <a:r>
              <a:rPr lang="en-US" sz="3200" dirty="0" err="1"/>
              <a:t>làm</a:t>
            </a:r>
            <a:r>
              <a:rPr lang="en-US" sz="3200" dirty="0"/>
              <a:t> </a:t>
            </a:r>
            <a:r>
              <a:rPr lang="en-US" sz="3200" dirty="0" err="1"/>
              <a:t>gì</a:t>
            </a:r>
            <a:r>
              <a:rPr lang="en-US" sz="32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716576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/>
      <p:bldP spid="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AF98B9A-1507-4744-BFD6-ED624F0022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7586"/>
            <a:ext cx="1380160" cy="113437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A4FCDFA-7FE8-43EE-89E8-009440917F72}"/>
              </a:ext>
            </a:extLst>
          </p:cNvPr>
          <p:cNvSpPr txBox="1"/>
          <p:nvPr/>
        </p:nvSpPr>
        <p:spPr>
          <a:xfrm>
            <a:off x="1606856" y="528232"/>
            <a:ext cx="100347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4.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pic>
        <p:nvPicPr>
          <p:cNvPr id="7" name="图片 4">
            <a:extLst>
              <a:ext uri="{FF2B5EF4-FFF2-40B4-BE49-F238E27FC236}">
                <a16:creationId xmlns:a16="http://schemas.microsoft.com/office/drawing/2014/main" id="{986A168A-C010-40F3-94C0-7C6269988E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16" y="5588747"/>
            <a:ext cx="840338" cy="12692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6">
            <a:extLst>
              <a:ext uri="{FF2B5EF4-FFF2-40B4-BE49-F238E27FC236}">
                <a16:creationId xmlns:a16="http://schemas.microsoft.com/office/drawing/2014/main" id="{531A222A-7371-4B0B-980D-D2C40D5A22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678" y="5632094"/>
            <a:ext cx="716994" cy="1225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20680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">
            <a:extLst>
              <a:ext uri="{FF2B5EF4-FFF2-40B4-BE49-F238E27FC236}">
                <a16:creationId xmlns:a16="http://schemas.microsoft.com/office/drawing/2014/main" id="{0AAFFE85-53AF-4176-86BE-F5C216A0D5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519" y="5137111"/>
            <a:ext cx="1019492" cy="1539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6">
            <a:extLst>
              <a:ext uri="{FF2B5EF4-FFF2-40B4-BE49-F238E27FC236}">
                <a16:creationId xmlns:a16="http://schemas.microsoft.com/office/drawing/2014/main" id="{76A2B587-50FA-43A8-AAA6-7D1650B023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6011" y="5189700"/>
            <a:ext cx="869852" cy="14872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loud 3">
            <a:extLst>
              <a:ext uri="{FF2B5EF4-FFF2-40B4-BE49-F238E27FC236}">
                <a16:creationId xmlns:a16="http://schemas.microsoft.com/office/drawing/2014/main" id="{CC6F8E4E-EC8C-4F65-89FA-8A567D3A15A4}"/>
              </a:ext>
            </a:extLst>
          </p:cNvPr>
          <p:cNvSpPr/>
          <p:nvPr/>
        </p:nvSpPr>
        <p:spPr>
          <a:xfrm>
            <a:off x="2415982" y="1484243"/>
            <a:ext cx="7933966" cy="2491409"/>
          </a:xfrm>
          <a:prstGeom prst="cloud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lang="en-US" sz="5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5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endParaRPr lang="en-US" sz="5400" b="1" dirty="0">
              <a:solidFill>
                <a:srgbClr val="C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861041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F3FACF3-77CC-4B61-860E-93E12E205C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73" y="256092"/>
            <a:ext cx="856388" cy="68511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5C0AC1F-2E3E-434A-B4FC-577679D0C663}"/>
              </a:ext>
            </a:extLst>
          </p:cNvPr>
          <p:cNvSpPr txBox="1"/>
          <p:nvPr/>
        </p:nvSpPr>
        <p:spPr>
          <a:xfrm>
            <a:off x="243840" y="441617"/>
            <a:ext cx="11948160" cy="64448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 GIỜ HỌC </a:t>
            </a:r>
          </a:p>
          <a:p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giáo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“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cách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giao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tự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tin.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nay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sẽ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tập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bất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.”.</a:t>
            </a:r>
          </a:p>
          <a:p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mời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tiên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túng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đỏ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cạnh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dễ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“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xem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sang nay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ngủ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dậy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?”.</a:t>
            </a:r>
          </a:p>
          <a:p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ngập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ngừng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gãi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“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…”.</a:t>
            </a:r>
          </a:p>
          <a:p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giáo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nhắc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: “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nữa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?”.</a:t>
            </a:r>
          </a:p>
          <a:p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gãi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“À…ờ…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ngủ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dậy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.”.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:”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…ờ…”.</a:t>
            </a:r>
          </a:p>
          <a:p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giáo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mỉm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cười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kiên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nhẫn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“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đấy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!”.</a:t>
            </a:r>
          </a:p>
          <a:p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chưa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chịu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chỗ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Bỗng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to:”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…ờ…à”.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thở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mạnh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hơi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“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…ờ…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Con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đánh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răng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đánh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rang”.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giáo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vỗ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vỗ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theo.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Cuối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giọng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tự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tin: “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đưa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.”.</a:t>
            </a:r>
          </a:p>
          <a:p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giáo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vỗ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vỗ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theo.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vỗ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tràn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ngập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vỗ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					    </a:t>
            </a:r>
          </a:p>
          <a:p>
            <a:pPr>
              <a:lnSpc>
                <a:spcPct val="120000"/>
              </a:lnSpc>
            </a:pP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                                                                                    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lang="en-US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 </a:t>
            </a:r>
            <a:r>
              <a:rPr lang="en-US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Tốt</a:t>
            </a:r>
            <a:r>
              <a:rPr lang="en-US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tô-chan</a:t>
            </a:r>
            <a:r>
              <a:rPr lang="en-US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lang="en-US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bên</a:t>
            </a:r>
            <a:r>
              <a:rPr lang="en-US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cửa</a:t>
            </a:r>
            <a:r>
              <a:rPr lang="en-US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sổ</a:t>
            </a:r>
            <a:r>
              <a:rPr lang="en-US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  <a:endParaRPr lang="en-US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423374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">
            <a:extLst>
              <a:ext uri="{FF2B5EF4-FFF2-40B4-BE49-F238E27FC236}">
                <a16:creationId xmlns:a16="http://schemas.microsoft.com/office/drawing/2014/main" id="{0AAFFE85-53AF-4176-86BE-F5C216A0D5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706" y="5179314"/>
            <a:ext cx="1019492" cy="1539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6">
            <a:extLst>
              <a:ext uri="{FF2B5EF4-FFF2-40B4-BE49-F238E27FC236}">
                <a16:creationId xmlns:a16="http://schemas.microsoft.com/office/drawing/2014/main" id="{76A2B587-50FA-43A8-AAA6-7D1650B023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198" y="5231903"/>
            <a:ext cx="869852" cy="14872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loud 3">
            <a:extLst>
              <a:ext uri="{FF2B5EF4-FFF2-40B4-BE49-F238E27FC236}">
                <a16:creationId xmlns:a16="http://schemas.microsoft.com/office/drawing/2014/main" id="{CC6F8E4E-EC8C-4F65-89FA-8A567D3A15A4}"/>
              </a:ext>
            </a:extLst>
          </p:cNvPr>
          <p:cNvSpPr/>
          <p:nvPr/>
        </p:nvSpPr>
        <p:spPr>
          <a:xfrm>
            <a:off x="2415982" y="1484243"/>
            <a:ext cx="7933966" cy="3167270"/>
          </a:xfrm>
          <a:prstGeom prst="cloud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lang="en-US" sz="5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TẬP</a:t>
            </a:r>
            <a:r>
              <a:rPr lang="en-US" sz="5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THEO </a:t>
            </a:r>
          </a:p>
          <a:p>
            <a:pPr algn="ctr"/>
            <a:r>
              <a:rPr lang="en-US" sz="5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VĂN</a:t>
            </a:r>
            <a:r>
              <a:rPr lang="en-US" sz="5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BẢN</a:t>
            </a:r>
            <a:r>
              <a:rPr lang="en-US" sz="5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endParaRPr lang="en-US" sz="5400" b="1" dirty="0">
              <a:solidFill>
                <a:srgbClr val="C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62376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8555EA4-F00B-431C-B665-58DC8538AA2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7778" l="4961" r="926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15"/>
          <a:stretch/>
        </p:blipFill>
        <p:spPr>
          <a:xfrm>
            <a:off x="2209801" y="0"/>
            <a:ext cx="7772396" cy="430132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FE0A47F-DE0D-4AFB-A019-3B65ECEF2308}"/>
              </a:ext>
            </a:extLst>
          </p:cNvPr>
          <p:cNvSpPr/>
          <p:nvPr/>
        </p:nvSpPr>
        <p:spPr>
          <a:xfrm>
            <a:off x="2757586" y="4057324"/>
            <a:ext cx="667682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 CH</a:t>
            </a:r>
            <a:r>
              <a:rPr kumimoji="0" lang="vi-VN" sz="3600" b="1" i="0" u="none" strike="noStrike" kern="1200" cap="none" spc="0" normalizeH="0" baseline="0" noProof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kumimoji="0" lang="en-US" sz="3600" b="1" i="0" u="none" strike="noStrike" kern="1200" cap="none" spc="0" normalizeH="0" baseline="0" noProof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 HỘP QUÀ BÍ MẬT</a:t>
            </a:r>
          </a:p>
        </p:txBody>
      </p:sp>
      <p:pic>
        <p:nvPicPr>
          <p:cNvPr id="18" name="chrysanthemum">
            <a:hlinkClick r:id="" action="ppaction://media"/>
            <a:extLst>
              <a:ext uri="{FF2B5EF4-FFF2-40B4-BE49-F238E27FC236}">
                <a16:creationId xmlns:a16="http://schemas.microsoft.com/office/drawing/2014/main" id="{8AE2F4B0-E4D2-402B-A75B-0B7FADBE23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561926" y="-8001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2470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2.59259E-6 L 0 -0.07222 " pathEditMode="relative" rAng="0" ptsTypes="AA">
                                      <p:cBhvr>
                                        <p:cTn id="1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000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6" grpId="0"/>
      <p:bldP spid="6" grpId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2878C1C-446C-46C8-9919-816EE7E048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308" y="259596"/>
            <a:ext cx="1103657" cy="96906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3DA2C56-082C-4277-99DC-FF74ACB79DED}"/>
              </a:ext>
            </a:extLst>
          </p:cNvPr>
          <p:cNvSpPr txBox="1"/>
          <p:nvPr/>
        </p:nvSpPr>
        <p:spPr>
          <a:xfrm>
            <a:off x="1108045" y="482518"/>
            <a:ext cx="1148019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rabicPeriod"/>
            </a:pP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dành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ai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76CD321-DDE5-4271-A63A-27E48886CF9C}"/>
              </a:ext>
            </a:extLst>
          </p:cNvPr>
          <p:cNvSpPr/>
          <p:nvPr/>
        </p:nvSpPr>
        <p:spPr>
          <a:xfrm>
            <a:off x="1229965" y="1918582"/>
            <a:ext cx="5048915" cy="731521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nay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ngủ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dậy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9C36C43-A4A1-4E85-9AC6-A6A7F8D99E5F}"/>
              </a:ext>
            </a:extLst>
          </p:cNvPr>
          <p:cNvSpPr/>
          <p:nvPr/>
        </p:nvSpPr>
        <p:spPr>
          <a:xfrm>
            <a:off x="7188804" y="1918582"/>
            <a:ext cx="4582052" cy="731521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nữa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7F5C5324-1F91-4620-B5EA-EE62C1A9AF6A}"/>
              </a:ext>
            </a:extLst>
          </p:cNvPr>
          <p:cNvSpPr/>
          <p:nvPr/>
        </p:nvSpPr>
        <p:spPr>
          <a:xfrm>
            <a:off x="2451402" y="3511163"/>
            <a:ext cx="8793479" cy="731521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thầy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giáo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dành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Quang</a:t>
            </a:r>
            <a:endParaRPr lang="en-US" sz="28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4589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 animBg="1"/>
      <p:bldP spid="8" grpId="0" animBg="1"/>
      <p:bldP spid="9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F61A504-DC34-4EFA-B044-79887A5332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108" y="409160"/>
            <a:ext cx="1103657" cy="96906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FE18812-5647-4AD8-AFD9-81A800E5EA8E}"/>
              </a:ext>
            </a:extLst>
          </p:cNvPr>
          <p:cNvSpPr txBox="1"/>
          <p:nvPr/>
        </p:nvSpPr>
        <p:spPr>
          <a:xfrm>
            <a:off x="1534764" y="409160"/>
            <a:ext cx="10657235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2800" dirty="0">
                <a:solidFill>
                  <a:srgbClr val="E8470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</a:t>
            </a:r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Đóng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vai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Quang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đáp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khen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Quang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trở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nên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tự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tin.</a:t>
            </a:r>
          </a:p>
          <a:p>
            <a:pPr>
              <a:lnSpc>
                <a:spcPct val="150000"/>
              </a:lnSpc>
            </a:pP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429953B-E585-41C2-A20C-5C25E8ACA96E}"/>
              </a:ext>
            </a:extLst>
          </p:cNvPr>
          <p:cNvSpPr txBox="1"/>
          <p:nvPr/>
        </p:nvSpPr>
        <p:spPr>
          <a:xfrm>
            <a:off x="708838" y="2625151"/>
            <a:ext cx="1078141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giỏi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quá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aseline="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thật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tự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tin!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Tớ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tự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hào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3077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8303AD1A-6F61-4738-AB38-FFB5BF62F6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sp>
        <p:nvSpPr>
          <p:cNvPr id="15" name="18">
            <a:extLst>
              <a:ext uri="{FF2B5EF4-FFF2-40B4-BE49-F238E27FC236}">
                <a16:creationId xmlns:a16="http://schemas.microsoft.com/office/drawing/2014/main" id="{84E0EB1E-CC1F-4B09-8338-D305427AF817}"/>
              </a:ext>
            </a:extLst>
          </p:cNvPr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986528" y="1246503"/>
            <a:ext cx="6218944" cy="135389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8798" b="1" dirty="0" err="1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TIẾT</a:t>
            </a:r>
            <a:r>
              <a:rPr lang="en-US" altLang="zh-CN" sz="8798" b="1" dirty="0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3</a:t>
            </a:r>
          </a:p>
        </p:txBody>
      </p:sp>
    </p:spTree>
    <p:extLst>
      <p:ext uri="{BB962C8B-B14F-4D97-AF65-F5344CB8AC3E}">
        <p14:creationId xmlns:p14="http://schemas.microsoft.com/office/powerpoint/2010/main" val="1457416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75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9" presetID="2" presetClass="entr" presetSubtype="1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9" dur="75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1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16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8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20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100000" numSld="999" showWhenStopped="0">
                    <p:cTn id="30" repeatCount="indefinite" fill="remove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2"/>
                    </p:tgtEl>
                  </p:cMediaNode>
                </p:audio>
              </p:childTnLst>
            </p:cTn>
          </p:par>
        </p:tnLst>
        <p:bldLst>
          <p:bldP spid="15" grpId="0"/>
          <p:bldP spid="20" grpId="0"/>
          <p:bldP spid="22" grpId="0" animBg="1"/>
          <p:bldP spid="23" grpId="0"/>
        </p:bldLst>
      </p:timing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3F4B98E-F897-4769-805E-D56275A13D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643" y="486691"/>
            <a:ext cx="1126435" cy="64435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7C00270-6BED-4D33-914C-FB5B35A93EF1}"/>
              </a:ext>
            </a:extLst>
          </p:cNvPr>
          <p:cNvSpPr txBox="1"/>
          <p:nvPr/>
        </p:nvSpPr>
        <p:spPr>
          <a:xfrm>
            <a:off x="1463078" y="1352471"/>
            <a:ext cx="101193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1. 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Nghe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giờ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endParaRPr lang="en-US" sz="3200" b="1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6831AC8-187F-453E-A012-6B29B7883CB1}"/>
              </a:ext>
            </a:extLst>
          </p:cNvPr>
          <p:cNvSpPr/>
          <p:nvPr/>
        </p:nvSpPr>
        <p:spPr>
          <a:xfrm>
            <a:off x="609599" y="2097118"/>
            <a:ext cx="10972801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             </a:t>
            </a:r>
            <a:r>
              <a:rPr lang="en-US" sz="32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32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giờ</a:t>
            </a:r>
            <a:r>
              <a:rPr lang="en-US" sz="32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endParaRPr lang="en-US" sz="3200" b="1" dirty="0"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32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</a:t>
            </a:r>
            <a:r>
              <a:rPr lang="en-US" sz="32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lang="en-US" sz="32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32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32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lang="en-US" sz="32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sz="32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lang="en-US" sz="32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lang="en-US" sz="32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chẳng</a:t>
            </a:r>
            <a:r>
              <a:rPr lang="en-US" sz="32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dễ</a:t>
            </a:r>
            <a:r>
              <a:rPr lang="en-US" sz="32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chút</a:t>
            </a:r>
            <a:r>
              <a:rPr lang="en-US" sz="32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32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2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Lúc</a:t>
            </a:r>
            <a:r>
              <a:rPr lang="en-US" sz="32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sz="32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Quang</a:t>
            </a:r>
            <a:r>
              <a:rPr lang="en-US" sz="32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còn</a:t>
            </a:r>
            <a:r>
              <a:rPr lang="en-US" sz="32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ngượng</a:t>
            </a:r>
            <a:r>
              <a:rPr lang="en-US" sz="32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nghịu</a:t>
            </a:r>
            <a:r>
              <a:rPr lang="en-US" sz="32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2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Nhưng</a:t>
            </a:r>
            <a:r>
              <a:rPr lang="en-US" sz="32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nhờ</a:t>
            </a:r>
            <a:r>
              <a:rPr lang="en-US" sz="32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thầy</a:t>
            </a:r>
            <a:r>
              <a:rPr lang="en-US" sz="32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giáo</a:t>
            </a:r>
            <a:r>
              <a:rPr lang="en-US" sz="32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2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32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2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32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viên</a:t>
            </a:r>
            <a:r>
              <a:rPr lang="en-US" sz="32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Quang</a:t>
            </a:r>
            <a:r>
              <a:rPr lang="en-US" sz="32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32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tự</a:t>
            </a:r>
            <a:r>
              <a:rPr lang="en-US" sz="32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tin </a:t>
            </a:r>
            <a:r>
              <a:rPr lang="en-US" sz="32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hơn</a:t>
            </a:r>
            <a:r>
              <a:rPr lang="en-US" sz="32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2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32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32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cách</a:t>
            </a:r>
            <a:r>
              <a:rPr lang="en-US" sz="32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lưu</a:t>
            </a:r>
            <a:r>
              <a:rPr lang="en-US" sz="32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loát</a:t>
            </a:r>
            <a:r>
              <a:rPr lang="en-US" sz="32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3200" b="1" dirty="0"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16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A612DD7-74E7-4583-B018-6052BF6DFE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3172" y="1128213"/>
            <a:ext cx="9576244" cy="5392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11245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6831AC8-187F-453E-A012-6B29B7883CB1}"/>
              </a:ext>
            </a:extLst>
          </p:cNvPr>
          <p:cNvSpPr/>
          <p:nvPr/>
        </p:nvSpPr>
        <p:spPr>
          <a:xfrm>
            <a:off x="624839" y="984598"/>
            <a:ext cx="10972801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             </a:t>
            </a:r>
            <a:r>
              <a:rPr lang="en-US" sz="32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32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giờ</a:t>
            </a:r>
            <a:r>
              <a:rPr lang="en-US" sz="32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endParaRPr lang="en-US" sz="3200" b="1" dirty="0"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32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</a:t>
            </a:r>
            <a:r>
              <a:rPr lang="en-US" sz="32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lang="en-US" sz="32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32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32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lang="en-US" sz="32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sz="32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lang="en-US" sz="32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lang="en-US" sz="32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chẳng</a:t>
            </a:r>
            <a:r>
              <a:rPr lang="en-US" sz="32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dễ</a:t>
            </a:r>
            <a:r>
              <a:rPr lang="en-US" sz="32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chút</a:t>
            </a:r>
            <a:r>
              <a:rPr lang="en-US" sz="32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32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2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Lúc</a:t>
            </a:r>
            <a:r>
              <a:rPr lang="en-US" sz="32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sz="32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Quang</a:t>
            </a:r>
            <a:r>
              <a:rPr lang="en-US" sz="32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còn</a:t>
            </a:r>
            <a:r>
              <a:rPr lang="en-US" sz="32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ngượng</a:t>
            </a:r>
            <a:r>
              <a:rPr lang="en-US" sz="32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nghịu</a:t>
            </a:r>
            <a:r>
              <a:rPr lang="en-US" sz="32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2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Nhưng</a:t>
            </a:r>
            <a:r>
              <a:rPr lang="en-US" sz="32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nhờ</a:t>
            </a:r>
            <a:r>
              <a:rPr lang="en-US" sz="32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thầy</a:t>
            </a:r>
            <a:r>
              <a:rPr lang="en-US" sz="32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giáo</a:t>
            </a:r>
            <a:r>
              <a:rPr lang="en-US" sz="32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2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32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2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32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viên</a:t>
            </a:r>
            <a:r>
              <a:rPr lang="en-US" sz="32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Quang</a:t>
            </a:r>
            <a:r>
              <a:rPr lang="en-US" sz="32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32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tự</a:t>
            </a:r>
            <a:r>
              <a:rPr lang="en-US" sz="32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tin </a:t>
            </a:r>
            <a:r>
              <a:rPr lang="en-US" sz="32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hơn</a:t>
            </a:r>
            <a:r>
              <a:rPr lang="en-US" sz="32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2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32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32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cách</a:t>
            </a:r>
            <a:r>
              <a:rPr lang="en-US" sz="32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lưu</a:t>
            </a:r>
            <a:r>
              <a:rPr lang="en-US" sz="32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loát</a:t>
            </a:r>
            <a:r>
              <a:rPr lang="en-US" sz="32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3200" b="1" dirty="0"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0042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Table&#10;&#10;Description automatically generated">
            <a:extLst>
              <a:ext uri="{FF2B5EF4-FFF2-40B4-BE49-F238E27FC236}">
                <a16:creationId xmlns:a16="http://schemas.microsoft.com/office/drawing/2014/main" id="{C731668C-217D-4C4B-8E39-CAF64654DB3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/>
          <a:stretch/>
        </p:blipFill>
        <p:spPr>
          <a:xfrm>
            <a:off x="643467" y="1370668"/>
            <a:ext cx="10905066" cy="411666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52BDCBD-BBA5-464E-90B2-2858740A814C}"/>
              </a:ext>
            </a:extLst>
          </p:cNvPr>
          <p:cNvSpPr txBox="1"/>
          <p:nvPr/>
        </p:nvSpPr>
        <p:spPr>
          <a:xfrm>
            <a:off x="3455580" y="4742120"/>
            <a:ext cx="5741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17D9699-7492-4F12-B258-3C6A488E7FA1}"/>
              </a:ext>
            </a:extLst>
          </p:cNvPr>
          <p:cNvSpPr txBox="1"/>
          <p:nvPr/>
        </p:nvSpPr>
        <p:spPr>
          <a:xfrm>
            <a:off x="8676166" y="2594344"/>
            <a:ext cx="5741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A26BD10-722C-4C63-AECE-B1DE0F4339E3}"/>
              </a:ext>
            </a:extLst>
          </p:cNvPr>
          <p:cNvSpPr txBox="1"/>
          <p:nvPr/>
        </p:nvSpPr>
        <p:spPr>
          <a:xfrm>
            <a:off x="8676165" y="3717671"/>
            <a:ext cx="5741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EBE3F69-688E-4A06-9686-444AC013BA5E}"/>
              </a:ext>
            </a:extLst>
          </p:cNvPr>
          <p:cNvSpPr txBox="1"/>
          <p:nvPr/>
        </p:nvSpPr>
        <p:spPr>
          <a:xfrm>
            <a:off x="8676164" y="4742119"/>
            <a:ext cx="5741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</a:t>
            </a:r>
          </a:p>
        </p:txBody>
      </p:sp>
    </p:spTree>
    <p:extLst>
      <p:ext uri="{BB962C8B-B14F-4D97-AF65-F5344CB8AC3E}">
        <p14:creationId xmlns:p14="http://schemas.microsoft.com/office/powerpoint/2010/main" val="1954864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205786-9A62-4CFC-8D22-DC3FE782B1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DA1618-573E-4A06-8C95-0590FA1452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FFFB4D41-A4B2-4D50-B71C-1CDBBFADE76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5690CD2-0E7D-460E-AEBF-3CC74F238E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365125"/>
            <a:ext cx="9921949" cy="3960333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8E8B3800-C2F3-4229-A43F-15B70F1ABC61}"/>
              </a:ext>
            </a:extLst>
          </p:cNvPr>
          <p:cNvSpPr/>
          <p:nvPr/>
        </p:nvSpPr>
        <p:spPr>
          <a:xfrm>
            <a:off x="5901070" y="4167963"/>
            <a:ext cx="914400" cy="52099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BD8AF3B2-56B6-4397-B084-0E94AA3EAE3F}"/>
              </a:ext>
            </a:extLst>
          </p:cNvPr>
          <p:cNvSpPr/>
          <p:nvPr/>
        </p:nvSpPr>
        <p:spPr>
          <a:xfrm>
            <a:off x="1828800" y="4189118"/>
            <a:ext cx="914400" cy="52099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90EDD0F0-95D0-42A7-B604-87B25EAF5871}"/>
              </a:ext>
            </a:extLst>
          </p:cNvPr>
          <p:cNvSpPr/>
          <p:nvPr/>
        </p:nvSpPr>
        <p:spPr>
          <a:xfrm>
            <a:off x="7517219" y="4199897"/>
            <a:ext cx="914400" cy="52099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D2EEDC52-39C9-4AFD-801B-69A0AC3E1206}"/>
              </a:ext>
            </a:extLst>
          </p:cNvPr>
          <p:cNvSpPr/>
          <p:nvPr/>
        </p:nvSpPr>
        <p:spPr>
          <a:xfrm>
            <a:off x="9379357" y="4189118"/>
            <a:ext cx="914400" cy="52099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92DF07C8-9A15-4395-A216-152F253883FB}"/>
              </a:ext>
            </a:extLst>
          </p:cNvPr>
          <p:cNvSpPr/>
          <p:nvPr/>
        </p:nvSpPr>
        <p:spPr>
          <a:xfrm>
            <a:off x="4012019" y="4199897"/>
            <a:ext cx="914400" cy="52099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5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CB57301B-7BD8-4A5B-96A2-AC5BC170BAAA}"/>
              </a:ext>
            </a:extLst>
          </p:cNvPr>
          <p:cNvSpPr/>
          <p:nvPr/>
        </p:nvSpPr>
        <p:spPr>
          <a:xfrm>
            <a:off x="2530550" y="5167313"/>
            <a:ext cx="7931888" cy="69122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Quân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–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Sơn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–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Tuấn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–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Vân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-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Xuân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4777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8303AD1A-6F61-4738-AB38-FFB5BF62F6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sp>
        <p:nvSpPr>
          <p:cNvPr id="15" name="18">
            <a:extLst>
              <a:ext uri="{FF2B5EF4-FFF2-40B4-BE49-F238E27FC236}">
                <a16:creationId xmlns:a16="http://schemas.microsoft.com/office/drawing/2014/main" id="{84E0EB1E-CC1F-4B09-8338-D305427AF817}"/>
              </a:ext>
            </a:extLst>
          </p:cNvPr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986528" y="1246503"/>
            <a:ext cx="6218944" cy="135389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8798" b="1" dirty="0" err="1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TIẾT</a:t>
            </a:r>
            <a:r>
              <a:rPr lang="en-US" altLang="zh-CN" sz="8798" b="1" dirty="0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4</a:t>
            </a:r>
          </a:p>
        </p:txBody>
      </p:sp>
    </p:spTree>
    <p:extLst>
      <p:ext uri="{BB962C8B-B14F-4D97-AF65-F5344CB8AC3E}">
        <p14:creationId xmlns:p14="http://schemas.microsoft.com/office/powerpoint/2010/main" val="2146231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75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9" presetID="2" presetClass="entr" presetSubtype="1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9" dur="75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1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16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8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20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100000" numSld="999" showWhenStopped="0">
                    <p:cTn id="30" repeatCount="indefinite" fill="remove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2"/>
                    </p:tgtEl>
                  </p:cMediaNode>
                </p:audio>
              </p:childTnLst>
            </p:cTn>
          </p:par>
        </p:tnLst>
        <p:bldLst>
          <p:bldP spid="15" grpId="0"/>
          <p:bldP spid="20" grpId="0"/>
          <p:bldP spid="22" grpId="0" animBg="1"/>
          <p:bldP spid="23" grpId="0"/>
        </p:bldLst>
      </p:timing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>
            <a:extLst>
              <a:ext uri="{FF2B5EF4-FFF2-40B4-BE49-F238E27FC236}">
                <a16:creationId xmlns:a16="http://schemas.microsoft.com/office/drawing/2014/main" id="{50C12B26-75BB-45EE-9142-FBADDC9CDE9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 flipV="1">
            <a:off x="2652062" y="-2681938"/>
            <a:ext cx="6858000" cy="12221875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DBB614EA-B005-4C6A-8BBA-99EE489287FB}"/>
              </a:ext>
            </a:extLst>
          </p:cNvPr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80F2173-209B-4FCF-9251-0524DE89737A}"/>
                </a:ext>
              </a:extLst>
            </p:cNvPr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2F6DA80-3933-4153-98A0-A33494EFD727}"/>
                </a:ext>
              </a:extLst>
            </p:cNvPr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0C3B2C71-710C-4D23-BD1D-E7C53B260006}"/>
                </a:ext>
              </a:extLst>
            </p:cNvPr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1ABB32B4-D376-4BB5-A869-A9C2442AA919}"/>
                </a:ext>
              </a:extLst>
            </p:cNvPr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13CCF0C5-BDB2-4BB6-A93A-714EF4D84C1E}"/>
                </a:ext>
              </a:extLst>
            </p:cNvPr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9" name="18">
            <a:extLst>
              <a:ext uri="{FF2B5EF4-FFF2-40B4-BE49-F238E27FC236}">
                <a16:creationId xmlns:a16="http://schemas.microsoft.com/office/drawing/2014/main" id="{EC8D8931-2480-4EF2-87B8-07DBE99D56D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326"/>
          <a:stretch/>
        </p:blipFill>
        <p:spPr>
          <a:xfrm>
            <a:off x="9714797" y="3632886"/>
            <a:ext cx="2263295" cy="362404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427ADA6-213D-424A-8265-DDE2F08EB70B}"/>
              </a:ext>
            </a:extLst>
          </p:cNvPr>
          <p:cNvSpPr txBox="1"/>
          <p:nvPr/>
        </p:nvSpPr>
        <p:spPr>
          <a:xfrm>
            <a:off x="4222321" y="2524939"/>
            <a:ext cx="5492476" cy="1323391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Luyện</a:t>
            </a:r>
            <a:r>
              <a:rPr kumimoji="0" lang="en-US" sz="8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8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tập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grpSp>
        <p:nvGrpSpPr>
          <p:cNvPr id="30" name="139">
            <a:extLst>
              <a:ext uri="{FF2B5EF4-FFF2-40B4-BE49-F238E27FC236}">
                <a16:creationId xmlns:a16="http://schemas.microsoft.com/office/drawing/2014/main" id="{EB60CA3F-A946-4219-9E8C-B5E600CA0F70}"/>
              </a:ext>
            </a:extLst>
          </p:cNvPr>
          <p:cNvGrpSpPr/>
          <p:nvPr/>
        </p:nvGrpSpPr>
        <p:grpSpPr>
          <a:xfrm>
            <a:off x="86755" y="51066"/>
            <a:ext cx="1213285" cy="1061298"/>
            <a:chOff x="1353570" y="1860082"/>
            <a:chExt cx="1425587" cy="1247005"/>
          </a:xfrm>
        </p:grpSpPr>
        <p:sp>
          <p:nvSpPr>
            <p:cNvPr id="31" name="16">
              <a:extLst>
                <a:ext uri="{FF2B5EF4-FFF2-40B4-BE49-F238E27FC236}">
                  <a16:creationId xmlns:a16="http://schemas.microsoft.com/office/drawing/2014/main" id="{3F9DE229-1895-4C69-97AA-EC06BCAC4819}"/>
                </a:ext>
              </a:extLst>
            </p:cNvPr>
            <p:cNvSpPr/>
            <p:nvPr/>
          </p:nvSpPr>
          <p:spPr>
            <a:xfrm>
              <a:off x="1353570" y="1860082"/>
              <a:ext cx="1425587" cy="1247005"/>
            </a:xfrm>
            <a:custGeom>
              <a:avLst/>
              <a:gdLst>
                <a:gd name="connsiteX0" fmla="*/ 724918 w 1425587"/>
                <a:gd name="connsiteY0" fmla="*/ 126948 h 1247005"/>
                <a:gd name="connsiteX1" fmla="*/ 698669 w 1425587"/>
                <a:gd name="connsiteY1" fmla="*/ 127403 h 1247005"/>
                <a:gd name="connsiteX2" fmla="*/ 682523 w 1425587"/>
                <a:gd name="connsiteY2" fmla="*/ 134262 h 1247005"/>
                <a:gd name="connsiteX3" fmla="*/ 682492 w 1425587"/>
                <a:gd name="connsiteY3" fmla="*/ 134241 h 1247005"/>
                <a:gd name="connsiteX4" fmla="*/ 287866 w 1425587"/>
                <a:gd name="connsiteY4" fmla="*/ 331554 h 1247005"/>
                <a:gd name="connsiteX5" fmla="*/ 278988 w 1425587"/>
                <a:gd name="connsiteY5" fmla="*/ 339062 h 1247005"/>
                <a:gd name="connsiteX6" fmla="*/ 266985 w 1425587"/>
                <a:gd name="connsiteY6" fmla="*/ 362410 h 1247005"/>
                <a:gd name="connsiteX7" fmla="*/ 265400 w 1425587"/>
                <a:gd name="connsiteY7" fmla="*/ 379880 h 1247005"/>
                <a:gd name="connsiteX8" fmla="*/ 264826 w 1425587"/>
                <a:gd name="connsiteY8" fmla="*/ 380196 h 1247005"/>
                <a:gd name="connsiteX9" fmla="*/ 264826 w 1425587"/>
                <a:gd name="connsiteY9" fmla="*/ 902103 h 1247005"/>
                <a:gd name="connsiteX10" fmla="*/ 268187 w 1425587"/>
                <a:gd name="connsiteY10" fmla="*/ 918750 h 1247005"/>
                <a:gd name="connsiteX11" fmla="*/ 282863 w 1425587"/>
                <a:gd name="connsiteY11" fmla="*/ 940517 h 1247005"/>
                <a:gd name="connsiteX12" fmla="*/ 297408 w 1425587"/>
                <a:gd name="connsiteY12" fmla="*/ 950324 h 1247005"/>
                <a:gd name="connsiteX13" fmla="*/ 297408 w 1425587"/>
                <a:gd name="connsiteY13" fmla="*/ 950681 h 1247005"/>
                <a:gd name="connsiteX14" fmla="*/ 690681 w 1425587"/>
                <a:gd name="connsiteY14" fmla="*/ 1147318 h 1247005"/>
                <a:gd name="connsiteX15" fmla="*/ 681190 w 1425587"/>
                <a:gd name="connsiteY15" fmla="*/ 1141150 h 1247005"/>
                <a:gd name="connsiteX16" fmla="*/ 701216 w 1425587"/>
                <a:gd name="connsiteY16" fmla="*/ 1149080 h 1247005"/>
                <a:gd name="connsiteX17" fmla="*/ 727465 w 1425587"/>
                <a:gd name="connsiteY17" fmla="*/ 1148636 h 1247005"/>
                <a:gd name="connsiteX18" fmla="*/ 743613 w 1425587"/>
                <a:gd name="connsiteY18" fmla="*/ 1141783 h 1247005"/>
                <a:gd name="connsiteX19" fmla="*/ 744397 w 1425587"/>
                <a:gd name="connsiteY19" fmla="*/ 1142292 h 1247005"/>
                <a:gd name="connsiteX20" fmla="*/ 741193 w 1425587"/>
                <a:gd name="connsiteY20" fmla="*/ 1144173 h 1247005"/>
                <a:gd name="connsiteX21" fmla="*/ 1137772 w 1425587"/>
                <a:gd name="connsiteY21" fmla="*/ 945884 h 1247005"/>
                <a:gd name="connsiteX22" fmla="*/ 1146771 w 1425587"/>
                <a:gd name="connsiteY22" fmla="*/ 938118 h 1247005"/>
                <a:gd name="connsiteX23" fmla="*/ 1158539 w 1425587"/>
                <a:gd name="connsiteY23" fmla="*/ 914651 h 1247005"/>
                <a:gd name="connsiteX24" fmla="*/ 1159948 w 1425587"/>
                <a:gd name="connsiteY24" fmla="*/ 897165 h 1247005"/>
                <a:gd name="connsiteX25" fmla="*/ 1160760 w 1425587"/>
                <a:gd name="connsiteY25" fmla="*/ 896708 h 1247005"/>
                <a:gd name="connsiteX26" fmla="*/ 1160760 w 1425587"/>
                <a:gd name="connsiteY26" fmla="*/ 371357 h 1247005"/>
                <a:gd name="connsiteX27" fmla="*/ 1158060 w 1425587"/>
                <a:gd name="connsiteY27" fmla="*/ 357984 h 1247005"/>
                <a:gd name="connsiteX28" fmla="*/ 1143384 w 1425587"/>
                <a:gd name="connsiteY28" fmla="*/ 336217 h 1247005"/>
                <a:gd name="connsiteX29" fmla="*/ 1132874 w 1425587"/>
                <a:gd name="connsiteY29" fmla="*/ 329132 h 1247005"/>
                <a:gd name="connsiteX30" fmla="*/ 742090 w 1425587"/>
                <a:gd name="connsiteY30" fmla="*/ 133740 h 1247005"/>
                <a:gd name="connsiteX31" fmla="*/ 341644 w 1425587"/>
                <a:gd name="connsiteY31" fmla="*/ 0 h 1247005"/>
                <a:gd name="connsiteX32" fmla="*/ 1072853 w 1425587"/>
                <a:gd name="connsiteY32" fmla="*/ 0 h 1247005"/>
                <a:gd name="connsiteX33" fmla="*/ 1073490 w 1425587"/>
                <a:gd name="connsiteY33" fmla="*/ 1130 h 1247005"/>
                <a:gd name="connsiteX34" fmla="*/ 1097827 w 1425587"/>
                <a:gd name="connsiteY34" fmla="*/ 3091 h 1247005"/>
                <a:gd name="connsiteX35" fmla="*/ 1130490 w 1425587"/>
                <a:gd name="connsiteY35" fmla="*/ 19471 h 1247005"/>
                <a:gd name="connsiteX36" fmla="*/ 1141300 w 1425587"/>
                <a:gd name="connsiteY36" fmla="*/ 31995 h 1247005"/>
                <a:gd name="connsiteX37" fmla="*/ 1417288 w 1425587"/>
                <a:gd name="connsiteY37" fmla="*/ 583973 h 1247005"/>
                <a:gd name="connsiteX38" fmla="*/ 1414670 w 1425587"/>
                <a:gd name="connsiteY38" fmla="*/ 579514 h 1247005"/>
                <a:gd name="connsiteX39" fmla="*/ 1413961 w 1425587"/>
                <a:gd name="connsiteY39" fmla="*/ 580605 h 1247005"/>
                <a:gd name="connsiteX40" fmla="*/ 1423500 w 1425587"/>
                <a:gd name="connsiteY40" fmla="*/ 603081 h 1247005"/>
                <a:gd name="connsiteX41" fmla="*/ 1424118 w 1425587"/>
                <a:gd name="connsiteY41" fmla="*/ 639616 h 1247005"/>
                <a:gd name="connsiteX42" fmla="*/ 1413081 w 1425587"/>
                <a:gd name="connsiteY42" fmla="*/ 667489 h 1247005"/>
                <a:gd name="connsiteX43" fmla="*/ 1421665 w 1425587"/>
                <a:gd name="connsiteY43" fmla="*/ 654279 h 1247005"/>
                <a:gd name="connsiteX44" fmla="*/ 1147977 w 1425587"/>
                <a:gd name="connsiteY44" fmla="*/ 1201656 h 1247005"/>
                <a:gd name="connsiteX45" fmla="*/ 1147479 w 1425587"/>
                <a:gd name="connsiteY45" fmla="*/ 1201656 h 1247005"/>
                <a:gd name="connsiteX46" fmla="*/ 1133830 w 1425587"/>
                <a:gd name="connsiteY46" fmla="*/ 1221900 h 1247005"/>
                <a:gd name="connsiteX47" fmla="*/ 1103533 w 1425587"/>
                <a:gd name="connsiteY47" fmla="*/ 1242327 h 1247005"/>
                <a:gd name="connsiteX48" fmla="*/ 1080363 w 1425587"/>
                <a:gd name="connsiteY48" fmla="*/ 1247005 h 1247005"/>
                <a:gd name="connsiteX49" fmla="*/ 353947 w 1425587"/>
                <a:gd name="connsiteY49" fmla="*/ 1247005 h 1247005"/>
                <a:gd name="connsiteX50" fmla="*/ 353507 w 1425587"/>
                <a:gd name="connsiteY50" fmla="*/ 1246206 h 1247005"/>
                <a:gd name="connsiteX51" fmla="*/ 329191 w 1425587"/>
                <a:gd name="connsiteY51" fmla="*/ 1243999 h 1247005"/>
                <a:gd name="connsiteX52" fmla="*/ 296694 w 1425587"/>
                <a:gd name="connsiteY52" fmla="*/ 1227293 h 1247005"/>
                <a:gd name="connsiteX53" fmla="*/ 286245 w 1425587"/>
                <a:gd name="connsiteY53" fmla="*/ 1214937 h 1247005"/>
                <a:gd name="connsiteX54" fmla="*/ 11615 w 1425587"/>
                <a:gd name="connsiteY54" fmla="*/ 665677 h 1247005"/>
                <a:gd name="connsiteX55" fmla="*/ 11644 w 1425587"/>
                <a:gd name="connsiteY55" fmla="*/ 665633 h 1247005"/>
                <a:gd name="connsiteX56" fmla="*/ 2097 w 1425587"/>
                <a:gd name="connsiteY56" fmla="*/ 643161 h 1247005"/>
                <a:gd name="connsiteX57" fmla="*/ 1463 w 1425587"/>
                <a:gd name="connsiteY57" fmla="*/ 606626 h 1247005"/>
                <a:gd name="connsiteX58" fmla="*/ 10917 w 1425587"/>
                <a:gd name="connsiteY58" fmla="*/ 582725 h 1247005"/>
                <a:gd name="connsiteX59" fmla="*/ 282873 w 1425587"/>
                <a:gd name="connsiteY59" fmla="*/ 38813 h 1247005"/>
                <a:gd name="connsiteX60" fmla="*/ 292735 w 1425587"/>
                <a:gd name="connsiteY60" fmla="*/ 24185 h 1247005"/>
                <a:gd name="connsiteX61" fmla="*/ 323031 w 1425587"/>
                <a:gd name="connsiteY61" fmla="*/ 3758 h 1247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1425587" h="1247005">
                  <a:moveTo>
                    <a:pt x="724918" y="126948"/>
                  </a:moveTo>
                  <a:cubicBezTo>
                    <a:pt x="716159" y="125392"/>
                    <a:pt x="707241" y="125579"/>
                    <a:pt x="698669" y="127403"/>
                  </a:cubicBezTo>
                  <a:lnTo>
                    <a:pt x="682523" y="134262"/>
                  </a:lnTo>
                  <a:lnTo>
                    <a:pt x="682492" y="134241"/>
                  </a:lnTo>
                  <a:lnTo>
                    <a:pt x="287866" y="331554"/>
                  </a:lnTo>
                  <a:lnTo>
                    <a:pt x="278988" y="339062"/>
                  </a:lnTo>
                  <a:cubicBezTo>
                    <a:pt x="273478" y="346046"/>
                    <a:pt x="269429" y="353994"/>
                    <a:pt x="266985" y="362410"/>
                  </a:cubicBezTo>
                  <a:lnTo>
                    <a:pt x="265400" y="379880"/>
                  </a:lnTo>
                  <a:lnTo>
                    <a:pt x="264826" y="380196"/>
                  </a:lnTo>
                  <a:lnTo>
                    <a:pt x="264826" y="902103"/>
                  </a:lnTo>
                  <a:lnTo>
                    <a:pt x="268187" y="918750"/>
                  </a:lnTo>
                  <a:cubicBezTo>
                    <a:pt x="271652" y="926943"/>
                    <a:pt x="276666" y="934321"/>
                    <a:pt x="282863" y="940517"/>
                  </a:cubicBezTo>
                  <a:lnTo>
                    <a:pt x="297408" y="950324"/>
                  </a:lnTo>
                  <a:lnTo>
                    <a:pt x="297408" y="950681"/>
                  </a:lnTo>
                  <a:lnTo>
                    <a:pt x="690681" y="1147318"/>
                  </a:lnTo>
                  <a:lnTo>
                    <a:pt x="681190" y="1141150"/>
                  </a:lnTo>
                  <a:lnTo>
                    <a:pt x="701216" y="1149080"/>
                  </a:lnTo>
                  <a:cubicBezTo>
                    <a:pt x="709974" y="1150639"/>
                    <a:pt x="718892" y="1150455"/>
                    <a:pt x="727465" y="1148636"/>
                  </a:cubicBezTo>
                  <a:lnTo>
                    <a:pt x="743613" y="1141783"/>
                  </a:lnTo>
                  <a:lnTo>
                    <a:pt x="744397" y="1142292"/>
                  </a:lnTo>
                  <a:lnTo>
                    <a:pt x="741193" y="1144173"/>
                  </a:lnTo>
                  <a:lnTo>
                    <a:pt x="1137772" y="945884"/>
                  </a:lnTo>
                  <a:lnTo>
                    <a:pt x="1146771" y="938118"/>
                  </a:lnTo>
                  <a:cubicBezTo>
                    <a:pt x="1152210" y="931079"/>
                    <a:pt x="1156179" y="923090"/>
                    <a:pt x="1158539" y="914651"/>
                  </a:cubicBezTo>
                  <a:lnTo>
                    <a:pt x="1159948" y="897165"/>
                  </a:lnTo>
                  <a:lnTo>
                    <a:pt x="1160760" y="896708"/>
                  </a:lnTo>
                  <a:lnTo>
                    <a:pt x="1160760" y="371357"/>
                  </a:lnTo>
                  <a:lnTo>
                    <a:pt x="1158060" y="357984"/>
                  </a:lnTo>
                  <a:cubicBezTo>
                    <a:pt x="1154595" y="349791"/>
                    <a:pt x="1149580" y="342413"/>
                    <a:pt x="1143384" y="336217"/>
                  </a:cubicBezTo>
                  <a:lnTo>
                    <a:pt x="1132874" y="329132"/>
                  </a:lnTo>
                  <a:lnTo>
                    <a:pt x="742090" y="133740"/>
                  </a:lnTo>
                  <a:close/>
                  <a:moveTo>
                    <a:pt x="341644" y="0"/>
                  </a:moveTo>
                  <a:lnTo>
                    <a:pt x="1072853" y="0"/>
                  </a:lnTo>
                  <a:lnTo>
                    <a:pt x="1073490" y="1130"/>
                  </a:lnTo>
                  <a:lnTo>
                    <a:pt x="1097827" y="3091"/>
                  </a:lnTo>
                  <a:cubicBezTo>
                    <a:pt x="1109574" y="6376"/>
                    <a:pt x="1120693" y="11899"/>
                    <a:pt x="1130490" y="19471"/>
                  </a:cubicBezTo>
                  <a:lnTo>
                    <a:pt x="1141300" y="31995"/>
                  </a:lnTo>
                  <a:lnTo>
                    <a:pt x="1417288" y="583973"/>
                  </a:lnTo>
                  <a:lnTo>
                    <a:pt x="1414670" y="579514"/>
                  </a:lnTo>
                  <a:lnTo>
                    <a:pt x="1413961" y="580605"/>
                  </a:lnTo>
                  <a:lnTo>
                    <a:pt x="1423500" y="603081"/>
                  </a:lnTo>
                  <a:cubicBezTo>
                    <a:pt x="1426032" y="615013"/>
                    <a:pt x="1426288" y="627426"/>
                    <a:pt x="1424118" y="639616"/>
                  </a:cubicBezTo>
                  <a:lnTo>
                    <a:pt x="1413081" y="667489"/>
                  </a:lnTo>
                  <a:lnTo>
                    <a:pt x="1421665" y="654279"/>
                  </a:lnTo>
                  <a:lnTo>
                    <a:pt x="1147977" y="1201656"/>
                  </a:lnTo>
                  <a:lnTo>
                    <a:pt x="1147479" y="1201656"/>
                  </a:lnTo>
                  <a:lnTo>
                    <a:pt x="1133830" y="1221900"/>
                  </a:lnTo>
                  <a:cubicBezTo>
                    <a:pt x="1125206" y="1230525"/>
                    <a:pt x="1114937" y="1237504"/>
                    <a:pt x="1103533" y="1242327"/>
                  </a:cubicBezTo>
                  <a:lnTo>
                    <a:pt x="1080363" y="1247005"/>
                  </a:lnTo>
                  <a:lnTo>
                    <a:pt x="353947" y="1247005"/>
                  </a:lnTo>
                  <a:lnTo>
                    <a:pt x="353507" y="1246206"/>
                  </a:lnTo>
                  <a:lnTo>
                    <a:pt x="329191" y="1243999"/>
                  </a:lnTo>
                  <a:cubicBezTo>
                    <a:pt x="317478" y="1240599"/>
                    <a:pt x="306415" y="1234962"/>
                    <a:pt x="296694" y="1227293"/>
                  </a:cubicBezTo>
                  <a:lnTo>
                    <a:pt x="286245" y="1214937"/>
                  </a:lnTo>
                  <a:lnTo>
                    <a:pt x="11615" y="665677"/>
                  </a:lnTo>
                  <a:lnTo>
                    <a:pt x="11644" y="665633"/>
                  </a:lnTo>
                  <a:lnTo>
                    <a:pt x="2097" y="643161"/>
                  </a:lnTo>
                  <a:cubicBezTo>
                    <a:pt x="-442" y="631230"/>
                    <a:pt x="-702" y="618817"/>
                    <a:pt x="1463" y="606626"/>
                  </a:cubicBezTo>
                  <a:lnTo>
                    <a:pt x="10917" y="582725"/>
                  </a:lnTo>
                  <a:lnTo>
                    <a:pt x="282873" y="38813"/>
                  </a:lnTo>
                  <a:lnTo>
                    <a:pt x="292735" y="24185"/>
                  </a:lnTo>
                  <a:cubicBezTo>
                    <a:pt x="301359" y="15560"/>
                    <a:pt x="311628" y="8581"/>
                    <a:pt x="323031" y="3758"/>
                  </a:cubicBezTo>
                  <a:close/>
                </a:path>
              </a:pathLst>
            </a:cu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32" name="24">
              <a:extLst>
                <a:ext uri="{FF2B5EF4-FFF2-40B4-BE49-F238E27FC236}">
                  <a16:creationId xmlns:a16="http://schemas.microsoft.com/office/drawing/2014/main" id="{41B41C85-81B1-4EBB-BF92-4178F503EC08}"/>
                </a:ext>
              </a:extLst>
            </p:cNvPr>
            <p:cNvSpPr/>
            <p:nvPr/>
          </p:nvSpPr>
          <p:spPr>
            <a:xfrm>
              <a:off x="1530242" y="2017407"/>
              <a:ext cx="1072240" cy="937921"/>
            </a:xfrm>
            <a:custGeom>
              <a:avLst/>
              <a:gdLst>
                <a:gd name="connsiteX0" fmla="*/ 339741 w 1417646"/>
                <a:gd name="connsiteY0" fmla="*/ 0 h 1240059"/>
                <a:gd name="connsiteX1" fmla="*/ 1066877 w 1417646"/>
                <a:gd name="connsiteY1" fmla="*/ 0 h 1240059"/>
                <a:gd name="connsiteX2" fmla="*/ 1067510 w 1417646"/>
                <a:gd name="connsiteY2" fmla="*/ 1124 h 1240059"/>
                <a:gd name="connsiteX3" fmla="*/ 1091712 w 1417646"/>
                <a:gd name="connsiteY3" fmla="*/ 3074 h 1240059"/>
                <a:gd name="connsiteX4" fmla="*/ 1124193 w 1417646"/>
                <a:gd name="connsiteY4" fmla="*/ 19362 h 1240059"/>
                <a:gd name="connsiteX5" fmla="*/ 1134942 w 1417646"/>
                <a:gd name="connsiteY5" fmla="*/ 31817 h 1240059"/>
                <a:gd name="connsiteX6" fmla="*/ 1409393 w 1417646"/>
                <a:gd name="connsiteY6" fmla="*/ 580720 h 1240059"/>
                <a:gd name="connsiteX7" fmla="*/ 1406790 w 1417646"/>
                <a:gd name="connsiteY7" fmla="*/ 576286 h 1240059"/>
                <a:gd name="connsiteX8" fmla="*/ 1406085 w 1417646"/>
                <a:gd name="connsiteY8" fmla="*/ 577371 h 1240059"/>
                <a:gd name="connsiteX9" fmla="*/ 1415570 w 1417646"/>
                <a:gd name="connsiteY9" fmla="*/ 599722 h 1240059"/>
                <a:gd name="connsiteX10" fmla="*/ 1416185 w 1417646"/>
                <a:gd name="connsiteY10" fmla="*/ 636053 h 1240059"/>
                <a:gd name="connsiteX11" fmla="*/ 1405209 w 1417646"/>
                <a:gd name="connsiteY11" fmla="*/ 663771 h 1240059"/>
                <a:gd name="connsiteX12" fmla="*/ 1413746 w 1417646"/>
                <a:gd name="connsiteY12" fmla="*/ 650634 h 1240059"/>
                <a:gd name="connsiteX13" fmla="*/ 1141582 w 1417646"/>
                <a:gd name="connsiteY13" fmla="*/ 1194962 h 1240059"/>
                <a:gd name="connsiteX14" fmla="*/ 1141087 w 1417646"/>
                <a:gd name="connsiteY14" fmla="*/ 1194962 h 1240059"/>
                <a:gd name="connsiteX15" fmla="*/ 1127514 w 1417646"/>
                <a:gd name="connsiteY15" fmla="*/ 1215094 h 1240059"/>
                <a:gd name="connsiteX16" fmla="*/ 1097386 w 1417646"/>
                <a:gd name="connsiteY16" fmla="*/ 1235407 h 1240059"/>
                <a:gd name="connsiteX17" fmla="*/ 1074345 w 1417646"/>
                <a:gd name="connsiteY17" fmla="*/ 1240059 h 1240059"/>
                <a:gd name="connsiteX18" fmla="*/ 351975 w 1417646"/>
                <a:gd name="connsiteY18" fmla="*/ 1240059 h 1240059"/>
                <a:gd name="connsiteX19" fmla="*/ 351538 w 1417646"/>
                <a:gd name="connsiteY19" fmla="*/ 1239264 h 1240059"/>
                <a:gd name="connsiteX20" fmla="*/ 327357 w 1417646"/>
                <a:gd name="connsiteY20" fmla="*/ 1237070 h 1240059"/>
                <a:gd name="connsiteX21" fmla="*/ 295041 w 1417646"/>
                <a:gd name="connsiteY21" fmla="*/ 1220457 h 1240059"/>
                <a:gd name="connsiteX22" fmla="*/ 284650 w 1417646"/>
                <a:gd name="connsiteY22" fmla="*/ 1208169 h 1240059"/>
                <a:gd name="connsiteX23" fmla="*/ 11550 w 1417646"/>
                <a:gd name="connsiteY23" fmla="*/ 661969 h 1240059"/>
                <a:gd name="connsiteX24" fmla="*/ 11579 w 1417646"/>
                <a:gd name="connsiteY24" fmla="*/ 661925 h 1240059"/>
                <a:gd name="connsiteX25" fmla="*/ 2085 w 1417646"/>
                <a:gd name="connsiteY25" fmla="*/ 639578 h 1240059"/>
                <a:gd name="connsiteX26" fmla="*/ 1455 w 1417646"/>
                <a:gd name="connsiteY26" fmla="*/ 603247 h 1240059"/>
                <a:gd name="connsiteX27" fmla="*/ 10856 w 1417646"/>
                <a:gd name="connsiteY27" fmla="*/ 579479 h 1240059"/>
                <a:gd name="connsiteX28" fmla="*/ 281297 w 1417646"/>
                <a:gd name="connsiteY28" fmla="*/ 38597 h 1240059"/>
                <a:gd name="connsiteX29" fmla="*/ 291104 w 1417646"/>
                <a:gd name="connsiteY29" fmla="*/ 24050 h 1240059"/>
                <a:gd name="connsiteX30" fmla="*/ 321232 w 1417646"/>
                <a:gd name="connsiteY30" fmla="*/ 3737 h 1240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17646" h="1240059">
                  <a:moveTo>
                    <a:pt x="339741" y="0"/>
                  </a:moveTo>
                  <a:lnTo>
                    <a:pt x="1066877" y="0"/>
                  </a:lnTo>
                  <a:lnTo>
                    <a:pt x="1067510" y="1124"/>
                  </a:lnTo>
                  <a:lnTo>
                    <a:pt x="1091712" y="3074"/>
                  </a:lnTo>
                  <a:cubicBezTo>
                    <a:pt x="1103393" y="6340"/>
                    <a:pt x="1114450" y="11833"/>
                    <a:pt x="1124193" y="19362"/>
                  </a:cubicBezTo>
                  <a:lnTo>
                    <a:pt x="1134942" y="31817"/>
                  </a:lnTo>
                  <a:lnTo>
                    <a:pt x="1409393" y="580720"/>
                  </a:lnTo>
                  <a:lnTo>
                    <a:pt x="1406790" y="576286"/>
                  </a:lnTo>
                  <a:lnTo>
                    <a:pt x="1406085" y="577371"/>
                  </a:lnTo>
                  <a:lnTo>
                    <a:pt x="1415570" y="599722"/>
                  </a:lnTo>
                  <a:cubicBezTo>
                    <a:pt x="1418088" y="611587"/>
                    <a:pt x="1418343" y="623931"/>
                    <a:pt x="1416185" y="636053"/>
                  </a:cubicBezTo>
                  <a:lnTo>
                    <a:pt x="1405209" y="663771"/>
                  </a:lnTo>
                  <a:lnTo>
                    <a:pt x="1413746" y="650634"/>
                  </a:lnTo>
                  <a:lnTo>
                    <a:pt x="1141582" y="1194962"/>
                  </a:lnTo>
                  <a:lnTo>
                    <a:pt x="1141087" y="1194962"/>
                  </a:lnTo>
                  <a:lnTo>
                    <a:pt x="1127514" y="1215094"/>
                  </a:lnTo>
                  <a:cubicBezTo>
                    <a:pt x="1118938" y="1223671"/>
                    <a:pt x="1108726" y="1230611"/>
                    <a:pt x="1097386" y="1235407"/>
                  </a:cubicBezTo>
                  <a:lnTo>
                    <a:pt x="1074345" y="1240059"/>
                  </a:lnTo>
                  <a:lnTo>
                    <a:pt x="351975" y="1240059"/>
                  </a:lnTo>
                  <a:lnTo>
                    <a:pt x="351538" y="1239264"/>
                  </a:lnTo>
                  <a:lnTo>
                    <a:pt x="327357" y="1237070"/>
                  </a:lnTo>
                  <a:cubicBezTo>
                    <a:pt x="315709" y="1233688"/>
                    <a:pt x="304708" y="1228083"/>
                    <a:pt x="295041" y="1220457"/>
                  </a:cubicBezTo>
                  <a:lnTo>
                    <a:pt x="284650" y="1208169"/>
                  </a:lnTo>
                  <a:lnTo>
                    <a:pt x="11550" y="661969"/>
                  </a:lnTo>
                  <a:lnTo>
                    <a:pt x="11579" y="661925"/>
                  </a:lnTo>
                  <a:lnTo>
                    <a:pt x="2085" y="639578"/>
                  </a:lnTo>
                  <a:cubicBezTo>
                    <a:pt x="-439" y="627714"/>
                    <a:pt x="-698" y="615370"/>
                    <a:pt x="1455" y="603247"/>
                  </a:cubicBezTo>
                  <a:lnTo>
                    <a:pt x="10856" y="579479"/>
                  </a:lnTo>
                  <a:lnTo>
                    <a:pt x="281297" y="38597"/>
                  </a:lnTo>
                  <a:lnTo>
                    <a:pt x="291104" y="24050"/>
                  </a:lnTo>
                  <a:cubicBezTo>
                    <a:pt x="299680" y="15473"/>
                    <a:pt x="309892" y="8533"/>
                    <a:pt x="321232" y="3737"/>
                  </a:cubicBez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2F6A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rPr>
                <a:t>3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2F6A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33" name="AutoShape 3">
              <a:extLst>
                <a:ext uri="{FF2B5EF4-FFF2-40B4-BE49-F238E27FC236}">
                  <a16:creationId xmlns:a16="http://schemas.microsoft.com/office/drawing/2014/main" id="{21524754-C788-4C9F-8E18-3ABD698E7CB0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863987" y="2224238"/>
              <a:ext cx="381000" cy="552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</p:grpSp>
      <p:pic>
        <p:nvPicPr>
          <p:cNvPr id="17" name="Content Placeholder 20" descr="logo">
            <a:extLst>
              <a:ext uri="{FF2B5EF4-FFF2-40B4-BE49-F238E27FC236}">
                <a16:creationId xmlns:a16="http://schemas.microsoft.com/office/drawing/2014/main" id="{AB11BA54-AD7F-4C34-9B43-FD02D2D551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16417" y="5208639"/>
            <a:ext cx="1564640" cy="1598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97004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6335562D-47C3-42BC-BC7D-7AF52EE5A71A}"/>
              </a:ext>
            </a:extLst>
          </p:cNvPr>
          <p:cNvSpPr/>
          <p:nvPr/>
        </p:nvSpPr>
        <p:spPr>
          <a:xfrm>
            <a:off x="0" y="1839350"/>
            <a:ext cx="12192000" cy="1141745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DE8E057-79AF-4679-8F0F-5F578B85F19A}"/>
              </a:ext>
            </a:extLst>
          </p:cNvPr>
          <p:cNvSpPr/>
          <p:nvPr/>
        </p:nvSpPr>
        <p:spPr>
          <a:xfrm>
            <a:off x="0" y="5174659"/>
            <a:ext cx="12192000" cy="1141745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>
            <a:hlinkClick r:id="rId3" action="ppaction://hlinksldjump"/>
            <a:extLst>
              <a:ext uri="{FF2B5EF4-FFF2-40B4-BE49-F238E27FC236}">
                <a16:creationId xmlns:a16="http://schemas.microsoft.com/office/drawing/2014/main" id="{165D02D2-111C-48DA-B806-17EDA77B2D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657" y="930650"/>
            <a:ext cx="1969179" cy="174360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E93B167-9DF8-4F7B-A15E-DCA0F1988F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32" y="418541"/>
            <a:ext cx="2060627" cy="1383912"/>
          </a:xfrm>
          <a:prstGeom prst="rect">
            <a:avLst/>
          </a:prstGeom>
        </p:spPr>
      </p:pic>
      <p:pic>
        <p:nvPicPr>
          <p:cNvPr id="10" name="Picture 9">
            <a:hlinkClick r:id="rId6" action="ppaction://hlinksldjump"/>
            <a:extLst>
              <a:ext uri="{FF2B5EF4-FFF2-40B4-BE49-F238E27FC236}">
                <a16:creationId xmlns:a16="http://schemas.microsoft.com/office/drawing/2014/main" id="{99F79902-D845-4948-9A8D-BC737DA8398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3399" y="930649"/>
            <a:ext cx="1969179" cy="174360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5A3D29D-2006-4BE0-AEF2-ABC918DCEA4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7674" y="418540"/>
            <a:ext cx="2060627" cy="1383912"/>
          </a:xfrm>
          <a:prstGeom prst="rect">
            <a:avLst/>
          </a:prstGeom>
        </p:spPr>
      </p:pic>
      <p:pic>
        <p:nvPicPr>
          <p:cNvPr id="12" name="Picture 11">
            <a:hlinkClick r:id="rId9" action="ppaction://hlinksldjump"/>
            <a:extLst>
              <a:ext uri="{FF2B5EF4-FFF2-40B4-BE49-F238E27FC236}">
                <a16:creationId xmlns:a16="http://schemas.microsoft.com/office/drawing/2014/main" id="{B9F6EF56-EFE5-46AA-BEED-938FE1E31AD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657" y="4391731"/>
            <a:ext cx="1969179" cy="174360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ABCEBFF-5DE1-4042-94D0-113FF0A7D80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657" y="3764023"/>
            <a:ext cx="2060627" cy="1383912"/>
          </a:xfrm>
          <a:prstGeom prst="rect">
            <a:avLst/>
          </a:prstGeom>
        </p:spPr>
      </p:pic>
      <p:pic>
        <p:nvPicPr>
          <p:cNvPr id="14" name="Picture 13">
            <a:hlinkClick r:id="rId12" action="ppaction://hlinksldjump"/>
            <a:extLst>
              <a:ext uri="{FF2B5EF4-FFF2-40B4-BE49-F238E27FC236}">
                <a16:creationId xmlns:a16="http://schemas.microsoft.com/office/drawing/2014/main" id="{633EC59B-FCA1-44AA-9210-1F72A9C855E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7674" y="4340180"/>
            <a:ext cx="1969179" cy="174360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D65FD14-A8FF-49BD-BB2A-1A81849D35A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7674" y="3711499"/>
            <a:ext cx="2060627" cy="138391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16677DD5-4B38-44EE-AE03-4CE69860F1F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08765"/>
            <a:ext cx="6095999" cy="334819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8E58EB64-C11F-4AA8-BD51-6B7EDB33655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1" y="6308765"/>
            <a:ext cx="6095999" cy="334819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468116E2-9E2A-444E-92F8-B1A7CB14769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74629"/>
            <a:ext cx="6095999" cy="334819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4AF2A1C0-A62D-4A01-AB2A-74ABC46C1AC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974629"/>
            <a:ext cx="6095999" cy="334819"/>
          </a:xfrm>
          <a:prstGeom prst="rect">
            <a:avLst/>
          </a:prstGeom>
        </p:spPr>
      </p:pic>
      <p:sp>
        <p:nvSpPr>
          <p:cNvPr id="42" name="Flowchart: Summing Junction 41">
            <a:hlinkClick r:id="" action="ppaction://noaction"/>
            <a:extLst>
              <a:ext uri="{FF2B5EF4-FFF2-40B4-BE49-F238E27FC236}">
                <a16:creationId xmlns:a16="http://schemas.microsoft.com/office/drawing/2014/main" id="{E51D645D-F5EB-48AD-9720-05E0BE57DF46}"/>
              </a:ext>
            </a:extLst>
          </p:cNvPr>
          <p:cNvSpPr/>
          <p:nvPr/>
        </p:nvSpPr>
        <p:spPr>
          <a:xfrm>
            <a:off x="11398689" y="6114928"/>
            <a:ext cx="649068" cy="649068"/>
          </a:xfrm>
          <a:prstGeom prst="flowChartSummingJunction">
            <a:avLst/>
          </a:prstGeom>
          <a:solidFill>
            <a:srgbClr val="FF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8073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201ACA9-AB16-4AD4-8926-3D7456C883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dưới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đặc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điểm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26D9F05-934C-419D-98B5-5841AFA1C3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7806" y="1887443"/>
            <a:ext cx="9739422" cy="3715915"/>
          </a:xfrm>
          <a:prstGeom prst="rect">
            <a:avLst/>
          </a:prstGeom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id="{7A49F1E0-6BEF-49B0-BC1C-BFD3A9B10191}"/>
              </a:ext>
            </a:extLst>
          </p:cNvPr>
          <p:cNvSpPr/>
          <p:nvPr/>
        </p:nvSpPr>
        <p:spPr>
          <a:xfrm>
            <a:off x="2806995" y="1766665"/>
            <a:ext cx="2466754" cy="132556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D7A6009A-8EB7-4FFA-8BE4-E0679B223D8C}"/>
              </a:ext>
            </a:extLst>
          </p:cNvPr>
          <p:cNvSpPr/>
          <p:nvPr/>
        </p:nvSpPr>
        <p:spPr>
          <a:xfrm>
            <a:off x="7985051" y="1899736"/>
            <a:ext cx="2466754" cy="132556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D773D454-6F82-42AF-9120-F086F419CFCA}"/>
              </a:ext>
            </a:extLst>
          </p:cNvPr>
          <p:cNvSpPr/>
          <p:nvPr/>
        </p:nvSpPr>
        <p:spPr>
          <a:xfrm>
            <a:off x="6305107" y="2969920"/>
            <a:ext cx="2466754" cy="132556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D1C625FB-97BB-4085-9403-A774F0EAC846}"/>
              </a:ext>
            </a:extLst>
          </p:cNvPr>
          <p:cNvSpPr/>
          <p:nvPr/>
        </p:nvSpPr>
        <p:spPr>
          <a:xfrm>
            <a:off x="8771861" y="3271336"/>
            <a:ext cx="2466754" cy="132556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685CCF78-C588-4E97-98F6-CCA6F2AFE6BB}"/>
              </a:ext>
            </a:extLst>
          </p:cNvPr>
          <p:cNvSpPr/>
          <p:nvPr/>
        </p:nvSpPr>
        <p:spPr>
          <a:xfrm>
            <a:off x="2089297" y="4090043"/>
            <a:ext cx="2466754" cy="132556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7638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6" grpId="0" animBg="1"/>
      <p:bldP spid="17" grpId="0" animBg="1"/>
      <p:bldP spid="20" grpId="0" animBg="1"/>
      <p:bldP spid="22" grpId="0" animBg="1"/>
      <p:bldP spid="23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EC8A16-7F16-4BDA-A9B1-64E6C89195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284" y="365125"/>
            <a:ext cx="11130516" cy="1325563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Ghép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tạo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nêu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đặc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điểm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B4D20A19-09A8-4A33-90A9-434E2152879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55E9912-13CB-46E7-B328-14CE45CE89DD}"/>
              </a:ext>
            </a:extLst>
          </p:cNvPr>
          <p:cNvSpPr txBox="1">
            <a:spLocks/>
          </p:cNvSpPr>
          <p:nvPr/>
        </p:nvSpPr>
        <p:spPr>
          <a:xfrm>
            <a:off x="678897" y="1300638"/>
            <a:ext cx="1113051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M.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Đôi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mắt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đen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láy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Speech Bubble: Rectangle 6">
            <a:extLst>
              <a:ext uri="{FF2B5EF4-FFF2-40B4-BE49-F238E27FC236}">
                <a16:creationId xmlns:a16="http://schemas.microsoft.com/office/drawing/2014/main" id="{94AB4E69-4DCA-4FE3-B4C4-897D4F1CD93D}"/>
              </a:ext>
            </a:extLst>
          </p:cNvPr>
          <p:cNvSpPr/>
          <p:nvPr/>
        </p:nvSpPr>
        <p:spPr>
          <a:xfrm>
            <a:off x="2339163" y="3317358"/>
            <a:ext cx="6039293" cy="2328530"/>
          </a:xfrm>
          <a:prstGeom prst="wedgeRect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 algn="just">
              <a:buFontTx/>
              <a:buChar char="-"/>
            </a:pPr>
            <a:r>
              <a:rPr lang="en-US" sz="4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Khuôn</a:t>
            </a:r>
            <a:r>
              <a:rPr lang="en-US" sz="4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mặt</a:t>
            </a:r>
            <a:r>
              <a:rPr lang="en-US" sz="4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bầu</a:t>
            </a:r>
            <a:r>
              <a:rPr lang="en-US" sz="4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bĩnh</a:t>
            </a:r>
            <a:endParaRPr lang="en-US" sz="48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buFontTx/>
              <a:buChar char="-"/>
            </a:pPr>
            <a:r>
              <a:rPr lang="en-US" sz="4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Vầng</a:t>
            </a:r>
            <a:r>
              <a:rPr lang="en-US" sz="4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trán</a:t>
            </a:r>
            <a:r>
              <a:rPr lang="en-US" sz="4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cao</a:t>
            </a:r>
            <a:endParaRPr lang="en-US" sz="48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buFontTx/>
              <a:buChar char="-"/>
            </a:pPr>
            <a:r>
              <a:rPr lang="en-US" sz="4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Mái</a:t>
            </a:r>
            <a:r>
              <a:rPr lang="en-US" sz="4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tóc</a:t>
            </a:r>
            <a:r>
              <a:rPr lang="en-US" sz="4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mượt</a:t>
            </a:r>
            <a:r>
              <a:rPr lang="en-US" sz="4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mà</a:t>
            </a:r>
            <a:endParaRPr lang="en-US" sz="48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1027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7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8CC8F3F-F679-497C-88AF-CD43454C89E4}"/>
              </a:ext>
            </a:extLst>
          </p:cNvPr>
          <p:cNvSpPr txBox="1"/>
          <p:nvPr/>
        </p:nvSpPr>
        <p:spPr>
          <a:xfrm>
            <a:off x="212652" y="308344"/>
            <a:ext cx="1078141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3.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nêu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đặc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điểm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ngoại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hình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9E59EA6-5CC9-447B-BA28-ECC84BB874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4828" y="2190307"/>
            <a:ext cx="6273209" cy="2966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924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8303AD1A-6F61-4738-AB38-FFB5BF62F6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sp>
        <p:nvSpPr>
          <p:cNvPr id="15" name="18">
            <a:extLst>
              <a:ext uri="{FF2B5EF4-FFF2-40B4-BE49-F238E27FC236}">
                <a16:creationId xmlns:a16="http://schemas.microsoft.com/office/drawing/2014/main" id="{84E0EB1E-CC1F-4B09-8338-D305427AF817}"/>
              </a:ext>
            </a:extLst>
          </p:cNvPr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986528" y="1246503"/>
            <a:ext cx="6218944" cy="135389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8798" b="1" dirty="0" err="1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TIẾT</a:t>
            </a:r>
            <a:r>
              <a:rPr lang="en-US" altLang="zh-CN" sz="8798" b="1" dirty="0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5</a:t>
            </a:r>
          </a:p>
        </p:txBody>
      </p:sp>
    </p:spTree>
    <p:extLst>
      <p:ext uri="{BB962C8B-B14F-4D97-AF65-F5344CB8AC3E}">
        <p14:creationId xmlns:p14="http://schemas.microsoft.com/office/powerpoint/2010/main" val="1131895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75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9" presetID="2" presetClass="entr" presetSubtype="1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9" dur="75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1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16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8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20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100000" numSld="999" showWhenStopped="0">
                    <p:cTn id="30" repeatCount="indefinite" fill="remove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2"/>
                    </p:tgtEl>
                  </p:cMediaNode>
                </p:audio>
              </p:childTnLst>
            </p:cTn>
          </p:par>
        </p:tnLst>
        <p:bldLst>
          <p:bldP spid="15" grpId="0"/>
          <p:bldP spid="20" grpId="0"/>
          <p:bldP spid="22" grpId="0" animBg="1"/>
          <p:bldP spid="23" grpId="0"/>
        </p:bldLst>
      </p:timing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E1DB0C-1F2E-4168-9363-F7784664FB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FD84DD-1751-415A-B2EF-CDE75707A8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1D2ECCB-54C7-41CA-A569-15F8FA3C1D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9901" y="365125"/>
            <a:ext cx="7743825" cy="5267325"/>
          </a:xfrm>
          <a:prstGeom prst="rect">
            <a:avLst/>
          </a:prstGeom>
        </p:spPr>
      </p:pic>
      <p:sp>
        <p:nvSpPr>
          <p:cNvPr id="6" name="Speech Bubble: Oval 5">
            <a:extLst>
              <a:ext uri="{FF2B5EF4-FFF2-40B4-BE49-F238E27FC236}">
                <a16:creationId xmlns:a16="http://schemas.microsoft.com/office/drawing/2014/main" id="{F505ED4A-FFBB-4642-A99B-DEEF34718D26}"/>
              </a:ext>
            </a:extLst>
          </p:cNvPr>
          <p:cNvSpPr/>
          <p:nvPr/>
        </p:nvSpPr>
        <p:spPr>
          <a:xfrm>
            <a:off x="106326" y="1201479"/>
            <a:ext cx="2530548" cy="1424763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AF5D94B-560D-4354-B3A5-512AD573DE1C}"/>
              </a:ext>
            </a:extLst>
          </p:cNvPr>
          <p:cNvSpPr/>
          <p:nvPr/>
        </p:nvSpPr>
        <p:spPr>
          <a:xfrm>
            <a:off x="4184964" y="2770907"/>
            <a:ext cx="2300066" cy="46783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dậy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40E79545-DBFE-4269-A6F3-D73F1F2B3129}"/>
              </a:ext>
            </a:extLst>
          </p:cNvPr>
          <p:cNvSpPr/>
          <p:nvPr/>
        </p:nvSpPr>
        <p:spPr>
          <a:xfrm>
            <a:off x="8051869" y="2770907"/>
            <a:ext cx="1864242" cy="46783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Đánh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răng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5FB982EA-5FFF-45FF-84A5-34986A5EDBEB}"/>
              </a:ext>
            </a:extLst>
          </p:cNvPr>
          <p:cNvSpPr/>
          <p:nvPr/>
        </p:nvSpPr>
        <p:spPr>
          <a:xfrm>
            <a:off x="4678326" y="5164617"/>
            <a:ext cx="1864242" cy="46783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D7C29557-1A4E-48A6-8BC2-F20A61A6C5B3}"/>
              </a:ext>
            </a:extLst>
          </p:cNvPr>
          <p:cNvSpPr/>
          <p:nvPr/>
        </p:nvSpPr>
        <p:spPr>
          <a:xfrm>
            <a:off x="8194269" y="5221416"/>
            <a:ext cx="1864242" cy="46783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3DFFAF89-BD41-40D2-87C3-9C22C43D7678}"/>
              </a:ext>
            </a:extLst>
          </p:cNvPr>
          <p:cNvSpPr txBox="1">
            <a:spLocks/>
          </p:cNvSpPr>
          <p:nvPr/>
        </p:nvSpPr>
        <p:spPr>
          <a:xfrm>
            <a:off x="997688" y="3843514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12" name="Speech Bubble: Oval 11">
            <a:extLst>
              <a:ext uri="{FF2B5EF4-FFF2-40B4-BE49-F238E27FC236}">
                <a16:creationId xmlns:a16="http://schemas.microsoft.com/office/drawing/2014/main" id="{DB6664F4-2FF9-4FE5-ADD2-4C780E9F7B96}"/>
              </a:ext>
            </a:extLst>
          </p:cNvPr>
          <p:cNvSpPr/>
          <p:nvPr/>
        </p:nvSpPr>
        <p:spPr>
          <a:xfrm>
            <a:off x="265813" y="3083442"/>
            <a:ext cx="3487479" cy="1560689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thời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gian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13" name="Speech Bubble: Oval 12">
            <a:extLst>
              <a:ext uri="{FF2B5EF4-FFF2-40B4-BE49-F238E27FC236}">
                <a16:creationId xmlns:a16="http://schemas.microsoft.com/office/drawing/2014/main" id="{A2BE3D5C-BB09-4D3A-8812-24DFA4418AC4}"/>
              </a:ext>
            </a:extLst>
          </p:cNvPr>
          <p:cNvSpPr/>
          <p:nvPr/>
        </p:nvSpPr>
        <p:spPr>
          <a:xfrm>
            <a:off x="265813" y="4779068"/>
            <a:ext cx="3487479" cy="1424763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644315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2" grpId="0" animBg="1"/>
      <p:bldP spid="13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8303AD1A-6F61-4738-AB38-FFB5BF62F6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sp>
        <p:nvSpPr>
          <p:cNvPr id="15" name="18">
            <a:extLst>
              <a:ext uri="{FF2B5EF4-FFF2-40B4-BE49-F238E27FC236}">
                <a16:creationId xmlns:a16="http://schemas.microsoft.com/office/drawing/2014/main" id="{84E0EB1E-CC1F-4B09-8338-D305427AF817}"/>
              </a:ext>
            </a:extLst>
          </p:cNvPr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986528" y="1246503"/>
            <a:ext cx="6218944" cy="135389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8798" b="1" dirty="0" err="1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TIẾT</a:t>
            </a:r>
            <a:r>
              <a:rPr lang="en-US" altLang="zh-CN" sz="8798" b="1" dirty="0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6</a:t>
            </a:r>
          </a:p>
        </p:txBody>
      </p:sp>
    </p:spTree>
    <p:extLst>
      <p:ext uri="{BB962C8B-B14F-4D97-AF65-F5344CB8AC3E}">
        <p14:creationId xmlns:p14="http://schemas.microsoft.com/office/powerpoint/2010/main" val="1128328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75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9" presetID="2" presetClass="entr" presetSubtype="1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9" dur="75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1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16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8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20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100000" numSld="999" showWhenStopped="0">
                    <p:cTn id="30" repeatCount="indefinite" fill="remove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2"/>
                    </p:tgtEl>
                  </p:cMediaNode>
                </p:audio>
              </p:childTnLst>
            </p:cTn>
          </p:par>
        </p:tnLst>
        <p:bldLst>
          <p:bldP spid="15" grpId="0"/>
          <p:bldP spid="20" grpId="0"/>
          <p:bldP spid="22" grpId="0" animBg="1"/>
          <p:bldP spid="23" grpId="0"/>
        </p:bldLst>
      </p:timing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B057C10-998F-4C1A-B384-7D308D24E7AB}"/>
              </a:ext>
            </a:extLst>
          </p:cNvPr>
          <p:cNvSpPr txBox="1"/>
          <p:nvPr/>
        </p:nvSpPr>
        <p:spPr>
          <a:xfrm>
            <a:off x="1042964" y="1327745"/>
            <a:ext cx="108899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hoặc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trẻ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B8BEF72-2BDC-4C1F-9C11-0FCCCFC259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4651"/>
            <a:ext cx="2613888" cy="77860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01B60EF-C3BC-41A2-92CC-42CB6CAA0DF7}"/>
              </a:ext>
            </a:extLst>
          </p:cNvPr>
          <p:cNvSpPr txBox="1"/>
          <p:nvPr/>
        </p:nvSpPr>
        <p:spPr>
          <a:xfrm>
            <a:off x="1042965" y="2064761"/>
            <a:ext cx="101060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  </a:t>
            </a:r>
            <a:r>
              <a:rPr lang="en-US" sz="28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28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28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8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8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</a:t>
            </a:r>
            <a:r>
              <a:rPr lang="en-US" sz="28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8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r>
              <a:rPr lang="en-US" sz="28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lang="en-US" sz="28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8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r>
              <a:rPr lang="en-US" sz="28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2E90369-4C67-43A9-AA77-72AAA2674559}"/>
              </a:ext>
            </a:extLst>
          </p:cNvPr>
          <p:cNvSpPr/>
          <p:nvPr/>
        </p:nvSpPr>
        <p:spPr>
          <a:xfrm>
            <a:off x="4089867" y="2801777"/>
            <a:ext cx="5618013" cy="3309463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Đôi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bàn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endParaRPr lang="en-US" sz="28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ctr"/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Trích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  <a:p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Đôi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bàn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xíu</a:t>
            </a:r>
            <a:endParaRPr lang="en-US" sz="28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siêng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năng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nhất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endParaRPr lang="en-US" sz="28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Hết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xâu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kim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</a:t>
            </a:r>
            <a:endParaRPr lang="en-US" sz="28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nhặt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rau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ctr"/>
            <a:r>
              <a:rPr lang="en-US" sz="2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                         (</a:t>
            </a:r>
            <a:r>
              <a:rPr lang="en-US" sz="2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Nguyễn</a:t>
            </a:r>
            <a:r>
              <a:rPr lang="en-US" sz="2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Lãm</a:t>
            </a:r>
            <a:r>
              <a:rPr lang="en-US" sz="2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Thắng</a:t>
            </a:r>
            <a:r>
              <a:rPr lang="en-US" sz="2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777770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3 candies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Hai tai như đôi quạt, Cái mũi mọc rất dài, To lớn như quả núi, Kéo gỗ rất dẻo dai - Là con gì?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voi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8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759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5 candies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xinh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không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voi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gặp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con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nào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đầu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tiên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rừng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hươu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8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420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7 candies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Voi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hay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chị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gái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2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Anh </a:t>
            </a:r>
            <a:r>
              <a:rPr lang="en-US" sz="3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8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8728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2 candies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bài</a:t>
            </a:r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xinh</a:t>
            </a:r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không</a:t>
            </a:r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voi</a:t>
            </a:r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lấy</a:t>
            </a:r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gì</a:t>
            </a:r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gắn</a:t>
            </a:r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vào</a:t>
            </a:r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cằm</a:t>
            </a:r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Khóm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cỏ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dại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8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175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F234587-AF8F-4BAA-ABDE-9D3F5500A2BB}"/>
              </a:ext>
            </a:extLst>
          </p:cNvPr>
          <p:cNvGrpSpPr/>
          <p:nvPr/>
        </p:nvGrpSpPr>
        <p:grpSpPr>
          <a:xfrm>
            <a:off x="2968989" y="2110883"/>
            <a:ext cx="7251842" cy="2018182"/>
            <a:chOff x="2829935" y="3550985"/>
            <a:chExt cx="7251842" cy="2018182"/>
          </a:xfrm>
        </p:grpSpPr>
        <p:sp>
          <p:nvSpPr>
            <p:cNvPr id="6" name="Rounded Rectangle 5"/>
            <p:cNvSpPr/>
            <p:nvPr/>
          </p:nvSpPr>
          <p:spPr>
            <a:xfrm>
              <a:off x="2829935" y="3793226"/>
              <a:ext cx="7251842" cy="1775941"/>
            </a:xfrm>
            <a:prstGeom prst="round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ounded Rectangle 6"/>
            <p:cNvSpPr/>
            <p:nvPr/>
          </p:nvSpPr>
          <p:spPr>
            <a:xfrm>
              <a:off x="2908323" y="3980560"/>
              <a:ext cx="7095067" cy="1490613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ounded Rectangle 7"/>
            <p:cNvSpPr/>
            <p:nvPr/>
          </p:nvSpPr>
          <p:spPr>
            <a:xfrm>
              <a:off x="4014393" y="3557950"/>
              <a:ext cx="114128" cy="522188"/>
            </a:xfrm>
            <a:prstGeom prst="roundRect">
              <a:avLst/>
            </a:prstGeom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8993858" y="3550985"/>
              <a:ext cx="114128" cy="522188"/>
            </a:xfrm>
            <a:prstGeom prst="roundRect">
              <a:avLst/>
            </a:prstGeom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2BFAB66E-FABC-479A-AD73-8CFF1151BCDE}"/>
              </a:ext>
            </a:extLst>
          </p:cNvPr>
          <p:cNvGrpSpPr/>
          <p:nvPr/>
        </p:nvGrpSpPr>
        <p:grpSpPr>
          <a:xfrm>
            <a:off x="176702" y="80407"/>
            <a:ext cx="2537440" cy="1969734"/>
            <a:chOff x="-2489582" y="2641097"/>
            <a:chExt cx="2537440" cy="1969734"/>
          </a:xfrm>
        </p:grpSpPr>
        <p:sp>
          <p:nvSpPr>
            <p:cNvPr id="13" name="Cloud 12"/>
            <p:cNvSpPr/>
            <p:nvPr/>
          </p:nvSpPr>
          <p:spPr>
            <a:xfrm rot="12142935">
              <a:off x="-2489582" y="2641097"/>
              <a:ext cx="2537440" cy="1969734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Cloud 13"/>
            <p:cNvSpPr/>
            <p:nvPr/>
          </p:nvSpPr>
          <p:spPr>
            <a:xfrm rot="12142935">
              <a:off x="-2425194" y="2813121"/>
              <a:ext cx="2342250" cy="1652982"/>
            </a:xfrm>
            <a:prstGeom prst="cloud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384349" y="643642"/>
            <a:ext cx="212214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iCiel Cucho Bold" pitchFamily="50" charset="0"/>
                <a:cs typeface="iCiel Cucho Bold" pitchFamily="50" charset="0"/>
              </a:rPr>
              <a:t>TUẦN </a:t>
            </a:r>
            <a:r>
              <a:rPr lang="en-US" sz="6000" b="1" dirty="0">
                <a:latin typeface="iCiel Cucho Bold" pitchFamily="50" charset="0"/>
                <a:cs typeface="iCiel Cucho Bold" pitchFamily="50" charset="0"/>
              </a:rPr>
              <a:t>3</a:t>
            </a:r>
            <a:endParaRPr lang="en-US" sz="5400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3550075" y="2876603"/>
            <a:ext cx="71018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00B050"/>
                </a:solidFill>
                <a:effectLst>
                  <a:reflection blurRad="6350" stA="55000" endA="300" endPos="45500" dir="5400000" sy="-100000" algn="bl" rotWithShape="0"/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 GIỜ HỌC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637B469F-4C6B-4890-B36E-0022CEEE7647}"/>
              </a:ext>
            </a:extLst>
          </p:cNvPr>
          <p:cNvSpPr/>
          <p:nvPr/>
        </p:nvSpPr>
        <p:spPr>
          <a:xfrm>
            <a:off x="1412214" y="2445737"/>
            <a:ext cx="1748351" cy="1683328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1660145" y="2970894"/>
            <a:ext cx="15104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3600" b="1" dirty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r>
              <a:rPr lang="en-US" sz="3600" b="1" dirty="0">
                <a:solidFill>
                  <a:schemeClr val="bg1"/>
                </a:solidFill>
                <a:latin typeface="Arial Rounded MT Bold" panose="020F0704030504030204" pitchFamily="34" charset="0"/>
              </a:rPr>
              <a:t>6</a:t>
            </a:r>
            <a:endParaRPr lang="en-US" sz="36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1887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53224075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668</TotalTime>
  <Words>2555</Words>
  <Application>Microsoft Office PowerPoint</Application>
  <PresentationFormat>Widescreen</PresentationFormat>
  <Paragraphs>193</Paragraphs>
  <Slides>46</Slides>
  <Notes>10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59" baseType="lpstr">
      <vt:lpstr>宋体</vt:lpstr>
      <vt:lpstr>Arial</vt:lpstr>
      <vt:lpstr>Arial Black</vt:lpstr>
      <vt:lpstr>Arial Rounded MT Bold</vt:lpstr>
      <vt:lpstr>Arial-Rounded</vt:lpstr>
      <vt:lpstr>Calibri</vt:lpstr>
      <vt:lpstr>Calibri Light</vt:lpstr>
      <vt:lpstr>等线</vt:lpstr>
      <vt:lpstr>HP001 4 hàng</vt:lpstr>
      <vt:lpstr>iCiel Cucho Bold</vt:lpstr>
      <vt:lpstr>Tahoma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1. Những từ nào dưới đây chỉ đặc điểm?</vt:lpstr>
      <vt:lpstr>2. Ghép những từ ở bài 1 để tạo câu nêu đặc điểm?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linhmx</dc:creator>
  <cp:lastModifiedBy>Admin</cp:lastModifiedBy>
  <cp:revision>57</cp:revision>
  <dcterms:created xsi:type="dcterms:W3CDTF">2021-06-18T23:20:35Z</dcterms:created>
  <dcterms:modified xsi:type="dcterms:W3CDTF">2021-09-21T18:00:59Z</dcterms:modified>
</cp:coreProperties>
</file>