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6.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7.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08" r:id="rId2"/>
    <p:sldMasterId id="2147483722" r:id="rId3"/>
    <p:sldMasterId id="2147483738" r:id="rId4"/>
    <p:sldMasterId id="2147483762" r:id="rId5"/>
    <p:sldMasterId id="2147483793" r:id="rId6"/>
    <p:sldMasterId id="2147483811" r:id="rId7"/>
    <p:sldMasterId id="2147483840" r:id="rId8"/>
  </p:sldMasterIdLst>
  <p:notesMasterIdLst>
    <p:notesMasterId r:id="rId31"/>
  </p:notesMasterIdLst>
  <p:sldIdLst>
    <p:sldId id="352" r:id="rId9"/>
    <p:sldId id="345" r:id="rId10"/>
    <p:sldId id="353" r:id="rId11"/>
    <p:sldId id="354" r:id="rId12"/>
    <p:sldId id="355" r:id="rId13"/>
    <p:sldId id="366" r:id="rId14"/>
    <p:sldId id="356" r:id="rId15"/>
    <p:sldId id="359" r:id="rId16"/>
    <p:sldId id="320" r:id="rId17"/>
    <p:sldId id="340" r:id="rId18"/>
    <p:sldId id="348" r:id="rId19"/>
    <p:sldId id="346" r:id="rId20"/>
    <p:sldId id="349" r:id="rId21"/>
    <p:sldId id="350" r:id="rId22"/>
    <p:sldId id="361" r:id="rId23"/>
    <p:sldId id="327" r:id="rId24"/>
    <p:sldId id="328" r:id="rId25"/>
    <p:sldId id="362" r:id="rId26"/>
    <p:sldId id="363" r:id="rId27"/>
    <p:sldId id="364" r:id="rId28"/>
    <p:sldId id="330" r:id="rId29"/>
    <p:sldId id="365" r:id="rId30"/>
  </p:sldIdLst>
  <p:sldSz cx="6858000" cy="5143500"/>
  <p:notesSz cx="6858000" cy="9144000"/>
  <p:embeddedFontLst>
    <p:embeddedFont>
      <p:font typeface="宋体" panose="02010600030101010101" pitchFamily="2" charset="-122"/>
      <p:regular r:id="rId32"/>
    </p:embeddedFont>
    <p:embeddedFont>
      <p:font typeface="HP001 4 hàng" panose="020B0603050302020204" pitchFamily="34" charset="0"/>
      <p:regular r:id="rId33"/>
      <p:bold r:id="rId34"/>
    </p:embeddedFont>
    <p:embeddedFont>
      <p:font typeface="Calibri Light" panose="020F0302020204030204" pitchFamily="34" charset="0"/>
      <p:regular r:id="rId35"/>
      <p:italic r:id="rId36"/>
    </p:embeddedFont>
    <p:embeddedFont>
      <p:font typeface="Montserrat" panose="02000505000000020004" pitchFamily="2" charset="0"/>
      <p:regular r:id="rId37"/>
      <p:bold r:id="rId38"/>
      <p:italic r:id="rId39"/>
      <p:boldItalic r:id="rId40"/>
    </p:embeddedFont>
    <p:embeddedFont>
      <p:font typeface="Kalam" panose="020B0604020202020204" charset="0"/>
      <p:regular r:id="rId41"/>
      <p:bold r:id="rId42"/>
    </p:embeddedFont>
    <p:embeddedFont>
      <p:font typeface="Calibri" panose="020F0502020204030204" pitchFamily="34" charset="0"/>
      <p:regular r:id="rId43"/>
      <p:bold r:id="rId44"/>
      <p:italic r:id="rId45"/>
      <p:boldItalic r:id="rId46"/>
    </p:embeddedFont>
  </p:embeddedFontLst>
  <p:custDataLst>
    <p:tags r:id="rId4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EE7FB"/>
    <a:srgbClr val="B7D574"/>
    <a:srgbClr val="7EA131"/>
    <a:srgbClr val="8AB036"/>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49" autoAdjust="0"/>
  </p:normalViewPr>
  <p:slideViewPr>
    <p:cSldViewPr snapToGrid="0">
      <p:cViewPr varScale="1">
        <p:scale>
          <a:sx n="86" d="100"/>
          <a:sy n="86" d="100"/>
        </p:scale>
        <p:origin x="1332"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8.fntdata"/><Relationship Id="rId21" Type="http://schemas.openxmlformats.org/officeDocument/2006/relationships/slide" Target="slides/slide13.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5.fntdata"/><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2.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4ECD0-D379-44A2-9EDB-F6028B8A4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053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83390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93119458"/>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69472393"/>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765806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035274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a:t>Click to edit Master title style</a:t>
            </a:r>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782415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399638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16973702"/>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02574725"/>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14520980"/>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776252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688436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302632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4719667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76654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56396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56683440"/>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68187021"/>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91415614"/>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39059624"/>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91262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633540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a:t>Click to edit Master title style</a:t>
            </a:r>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718160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545588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36879476"/>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99620625"/>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32359947"/>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64396724"/>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26650140"/>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808884377"/>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3223085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317810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052952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233508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8951730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97786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3755991149"/>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2167803686"/>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69226217"/>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71663786"/>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083312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9238387"/>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87507786"/>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36742367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345103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18250551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739654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354737550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930282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42203420"/>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26682144"/>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9620244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92813985"/>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2886750"/>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49615329"/>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36601667"/>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07730842"/>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34531898"/>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04121471"/>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68234810"/>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75288322"/>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66501955"/>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364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71506306"/>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574686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30842820"/>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82380579"/>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7810057"/>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62211549"/>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178130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610909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a:t>Click to edit Master title style</a:t>
            </a:r>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4904751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473143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7871891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797973931"/>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00426347"/>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462032691"/>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548877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427415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4549199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861485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501899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73079583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28968217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7725753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3878432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26219273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3245377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10788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04641190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89562022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5634397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5778414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4121974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6648007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1268330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978091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9059359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85938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5289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248111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00076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a:t>Click to edit Master title style</a:t>
            </a:r>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988314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032068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2850494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6718181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8294284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8752555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6652220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36241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322306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626964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840124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fld id="{D3AAF25F-FDDF-448D-AE76-D2BBFC0E1488}" type="datetimeFigureOut">
              <a:rPr lang="en-US" kern="1200" smtClean="0">
                <a:ea typeface="+mn-ea"/>
              </a:rPr>
              <a:pPr defTabSz="514350">
                <a:buClrTx/>
                <a:defRPr/>
              </a:pPr>
              <a:t>9/15/2021</a:t>
            </a:fld>
            <a:endParaRPr lang="en-US" kern="1200">
              <a:ea typeface="+mn-ea"/>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endParaRPr lang="en-US" kern="1200">
              <a:ea typeface="+mn-ea"/>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fld id="{2F187962-8AD1-4E19-A8B4-D773E1639DC2}" type="slidenum">
              <a:rPr lang="en-US" kern="1200" smtClean="0">
                <a:ea typeface="+mn-ea"/>
              </a:rPr>
              <a:pPr defTabSz="514350">
                <a:buClrTx/>
                <a:defRPr/>
              </a:pPr>
              <a:t>‹#›</a:t>
            </a:fld>
            <a:endParaRPr lang="en-US" kern="1200">
              <a:ea typeface="+mn-ea"/>
            </a:endParaRPr>
          </a:p>
        </p:txBody>
      </p:sp>
    </p:spTree>
    <p:extLst>
      <p:ext uri="{BB962C8B-B14F-4D97-AF65-F5344CB8AC3E}">
        <p14:creationId xmlns:p14="http://schemas.microsoft.com/office/powerpoint/2010/main" val="35392135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fld id="{5C9321AA-DE9C-4E15-940D-7531A030D4ED}" type="datetimeFigureOut">
              <a:rPr lang="en-US" kern="1200" smtClean="0">
                <a:ea typeface="+mn-ea"/>
              </a:rPr>
              <a:pPr defTabSz="514350">
                <a:buClrTx/>
                <a:defRPr/>
              </a:pPr>
              <a:t>9/15/2021</a:t>
            </a:fld>
            <a:endParaRPr lang="en-US" kern="1200">
              <a:ea typeface="+mn-ea"/>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endParaRPr lang="en-US" kern="1200">
              <a:ea typeface="+mn-ea"/>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fld id="{4473F8A7-99E8-4EE9-9B0B-7F6BBA1D34A9}" type="slidenum">
              <a:rPr lang="en-US" kern="1200" smtClean="0">
                <a:ea typeface="+mn-ea"/>
              </a:rPr>
              <a:pPr defTabSz="514350">
                <a:buClrTx/>
                <a:defRPr/>
              </a:pPr>
              <a:t>‹#›</a:t>
            </a:fld>
            <a:endParaRPr lang="en-US" kern="1200">
              <a:ea typeface="+mn-ea"/>
            </a:endParaRPr>
          </a:p>
        </p:txBody>
      </p:sp>
    </p:spTree>
    <p:extLst>
      <p:ext uri="{BB962C8B-B14F-4D97-AF65-F5344CB8AC3E}">
        <p14:creationId xmlns:p14="http://schemas.microsoft.com/office/powerpoint/2010/main" val="17252859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fld id="{42729AFE-5EEB-4363-BD02-D0673BD4D563}" type="datetimeFigureOut">
              <a:rPr lang="en-US" kern="1200" smtClean="0">
                <a:ea typeface="+mn-ea"/>
              </a:rPr>
              <a:pPr defTabSz="514350">
                <a:buClrTx/>
                <a:defRPr/>
              </a:pPr>
              <a:t>9/15/2021</a:t>
            </a:fld>
            <a:endParaRPr lang="en-US" kern="1200">
              <a:ea typeface="+mn-ea"/>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endParaRPr lang="en-US" kern="1200">
              <a:ea typeface="+mn-ea"/>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fld id="{827ADC10-AFE8-42B0-AD86-2C4587FAE765}" type="slidenum">
              <a:rPr lang="en-US" kern="1200" smtClean="0">
                <a:ea typeface="+mn-ea"/>
              </a:rPr>
              <a:pPr defTabSz="514350">
                <a:buClrTx/>
                <a:defRPr/>
              </a:pPr>
              <a:t>‹#›</a:t>
            </a:fld>
            <a:endParaRPr lang="en-US" kern="1200">
              <a:ea typeface="+mn-ea"/>
            </a:endParaRPr>
          </a:p>
        </p:txBody>
      </p:sp>
    </p:spTree>
    <p:extLst>
      <p:ext uri="{BB962C8B-B14F-4D97-AF65-F5344CB8AC3E}">
        <p14:creationId xmlns:p14="http://schemas.microsoft.com/office/powerpoint/2010/main" val="1666938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786658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0151"/>
            <a:ext cx="302895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0151"/>
            <a:ext cx="302895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fld id="{FD430922-7AA9-4846-A945-C8D39A73CB21}" type="datetimeFigureOut">
              <a:rPr lang="en-US" kern="1200" smtClean="0">
                <a:ea typeface="+mn-ea"/>
              </a:rPr>
              <a:pPr defTabSz="514350">
                <a:buClrTx/>
                <a:defRPr/>
              </a:pPr>
              <a:t>9/15/2021</a:t>
            </a:fld>
            <a:endParaRPr lang="en-US" kern="1200">
              <a:ea typeface="+mn-ea"/>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endParaRPr lang="en-US" kern="1200">
              <a:ea typeface="+mn-ea"/>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fld id="{ADE03704-0450-4FF2-BD29-D772375A23BB}" type="slidenum">
              <a:rPr lang="en-US" kern="1200" smtClean="0">
                <a:ea typeface="+mn-ea"/>
              </a:rPr>
              <a:pPr defTabSz="514350">
                <a:buClrTx/>
                <a:defRPr/>
              </a:pPr>
              <a:t>‹#›</a:t>
            </a:fld>
            <a:endParaRPr lang="en-US" kern="1200">
              <a:ea typeface="+mn-ea"/>
            </a:endParaRPr>
          </a:p>
        </p:txBody>
      </p:sp>
    </p:spTree>
    <p:extLst>
      <p:ext uri="{BB962C8B-B14F-4D97-AF65-F5344CB8AC3E}">
        <p14:creationId xmlns:p14="http://schemas.microsoft.com/office/powerpoint/2010/main" val="6225871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1335"/>
            <a:ext cx="3031331"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83770" y="1631156"/>
            <a:ext cx="3031331"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fld id="{9A44BD83-7B22-4386-AC2B-F398D2E32AB8}" type="datetimeFigureOut">
              <a:rPr lang="en-US" kern="1200" smtClean="0">
                <a:ea typeface="+mn-ea"/>
              </a:rPr>
              <a:pPr defTabSz="514350">
                <a:buClrTx/>
                <a:defRPr/>
              </a:pPr>
              <a:t>9/15/2021</a:t>
            </a:fld>
            <a:endParaRPr lang="en-US" kern="1200">
              <a:ea typeface="+mn-ea"/>
            </a:endParaRPr>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endParaRPr lang="en-US" kern="1200">
              <a:ea typeface="+mn-ea"/>
            </a:endParaRPr>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fld id="{8A689E8B-02AB-4578-9CB9-6BC0E678D6C5}" type="slidenum">
              <a:rPr lang="en-US" kern="1200" smtClean="0">
                <a:ea typeface="+mn-ea"/>
              </a:rPr>
              <a:pPr defTabSz="514350">
                <a:buClrTx/>
                <a:defRPr/>
              </a:pPr>
              <a:t>‹#›</a:t>
            </a:fld>
            <a:endParaRPr lang="en-US" kern="1200">
              <a:ea typeface="+mn-ea"/>
            </a:endParaRPr>
          </a:p>
        </p:txBody>
      </p:sp>
    </p:spTree>
    <p:extLst>
      <p:ext uri="{BB962C8B-B14F-4D97-AF65-F5344CB8AC3E}">
        <p14:creationId xmlns:p14="http://schemas.microsoft.com/office/powerpoint/2010/main" val="1379594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fld id="{F2B72838-3208-4AE6-82D2-10243E96EE1E}" type="datetimeFigureOut">
              <a:rPr lang="en-US" kern="1200" smtClean="0">
                <a:ea typeface="+mn-ea"/>
              </a:rPr>
              <a:pPr defTabSz="514350">
                <a:buClrTx/>
                <a:defRPr/>
              </a:pPr>
              <a:t>9/15/2021</a:t>
            </a:fld>
            <a:endParaRPr lang="en-US" kern="1200">
              <a:ea typeface="+mn-ea"/>
            </a:endParaRPr>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endParaRPr lang="en-US" kern="1200">
              <a:ea typeface="+mn-ea"/>
            </a:endParaRPr>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fld id="{FE71604F-67F2-4FE1-870E-5132F4BD6FB4}" type="slidenum">
              <a:rPr lang="en-US" kern="1200" smtClean="0">
                <a:ea typeface="+mn-ea"/>
              </a:rPr>
              <a:pPr defTabSz="514350">
                <a:buClrTx/>
                <a:defRPr/>
              </a:pPr>
              <a:t>‹#›</a:t>
            </a:fld>
            <a:endParaRPr lang="en-US" kern="1200">
              <a:ea typeface="+mn-ea"/>
            </a:endParaRPr>
          </a:p>
        </p:txBody>
      </p:sp>
    </p:spTree>
    <p:extLst>
      <p:ext uri="{BB962C8B-B14F-4D97-AF65-F5344CB8AC3E}">
        <p14:creationId xmlns:p14="http://schemas.microsoft.com/office/powerpoint/2010/main" val="2414305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fld id="{9397546E-8559-4300-A48C-D651E2387DB8}" type="datetimeFigureOut">
              <a:rPr lang="en-US" kern="1200" smtClean="0">
                <a:ea typeface="+mn-ea"/>
              </a:rPr>
              <a:pPr defTabSz="514350">
                <a:buClrTx/>
                <a:defRPr/>
              </a:pPr>
              <a:t>9/15/2021</a:t>
            </a:fld>
            <a:endParaRPr lang="en-US" kern="1200">
              <a:ea typeface="+mn-ea"/>
            </a:endParaRPr>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endParaRPr lang="en-US" kern="1200">
              <a:ea typeface="+mn-ea"/>
            </a:endParaRPr>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fld id="{9E3FDE56-F3A4-4480-B253-1539ACC20F68}" type="slidenum">
              <a:rPr lang="en-US" kern="1200" smtClean="0">
                <a:ea typeface="+mn-ea"/>
              </a:rPr>
              <a:pPr defTabSz="514350">
                <a:buClrTx/>
                <a:defRPr/>
              </a:pPr>
              <a:t>‹#›</a:t>
            </a:fld>
            <a:endParaRPr lang="en-US" kern="1200">
              <a:ea typeface="+mn-ea"/>
            </a:endParaRPr>
          </a:p>
        </p:txBody>
      </p:sp>
    </p:spTree>
    <p:extLst>
      <p:ext uri="{BB962C8B-B14F-4D97-AF65-F5344CB8AC3E}">
        <p14:creationId xmlns:p14="http://schemas.microsoft.com/office/powerpoint/2010/main" val="31545066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4787"/>
            <a:ext cx="2256235"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2681287" y="204789"/>
            <a:ext cx="3833813"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076326"/>
            <a:ext cx="2256235" cy="351829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fld id="{AE9B6E3F-C637-4D7B-9CD1-3F53617C6172}" type="datetimeFigureOut">
              <a:rPr lang="en-US" kern="1200" smtClean="0">
                <a:ea typeface="+mn-ea"/>
              </a:rPr>
              <a:pPr defTabSz="514350">
                <a:buClrTx/>
                <a:defRPr/>
              </a:pPr>
              <a:t>9/15/2021</a:t>
            </a:fld>
            <a:endParaRPr lang="en-US" kern="1200">
              <a:ea typeface="+mn-ea"/>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endParaRPr lang="en-US" kern="1200">
              <a:ea typeface="+mn-ea"/>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fld id="{ABB98694-853F-45FC-B9E6-385F628C041C}" type="slidenum">
              <a:rPr lang="en-US" kern="1200" smtClean="0">
                <a:ea typeface="+mn-ea"/>
              </a:rPr>
              <a:pPr defTabSz="514350">
                <a:buClrTx/>
                <a:defRPr/>
              </a:pPr>
              <a:t>‹#›</a:t>
            </a:fld>
            <a:endParaRPr lang="en-US" kern="1200">
              <a:ea typeface="+mn-ea"/>
            </a:endParaRPr>
          </a:p>
        </p:txBody>
      </p:sp>
    </p:spTree>
    <p:extLst>
      <p:ext uri="{BB962C8B-B14F-4D97-AF65-F5344CB8AC3E}">
        <p14:creationId xmlns:p14="http://schemas.microsoft.com/office/powerpoint/2010/main" val="1231336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1344216" y="4025503"/>
            <a:ext cx="4114800" cy="60364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fld id="{E4DBAE16-742C-4AC9-91A8-43C8CFB3A5A6}" type="datetimeFigureOut">
              <a:rPr lang="en-US" kern="1200" smtClean="0">
                <a:ea typeface="+mn-ea"/>
              </a:rPr>
              <a:pPr defTabSz="514350">
                <a:buClrTx/>
                <a:defRPr/>
              </a:pPr>
              <a:t>9/15/2021</a:t>
            </a:fld>
            <a:endParaRPr lang="en-US" kern="1200">
              <a:ea typeface="+mn-ea"/>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endParaRPr lang="en-US" kern="1200">
              <a:ea typeface="+mn-ea"/>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fld id="{E0DC9828-6FC8-4614-83C5-A0B387A4C4DD}" type="slidenum">
              <a:rPr lang="en-US" kern="1200" smtClean="0">
                <a:ea typeface="+mn-ea"/>
              </a:rPr>
              <a:pPr defTabSz="514350">
                <a:buClrTx/>
                <a:defRPr/>
              </a:pPr>
              <a:t>‹#›</a:t>
            </a:fld>
            <a:endParaRPr lang="en-US" kern="1200">
              <a:ea typeface="+mn-ea"/>
            </a:endParaRPr>
          </a:p>
        </p:txBody>
      </p:sp>
    </p:spTree>
    <p:extLst>
      <p:ext uri="{BB962C8B-B14F-4D97-AF65-F5344CB8AC3E}">
        <p14:creationId xmlns:p14="http://schemas.microsoft.com/office/powerpoint/2010/main" val="31079170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fld id="{213BA546-C357-4DE8-B987-06FEDD96B10D}" type="datetimeFigureOut">
              <a:rPr lang="en-US" kern="1200" smtClean="0">
                <a:ea typeface="+mn-ea"/>
              </a:rPr>
              <a:pPr defTabSz="514350">
                <a:buClrTx/>
                <a:defRPr/>
              </a:pPr>
              <a:t>9/15/2021</a:t>
            </a:fld>
            <a:endParaRPr lang="en-US" kern="1200">
              <a:ea typeface="+mn-ea"/>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endParaRPr lang="en-US" kern="1200">
              <a:ea typeface="+mn-ea"/>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fld id="{054F9A60-AD80-4229-A353-82C2ADB4342B}" type="slidenum">
              <a:rPr lang="en-US" kern="1200" smtClean="0">
                <a:ea typeface="+mn-ea"/>
              </a:rPr>
              <a:pPr defTabSz="514350">
                <a:buClrTx/>
                <a:defRPr/>
              </a:pPr>
              <a:t>‹#›</a:t>
            </a:fld>
            <a:endParaRPr lang="en-US" kern="1200">
              <a:ea typeface="+mn-ea"/>
            </a:endParaRPr>
          </a:p>
        </p:txBody>
      </p:sp>
    </p:spTree>
    <p:extLst>
      <p:ext uri="{BB962C8B-B14F-4D97-AF65-F5344CB8AC3E}">
        <p14:creationId xmlns:p14="http://schemas.microsoft.com/office/powerpoint/2010/main" val="3928642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80"/>
            <a:ext cx="154305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5980"/>
            <a:ext cx="451485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fld id="{DF443953-2C90-4D3D-BA7F-86E2CDD36421}" type="datetimeFigureOut">
              <a:rPr lang="en-US" kern="1200" smtClean="0">
                <a:ea typeface="+mn-ea"/>
              </a:rPr>
              <a:pPr defTabSz="514350">
                <a:buClrTx/>
                <a:defRPr/>
              </a:pPr>
              <a:t>9/15/2021</a:t>
            </a:fld>
            <a:endParaRPr lang="en-US" kern="1200">
              <a:ea typeface="+mn-ea"/>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endParaRPr lang="en-US" kern="1200">
              <a:ea typeface="+mn-ea"/>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fld id="{89CF831C-4791-4C02-9D65-40506FD40197}" type="slidenum">
              <a:rPr lang="en-US" kern="1200" smtClean="0">
                <a:ea typeface="+mn-ea"/>
              </a:rPr>
              <a:pPr defTabSz="514350">
                <a:buClrTx/>
                <a:defRPr/>
              </a:pPr>
              <a:t>‹#›</a:t>
            </a:fld>
            <a:endParaRPr lang="en-US" kern="1200">
              <a:ea typeface="+mn-ea"/>
            </a:endParaRPr>
          </a:p>
        </p:txBody>
      </p:sp>
    </p:spTree>
    <p:extLst>
      <p:ext uri="{BB962C8B-B14F-4D97-AF65-F5344CB8AC3E}">
        <p14:creationId xmlns:p14="http://schemas.microsoft.com/office/powerpoint/2010/main" val="31384409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2900" y="205996"/>
            <a:ext cx="61722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endParaRPr lang="en-US" kern="1200">
              <a:ea typeface="+mn-ea"/>
            </a:endParaRPr>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endParaRPr lang="en-US" kern="1200">
              <a:ea typeface="+mn-ea"/>
            </a:endParaRPr>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defTabSz="514350">
              <a:buClrTx/>
              <a:defRPr/>
            </a:pPr>
            <a:fld id="{532A6E56-6B60-4BEC-B553-B608D71DE206}" type="slidenum">
              <a:rPr lang="en-US" kern="1200" smtClean="0">
                <a:ea typeface="+mn-ea"/>
              </a:rPr>
              <a:pPr defTabSz="514350">
                <a:buClrTx/>
                <a:defRPr/>
              </a:pPr>
              <a:t>‹#›</a:t>
            </a:fld>
            <a:endParaRPr lang="en-US" kern="1200">
              <a:ea typeface="+mn-ea"/>
            </a:endParaRPr>
          </a:p>
        </p:txBody>
      </p:sp>
    </p:spTree>
    <p:extLst>
      <p:ext uri="{BB962C8B-B14F-4D97-AF65-F5344CB8AC3E}">
        <p14:creationId xmlns:p14="http://schemas.microsoft.com/office/powerpoint/2010/main" val="1519638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211536834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416014147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414008121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68306344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216895733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51519523"/>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6522818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18624569"/>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88677865"/>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5970844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5429498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56637226"/>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02239504"/>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44236165"/>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92365335"/>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79523363"/>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02742255"/>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98312166"/>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06677784"/>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99692373"/>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9381174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05357715"/>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3288554"/>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56440699"/>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26616694"/>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56700267"/>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20558812"/>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05525998"/>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414135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4"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9" indent="0">
              <a:buNone/>
              <a:defRPr sz="1050">
                <a:solidFill>
                  <a:schemeClr val="tx1">
                    <a:tint val="75000"/>
                  </a:schemeClr>
                </a:solidFill>
              </a:defRPr>
            </a:lvl7pPr>
            <a:lvl8pPr marL="2400240" indent="0">
              <a:buNone/>
              <a:defRPr sz="1050">
                <a:solidFill>
                  <a:schemeClr val="tx1">
                    <a:tint val="75000"/>
                  </a:schemeClr>
                </a:solidFill>
              </a:defRPr>
            </a:lvl8pPr>
            <a:lvl9pPr marL="2743131"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508556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900114"/>
            <a:ext cx="302895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900114"/>
            <a:ext cx="302895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04175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1335"/>
            <a:ext cx="3031331" cy="479822"/>
          </a:xfr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919600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691696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08782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789"/>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6327"/>
            <a:ext cx="2256235" cy="3518297"/>
          </a:xfrm>
        </p:spPr>
        <p:txBody>
          <a:bodyPr/>
          <a:lstStyle>
            <a:lvl1pPr marL="0" indent="0">
              <a:buNone/>
              <a:defRPr sz="1050"/>
            </a:lvl1pPr>
            <a:lvl2pPr marL="342892" indent="0">
              <a:buNone/>
              <a:defRPr sz="900"/>
            </a:lvl2pPr>
            <a:lvl3pPr marL="685783" indent="0">
              <a:buNone/>
              <a:defRPr sz="750"/>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103687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1"/>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892"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p:cNvSpPr>
            <a:spLocks noGrp="1"/>
          </p:cNvSpPr>
          <p:nvPr>
            <p:ph type="body" sz="half" idx="2"/>
          </p:nvPr>
        </p:nvSpPr>
        <p:spPr>
          <a:xfrm>
            <a:off x="1344216" y="4025504"/>
            <a:ext cx="4114800" cy="603647"/>
          </a:xfrm>
        </p:spPr>
        <p:txBody>
          <a:bodyPr/>
          <a:lstStyle>
            <a:lvl1pPr marL="0" indent="0">
              <a:buNone/>
              <a:defRPr sz="1050"/>
            </a:lvl1pPr>
            <a:lvl2pPr marL="342892" indent="0">
              <a:buNone/>
              <a:defRPr sz="900"/>
            </a:lvl2pPr>
            <a:lvl3pPr marL="685783" indent="0">
              <a:buNone/>
              <a:defRPr sz="750"/>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25578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345527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154782"/>
            <a:ext cx="154305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154782"/>
            <a:ext cx="451485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513446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048725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24671526"/>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2035888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image" Target="../media/image6.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2.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3.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34" Type="http://schemas.openxmlformats.org/officeDocument/2006/relationships/theme" Target="../theme/theme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8"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theme" Target="../theme/theme5.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image" Target="../media/image6.png"/><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image" Target="../media/image6.png"/><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26" Type="http://schemas.openxmlformats.org/officeDocument/2006/relationships/theme" Target="../theme/theme7.xml"/><Relationship Id="rId3" Type="http://schemas.openxmlformats.org/officeDocument/2006/relationships/slideLayout" Target="../slideLayouts/slideLayout137.xml"/><Relationship Id="rId21" Type="http://schemas.openxmlformats.org/officeDocument/2006/relationships/slideLayout" Target="../slideLayouts/slideLayout155.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5" Type="http://schemas.openxmlformats.org/officeDocument/2006/relationships/slideLayout" Target="../slideLayouts/slideLayout159.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24" Type="http://schemas.openxmlformats.org/officeDocument/2006/relationships/slideLayout" Target="../slideLayouts/slideLayout158.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slideLayout" Target="../slideLayouts/slideLayout157.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slideLayout" Target="../slideLayouts/slideLayout1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theme" Target="../theme/theme8.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10" Type="http://schemas.openxmlformats.org/officeDocument/2006/relationships/slideLayout" Target="../slideLayouts/slideLayout169.xml"/><Relationship Id="rId19" Type="http://schemas.openxmlformats.org/officeDocument/2006/relationships/image" Target="../media/image6.png"/><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1D6599F5-8F26-4D0A-B085-845895CE4A51}"/>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876" r:id="rId2"/>
    <p:sldLayoutId id="2147483871" r:id="rId3"/>
    <p:sldLayoutId id="2147483705" r:id="rId4"/>
    <p:sldLayoutId id="2147483695" r:id="rId5"/>
    <p:sldLayoutId id="2147483690" r:id="rId6"/>
    <p:sldLayoutId id="2147483685" r:id="rId7"/>
    <p:sldLayoutId id="2147483691" r:id="rId8"/>
    <p:sldLayoutId id="2147483687" r:id="rId9"/>
    <p:sldLayoutId id="2147483692" r:id="rId10"/>
    <p:sldLayoutId id="2147483686" r:id="rId11"/>
    <p:sldLayoutId id="2147483693" r:id="rId12"/>
    <p:sldLayoutId id="2147483688" r:id="rId13"/>
    <p:sldLayoutId id="2147483880" r:id="rId14"/>
    <p:sldLayoutId id="2147483877" r:id="rId15"/>
    <p:sldLayoutId id="2147483875" r:id="rId16"/>
    <p:sldLayoutId id="2147483874" r:id="rId17"/>
    <p:sldLayoutId id="2147483873" r:id="rId18"/>
    <p:sldLayoutId id="2147483872" r:id="rId19"/>
    <p:sldLayoutId id="2147483836" r:id="rId20"/>
    <p:sldLayoutId id="2147483707" r:id="rId21"/>
    <p:sldLayoutId id="2147483706" r:id="rId22"/>
    <p:sldLayoutId id="2147483704" r:id="rId23"/>
    <p:sldLayoutId id="2147483703" r:id="rId24"/>
    <p:sldLayoutId id="2147483702" r:id="rId25"/>
    <p:sldLayoutId id="2147483701" r:id="rId26"/>
    <p:sldLayoutId id="2147483700" r:id="rId27"/>
    <p:sldLayoutId id="2147483699" r:id="rId28"/>
    <p:sldLayoutId id="2147483698" r:id="rId29"/>
    <p:sldLayoutId id="2147483697" r:id="rId30"/>
    <p:sldLayoutId id="2147483696" r:id="rId31"/>
    <p:sldLayoutId id="2147483694"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0786553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865" r:id="rId8"/>
    <p:sldLayoutId id="2147483716" r:id="rId9"/>
    <p:sldLayoutId id="2147483717" r:id="rId10"/>
    <p:sldLayoutId id="2147483718" r:id="rId11"/>
    <p:sldLayoutId id="2147483719" r:id="rId12"/>
    <p:sldLayoutId id="2147483720" r:id="rId13"/>
    <p:sldLayoutId id="2147483721" r:id="rId14"/>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342900" y="205979"/>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342900" y="1200151"/>
            <a:ext cx="61722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67264"/>
            <a:ext cx="1600200" cy="273844"/>
          </a:xfrm>
          <a:prstGeom prst="rect">
            <a:avLst/>
          </a:prstGeom>
        </p:spPr>
        <p:txBody>
          <a:bodyPr vert="horz" lIns="91440" tIns="45720" rIns="91440" bIns="45720" rtlCol="0" anchor="ctr"/>
          <a:lstStyle>
            <a:lvl1pPr algn="l" eaLnBrk="1" fontAlgn="auto" hangingPunct="1">
              <a:spcBef>
                <a:spcPts val="0"/>
              </a:spcBef>
              <a:spcAft>
                <a:spcPts val="0"/>
              </a:spcAft>
              <a:defRPr sz="675">
                <a:solidFill>
                  <a:prstClr val="black">
                    <a:tint val="75000"/>
                  </a:prstClr>
                </a:solidFill>
                <a:latin typeface="Calibri" panose="020F0502020204030204"/>
                <a:cs typeface="+mn-cs"/>
              </a:defRPr>
            </a:lvl1pPr>
          </a:lstStyle>
          <a:p>
            <a:pPr defTabSz="514350">
              <a:buClrTx/>
              <a:defRPr/>
            </a:pPr>
            <a:fld id="{D7CF0933-AD9A-483E-B55D-B968C5CAA30A}" type="datetimeFigureOut">
              <a:rPr lang="en-US" kern="1200" smtClean="0">
                <a:ea typeface="+mn-ea"/>
              </a:rPr>
              <a:pPr defTabSz="514350">
                <a:buClrTx/>
                <a:defRPr/>
              </a:pPr>
              <a:t>9/15/2021</a:t>
            </a:fld>
            <a:endParaRPr lang="en-US" kern="1200">
              <a:ea typeface="+mn-ea"/>
            </a:endParaRPr>
          </a:p>
        </p:txBody>
      </p:sp>
      <p:sp>
        <p:nvSpPr>
          <p:cNvPr id="5" name="Footer Placeholder 4"/>
          <p:cNvSpPr>
            <a:spLocks noGrp="1"/>
          </p:cNvSpPr>
          <p:nvPr>
            <p:ph type="ftr" sz="quarter" idx="3"/>
          </p:nvPr>
        </p:nvSpPr>
        <p:spPr>
          <a:xfrm>
            <a:off x="2343150" y="4767264"/>
            <a:ext cx="2171700" cy="273844"/>
          </a:xfrm>
          <a:prstGeom prst="rect">
            <a:avLst/>
          </a:prstGeom>
        </p:spPr>
        <p:txBody>
          <a:bodyPr vert="horz" lIns="91440" tIns="45720" rIns="91440" bIns="45720" rtlCol="0" anchor="ctr"/>
          <a:lstStyle>
            <a:lvl1pPr algn="ctr" eaLnBrk="1" fontAlgn="auto" hangingPunct="1">
              <a:spcBef>
                <a:spcPts val="0"/>
              </a:spcBef>
              <a:spcAft>
                <a:spcPts val="0"/>
              </a:spcAft>
              <a:defRPr sz="675">
                <a:solidFill>
                  <a:prstClr val="black">
                    <a:tint val="75000"/>
                  </a:prstClr>
                </a:solidFill>
                <a:latin typeface="Calibri" panose="020F0502020204030204"/>
                <a:cs typeface="+mn-cs"/>
              </a:defRPr>
            </a:lvl1pPr>
          </a:lstStyle>
          <a:p>
            <a:pPr defTabSz="514350">
              <a:buClrTx/>
              <a:defRPr/>
            </a:pPr>
            <a:endParaRPr lang="en-US" kern="1200">
              <a:ea typeface="+mn-ea"/>
            </a:endParaRPr>
          </a:p>
        </p:txBody>
      </p:sp>
      <p:sp>
        <p:nvSpPr>
          <p:cNvPr id="6" name="Slide Number Placeholder 5"/>
          <p:cNvSpPr>
            <a:spLocks noGrp="1"/>
          </p:cNvSpPr>
          <p:nvPr>
            <p:ph type="sldNum" sz="quarter" idx="4"/>
          </p:nvPr>
        </p:nvSpPr>
        <p:spPr>
          <a:xfrm>
            <a:off x="4914900" y="4767264"/>
            <a:ext cx="1600200" cy="273844"/>
          </a:xfrm>
          <a:prstGeom prst="rect">
            <a:avLst/>
          </a:prstGeom>
        </p:spPr>
        <p:txBody>
          <a:bodyPr vert="horz" lIns="91440" tIns="45720" rIns="91440" bIns="45720" rtlCol="0" anchor="ctr"/>
          <a:lstStyle>
            <a:lvl1pPr algn="r" eaLnBrk="1" fontAlgn="auto" hangingPunct="1">
              <a:spcBef>
                <a:spcPts val="0"/>
              </a:spcBef>
              <a:spcAft>
                <a:spcPts val="0"/>
              </a:spcAft>
              <a:defRPr sz="675">
                <a:solidFill>
                  <a:prstClr val="black">
                    <a:tint val="75000"/>
                  </a:prstClr>
                </a:solidFill>
                <a:latin typeface="Calibri" panose="020F0502020204030204"/>
                <a:cs typeface="+mn-cs"/>
              </a:defRPr>
            </a:lvl1pPr>
          </a:lstStyle>
          <a:p>
            <a:pPr defTabSz="514350">
              <a:buClrTx/>
              <a:defRPr/>
            </a:pPr>
            <a:fld id="{7E8B42BE-97E8-4C84-9448-6C66074E824B}" type="slidenum">
              <a:rPr lang="en-US" kern="1200" smtClean="0">
                <a:ea typeface="+mn-ea"/>
              </a:rPr>
              <a:pPr defTabSz="514350">
                <a:buClrTx/>
                <a:defRPr/>
              </a:pPr>
              <a:t>‹#›</a:t>
            </a:fld>
            <a:endParaRPr lang="en-US" kern="1200">
              <a:ea typeface="+mn-ea"/>
            </a:endParaRPr>
          </a:p>
        </p:txBody>
      </p:sp>
    </p:spTree>
    <p:extLst>
      <p:ext uri="{BB962C8B-B14F-4D97-AF65-F5344CB8AC3E}">
        <p14:creationId xmlns:p14="http://schemas.microsoft.com/office/powerpoint/2010/main" val="365173114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866" r:id="rId14"/>
    <p:sldLayoutId id="2147483761" r:id="rId15"/>
    <p:sldLayoutId id="2147483736" r:id="rId16"/>
    <p:sldLayoutId id="2147483737" r:id="rId17"/>
  </p:sldLayoutIdLst>
  <p:txStyles>
    <p:titleStyle>
      <a:lvl1pPr algn="ctr" rtl="0" eaLnBrk="0" fontAlgn="base" hangingPunct="0">
        <a:spcBef>
          <a:spcPct val="0"/>
        </a:spcBef>
        <a:spcAft>
          <a:spcPct val="0"/>
        </a:spcAft>
        <a:defRPr sz="2475" kern="1200">
          <a:solidFill>
            <a:schemeClr val="tx1"/>
          </a:solidFill>
          <a:latin typeface="+mj-lt"/>
          <a:ea typeface="+mj-ea"/>
          <a:cs typeface="+mj-cs"/>
        </a:defRPr>
      </a:lvl1pPr>
      <a:lvl2pPr algn="ctr" rtl="0" eaLnBrk="0" fontAlgn="base" hangingPunct="0">
        <a:spcBef>
          <a:spcPct val="0"/>
        </a:spcBef>
        <a:spcAft>
          <a:spcPct val="0"/>
        </a:spcAft>
        <a:defRPr sz="2475">
          <a:solidFill>
            <a:schemeClr val="tx1"/>
          </a:solidFill>
          <a:latin typeface="Calibri" panose="020F0502020204030204" pitchFamily="34" charset="0"/>
        </a:defRPr>
      </a:lvl2pPr>
      <a:lvl3pPr algn="ctr" rtl="0" eaLnBrk="0" fontAlgn="base" hangingPunct="0">
        <a:spcBef>
          <a:spcPct val="0"/>
        </a:spcBef>
        <a:spcAft>
          <a:spcPct val="0"/>
        </a:spcAft>
        <a:defRPr sz="2475">
          <a:solidFill>
            <a:schemeClr val="tx1"/>
          </a:solidFill>
          <a:latin typeface="Calibri" panose="020F0502020204030204" pitchFamily="34" charset="0"/>
        </a:defRPr>
      </a:lvl3pPr>
      <a:lvl4pPr algn="ctr" rtl="0" eaLnBrk="0" fontAlgn="base" hangingPunct="0">
        <a:spcBef>
          <a:spcPct val="0"/>
        </a:spcBef>
        <a:spcAft>
          <a:spcPct val="0"/>
        </a:spcAft>
        <a:defRPr sz="2475">
          <a:solidFill>
            <a:schemeClr val="tx1"/>
          </a:solidFill>
          <a:latin typeface="Calibri" panose="020F0502020204030204" pitchFamily="34" charset="0"/>
        </a:defRPr>
      </a:lvl4pPr>
      <a:lvl5pPr algn="ctr" rtl="0" eaLnBrk="0" fontAlgn="base" hangingPunct="0">
        <a:spcBef>
          <a:spcPct val="0"/>
        </a:spcBef>
        <a:spcAft>
          <a:spcPct val="0"/>
        </a:spcAft>
        <a:defRPr sz="2475">
          <a:solidFill>
            <a:schemeClr val="tx1"/>
          </a:solidFill>
          <a:latin typeface="Calibri" panose="020F0502020204030204" pitchFamily="34" charset="0"/>
        </a:defRPr>
      </a:lvl5pPr>
      <a:lvl6pPr marL="257175" algn="ctr" rtl="0" fontAlgn="base">
        <a:spcBef>
          <a:spcPct val="0"/>
        </a:spcBef>
        <a:spcAft>
          <a:spcPct val="0"/>
        </a:spcAft>
        <a:defRPr sz="2475">
          <a:solidFill>
            <a:schemeClr val="tx1"/>
          </a:solidFill>
          <a:latin typeface="Calibri" panose="020F0502020204030204" pitchFamily="34" charset="0"/>
        </a:defRPr>
      </a:lvl6pPr>
      <a:lvl7pPr marL="514350" algn="ctr" rtl="0" fontAlgn="base">
        <a:spcBef>
          <a:spcPct val="0"/>
        </a:spcBef>
        <a:spcAft>
          <a:spcPct val="0"/>
        </a:spcAft>
        <a:defRPr sz="2475">
          <a:solidFill>
            <a:schemeClr val="tx1"/>
          </a:solidFill>
          <a:latin typeface="Calibri" panose="020F0502020204030204" pitchFamily="34" charset="0"/>
        </a:defRPr>
      </a:lvl7pPr>
      <a:lvl8pPr marL="771525" algn="ctr" rtl="0" fontAlgn="base">
        <a:spcBef>
          <a:spcPct val="0"/>
        </a:spcBef>
        <a:spcAft>
          <a:spcPct val="0"/>
        </a:spcAft>
        <a:defRPr sz="2475">
          <a:solidFill>
            <a:schemeClr val="tx1"/>
          </a:solidFill>
          <a:latin typeface="Calibri" panose="020F0502020204030204" pitchFamily="34" charset="0"/>
        </a:defRPr>
      </a:lvl8pPr>
      <a:lvl9pPr marL="1028700" algn="ctr" rtl="0" fontAlgn="base">
        <a:spcBef>
          <a:spcPct val="0"/>
        </a:spcBef>
        <a:spcAft>
          <a:spcPct val="0"/>
        </a:spcAft>
        <a:defRPr sz="2475">
          <a:solidFill>
            <a:schemeClr val="tx1"/>
          </a:solidFill>
          <a:latin typeface="Calibri" panose="020F0502020204030204" pitchFamily="34" charset="0"/>
        </a:defRPr>
      </a:lvl9pPr>
    </p:titleStyle>
    <p:bodyStyle>
      <a:lvl1pPr marL="192881" indent="-192881"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1pPr>
      <a:lvl2pPr marL="417909" indent="-160734" algn="l" rtl="0" eaLnBrk="0" fontAlgn="base" hangingPunct="0">
        <a:spcBef>
          <a:spcPct val="20000"/>
        </a:spcBef>
        <a:spcAft>
          <a:spcPct val="0"/>
        </a:spcAft>
        <a:buFont typeface="Arial" panose="020B0604020202020204" pitchFamily="34" charset="0"/>
        <a:buChar char="–"/>
        <a:defRPr sz="1575" kern="1200">
          <a:solidFill>
            <a:schemeClr val="tx1"/>
          </a:solidFill>
          <a:latin typeface="+mn-lt"/>
          <a:ea typeface="+mn-ea"/>
          <a:cs typeface="+mn-cs"/>
        </a:defRPr>
      </a:lvl2pPr>
      <a:lvl3pPr marL="642938" indent="-128588"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mn-ea"/>
          <a:cs typeface="+mn-cs"/>
        </a:defRPr>
      </a:lvl3pPr>
      <a:lvl4pPr marL="900113"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4pPr>
      <a:lvl5pPr marL="1157288"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67264"/>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514350">
              <a:buClrTx/>
            </a:pPr>
            <a:fld id="{B1CF2E77-4E87-4338-A6B2-93E833A84A3C}" type="datetimeFigureOut">
              <a:rPr lang="en-US" kern="1200" smtClean="0">
                <a:solidFill>
                  <a:prstClr val="black">
                    <a:tint val="75000"/>
                  </a:prstClr>
                </a:solidFill>
                <a:latin typeface="Calibri"/>
                <a:ea typeface="+mn-ea"/>
                <a:cs typeface="+mn-cs"/>
              </a:rPr>
              <a:pPr defTabSz="514350">
                <a:buClrTx/>
              </a:pPr>
              <a:t>9/15/2021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2343150" y="4767264"/>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51435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4914900" y="4767264"/>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514350">
              <a:buClrTx/>
            </a:pPr>
            <a:fld id="{796E19DA-92E0-4635-8627-DEB5FDE3EBA8}" type="slidenum">
              <a:rPr lang="en-US" kern="1200" smtClean="0">
                <a:solidFill>
                  <a:prstClr val="black">
                    <a:tint val="75000"/>
                  </a:prstClr>
                </a:solidFill>
                <a:latin typeface="Calibri"/>
                <a:ea typeface="+mn-ea"/>
                <a:cs typeface="+mn-cs"/>
              </a:rPr>
              <a:pPr defTabSz="51435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75461341"/>
      </p:ext>
    </p:extLst>
  </p:cSld>
  <p:clrMap bg1="lt1" tx1="dk1" bg2="lt2" tx2="dk2" accent1="accent1" accent2="accent2" accent3="accent3" accent4="accent4" accent5="accent5" accent6="accent6" hlink="hlink" folHlink="folHlink"/>
  <p:sldLayoutIdLst>
    <p:sldLayoutId id="2147483739" r:id="rId1"/>
    <p:sldLayoutId id="2147483870" r:id="rId2"/>
    <p:sldLayoutId id="2147483869" r:id="rId3"/>
    <p:sldLayoutId id="2147483868" r:id="rId4"/>
    <p:sldLayoutId id="2147483867" r:id="rId5"/>
    <p:sldLayoutId id="2147483864" r:id="rId6"/>
    <p:sldLayoutId id="2147483863" r:id="rId7"/>
    <p:sldLayoutId id="2147483862" r:id="rId8"/>
    <p:sldLayoutId id="2147483861" r:id="rId9"/>
    <p:sldLayoutId id="2147483860" r:id="rId10"/>
    <p:sldLayoutId id="2147483859" r:id="rId11"/>
    <p:sldLayoutId id="2147483858" r:id="rId12"/>
    <p:sldLayoutId id="2147483760" r:id="rId13"/>
    <p:sldLayoutId id="2147483759" r:id="rId14"/>
    <p:sldLayoutId id="2147483758" r:id="rId15"/>
    <p:sldLayoutId id="2147483757" r:id="rId16"/>
    <p:sldLayoutId id="2147483756"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Ls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9" indent="-257169" algn="l" defTabSz="68578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98" indent="-214307" algn="l" defTabSz="68578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29" indent="-171446" algn="l" defTabSz="68578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11"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4"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4"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9"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1"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1889213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6546869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78" r:id="rId11"/>
    <p:sldLayoutId id="2147483839" r:id="rId12"/>
    <p:sldLayoutId id="2147483838" r:id="rId13"/>
    <p:sldLayoutId id="2147483837" r:id="rId14"/>
    <p:sldLayoutId id="2147483804" r:id="rId15"/>
    <p:sldLayoutId id="2147483805" r:id="rId16"/>
    <p:sldLayoutId id="2147483806" r:id="rId17"/>
    <p:sldLayoutId id="2147483807" r:id="rId18"/>
    <p:sldLayoutId id="2147483808" r:id="rId19"/>
    <p:sldLayoutId id="2147483809" r:id="rId20"/>
    <p:sldLayoutId id="2147483810" r:id="rId2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1D6599F5-8F26-4D0A-B085-845895CE4A51}"/>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FeistyForwarders_0968120672</a:t>
            </a:r>
          </a:p>
        </p:txBody>
      </p:sp>
    </p:spTree>
    <p:extLst>
      <p:ext uri="{BB962C8B-B14F-4D97-AF65-F5344CB8AC3E}">
        <p14:creationId xmlns:p14="http://schemas.microsoft.com/office/powerpoint/2010/main" val="130181035"/>
      </p:ext>
    </p:extLst>
  </p:cSld>
  <p:clrMap bg1="lt1" tx1="dk1" bg2="dk2"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79" r:id="rId5"/>
    <p:sldLayoutId id="214748383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EB35C661-2F9E-4D47-AA12-CA27E6F2246B}" type="datetimeFigureOut">
              <a:rPr lang="en-US" kern="1200" smtClean="0">
                <a:solidFill>
                  <a:prstClr val="black">
                    <a:tint val="75000"/>
                  </a:prstClr>
                </a:solidFill>
                <a:latin typeface="Calibri" panose="020F0502020204030204"/>
                <a:ea typeface="+mn-ea"/>
                <a:cs typeface="+mn-cs"/>
              </a:rPr>
              <a:pPr defTabSz="514350">
                <a:buClrTx/>
              </a:pPr>
              <a:t>9/15/2021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0E9FEAEA-29A9-4D5C-8B29-01AA654CAA98}"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3604144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5.png"/><Relationship Id="rId1" Type="http://schemas.openxmlformats.org/officeDocument/2006/relationships/slideLayout" Target="../slideLayouts/slideLayout13.xml"/><Relationship Id="rId6" Type="http://schemas.microsoft.com/office/2007/relationships/hdphoto" Target="../media/hdphoto15.wdp"/><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5.png"/><Relationship Id="rId1" Type="http://schemas.openxmlformats.org/officeDocument/2006/relationships/slideLayout" Target="../slideLayouts/slideLayout13.xml"/><Relationship Id="rId6" Type="http://schemas.microsoft.com/office/2007/relationships/hdphoto" Target="../media/hdphoto15.wdp"/><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2.png"/><Relationship Id="rId1" Type="http://schemas.openxmlformats.org/officeDocument/2006/relationships/slideLayout" Target="../slideLayouts/slideLayout13.xml"/><Relationship Id="rId4" Type="http://schemas.microsoft.com/office/2007/relationships/hdphoto" Target="../media/hdphoto16.wdp"/></Relationships>
</file>

<file path=ppt/slides/_rels/slide1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23.xml"/></Relationships>
</file>

<file path=ppt/slides/_rels/slide1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2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5.png"/><Relationship Id="rId1" Type="http://schemas.openxmlformats.org/officeDocument/2006/relationships/slideLayout" Target="../slideLayouts/slideLayout138.xml"/><Relationship Id="rId6" Type="http://schemas.microsoft.com/office/2007/relationships/hdphoto" Target="../media/hdphoto15.wdp"/><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control" Target="../activeX/activeX2.xml"/><Relationship Id="rId7" Type="http://schemas.openxmlformats.org/officeDocument/2006/relationships/image" Target="../media/image67.png"/><Relationship Id="rId2" Type="http://schemas.openxmlformats.org/officeDocument/2006/relationships/control" Target="../activeX/activeX1.xml"/><Relationship Id="rId1" Type="http://schemas.openxmlformats.org/officeDocument/2006/relationships/vmlDrawing" Target="../drawings/vmlDrawing1.vml"/><Relationship Id="rId6" Type="http://schemas.microsoft.com/office/2007/relationships/hdphoto" Target="../media/hdphoto17.wdp"/><Relationship Id="rId5" Type="http://schemas.openxmlformats.org/officeDocument/2006/relationships/image" Target="../media/image66.png"/><Relationship Id="rId10" Type="http://schemas.openxmlformats.org/officeDocument/2006/relationships/image" Target="../media/image65.wmf"/><Relationship Id="rId4" Type="http://schemas.openxmlformats.org/officeDocument/2006/relationships/slideLayout" Target="../slideLayouts/slideLayout13.xml"/><Relationship Id="rId9" Type="http://schemas.openxmlformats.org/officeDocument/2006/relationships/image" Target="../media/image64.wmf"/></Relationships>
</file>

<file path=ppt/slides/_rels/slide2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6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GIF"/><Relationship Id="rId2" Type="http://schemas.openxmlformats.org/officeDocument/2006/relationships/notesSlide" Target="../notesSlides/notesSlide2.xml"/><Relationship Id="rId1" Type="http://schemas.openxmlformats.org/officeDocument/2006/relationships/slideLayout" Target="../slideLayouts/slideLayout59.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7.wdp"/><Relationship Id="rId18" Type="http://schemas.openxmlformats.org/officeDocument/2006/relationships/image" Target="../media/image30.png"/><Relationship Id="rId3" Type="http://schemas.openxmlformats.org/officeDocument/2006/relationships/image" Target="../media/image22.png"/><Relationship Id="rId21" Type="http://schemas.openxmlformats.org/officeDocument/2006/relationships/image" Target="../media/image32.png"/><Relationship Id="rId7" Type="http://schemas.microsoft.com/office/2007/relationships/hdphoto" Target="../media/hdphoto4.wdp"/><Relationship Id="rId12" Type="http://schemas.openxmlformats.org/officeDocument/2006/relationships/image" Target="../media/image27.png"/><Relationship Id="rId17" Type="http://schemas.microsoft.com/office/2007/relationships/hdphoto" Target="../media/hdphoto9.wdp"/><Relationship Id="rId2" Type="http://schemas.openxmlformats.org/officeDocument/2006/relationships/image" Target="../media/image21.jpeg"/><Relationship Id="rId16" Type="http://schemas.openxmlformats.org/officeDocument/2006/relationships/image" Target="../media/image29.png"/><Relationship Id="rId20" Type="http://schemas.openxmlformats.org/officeDocument/2006/relationships/slide" Target="slide4.xml"/><Relationship Id="rId1" Type="http://schemas.openxmlformats.org/officeDocument/2006/relationships/slideLayout" Target="../slideLayouts/slideLayout64.xml"/><Relationship Id="rId6" Type="http://schemas.openxmlformats.org/officeDocument/2006/relationships/image" Target="../media/image24.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8.wdp"/><Relationship Id="rId10" Type="http://schemas.openxmlformats.org/officeDocument/2006/relationships/image" Target="../media/image26.png"/><Relationship Id="rId19" Type="http://schemas.openxmlformats.org/officeDocument/2006/relationships/image" Target="../media/image31.png"/><Relationship Id="rId4" Type="http://schemas.openxmlformats.org/officeDocument/2006/relationships/image" Target="../media/image23.png"/><Relationship Id="rId9" Type="http://schemas.microsoft.com/office/2007/relationships/hdphoto" Target="../media/hdphoto5.wdp"/><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image" Target="../media/image33.jpeg"/><Relationship Id="rId7" Type="http://schemas.openxmlformats.org/officeDocument/2006/relationships/image" Target="../media/image36.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64.xml"/><Relationship Id="rId6" Type="http://schemas.openxmlformats.org/officeDocument/2006/relationships/image" Target="../media/image35.gif"/><Relationship Id="rId11" Type="http://schemas.openxmlformats.org/officeDocument/2006/relationships/image" Target="../media/image39.png"/><Relationship Id="rId5" Type="http://schemas.openxmlformats.org/officeDocument/2006/relationships/image" Target="../media/image34.png"/><Relationship Id="rId15" Type="http://schemas.openxmlformats.org/officeDocument/2006/relationships/image" Target="../media/image41.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8.pn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image" Target="../media/image33.jpeg"/><Relationship Id="rId7" Type="http://schemas.openxmlformats.org/officeDocument/2006/relationships/image" Target="../media/image36.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64.xml"/><Relationship Id="rId6" Type="http://schemas.openxmlformats.org/officeDocument/2006/relationships/image" Target="../media/image35.gif"/><Relationship Id="rId11" Type="http://schemas.openxmlformats.org/officeDocument/2006/relationships/image" Target="../media/image39.png"/><Relationship Id="rId5" Type="http://schemas.openxmlformats.org/officeDocument/2006/relationships/image" Target="../media/image34.png"/><Relationship Id="rId15" Type="http://schemas.openxmlformats.org/officeDocument/2006/relationships/image" Target="../media/image41.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8.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image" Target="../media/image34.png"/><Relationship Id="rId7" Type="http://schemas.microsoft.com/office/2007/relationships/hdphoto" Target="../media/hdphoto12.wdp"/><Relationship Id="rId12"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64.xml"/><Relationship Id="rId6" Type="http://schemas.openxmlformats.org/officeDocument/2006/relationships/image" Target="../media/image42.png"/><Relationship Id="rId11" Type="http://schemas.openxmlformats.org/officeDocument/2006/relationships/image" Target="../media/image39.png"/><Relationship Id="rId5" Type="http://schemas.openxmlformats.org/officeDocument/2006/relationships/image" Target="../media/image36.png"/><Relationship Id="rId15" Type="http://schemas.openxmlformats.org/officeDocument/2006/relationships/image" Target="../media/image44.png"/><Relationship Id="rId10" Type="http://schemas.openxmlformats.org/officeDocument/2006/relationships/image" Target="../media/image30.png"/><Relationship Id="rId4" Type="http://schemas.openxmlformats.org/officeDocument/2006/relationships/image" Target="../media/image35.gif"/><Relationship Id="rId9" Type="http://schemas.microsoft.com/office/2007/relationships/hdphoto" Target="../media/hdphoto11.wdp"/><Relationship Id="rId1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0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12" y="2430927"/>
            <a:ext cx="6867812" cy="2069636"/>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23" y="2029504"/>
            <a:ext cx="2759837" cy="2239214"/>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805902" y="3022868"/>
            <a:ext cx="2122554" cy="1521664"/>
          </a:xfrm>
          <a:prstGeom prst="rect">
            <a:avLst/>
          </a:prstGeom>
        </p:spPr>
      </p:pic>
      <p:pic>
        <p:nvPicPr>
          <p:cNvPr id="5" name="55">
            <a:extLst>
              <a:ext uri="{FF2B5EF4-FFF2-40B4-BE49-F238E27FC236}">
                <a16:creationId xmlns:a16="http://schemas.microsoft.com/office/drawing/2014/main"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9746" y="858073"/>
            <a:ext cx="5514311" cy="1713677"/>
          </a:xfrm>
          <a:prstGeom prst="rect">
            <a:avLst/>
          </a:prstGeom>
        </p:spPr>
      </p:pic>
      <p:grpSp>
        <p:nvGrpSpPr>
          <p:cNvPr id="7" name="57">
            <a:extLst>
              <a:ext uri="{FF2B5EF4-FFF2-40B4-BE49-F238E27FC236}">
                <a16:creationId xmlns:a16="http://schemas.microsoft.com/office/drawing/2014/main" id="{5C3F0EA5-D3AA-4CCB-8053-CA26C4C18711}"/>
              </a:ext>
            </a:extLst>
          </p:cNvPr>
          <p:cNvGrpSpPr/>
          <p:nvPr/>
        </p:nvGrpSpPr>
        <p:grpSpPr>
          <a:xfrm>
            <a:off x="3800711" y="2425906"/>
            <a:ext cx="452351" cy="210689"/>
            <a:chOff x="217691" y="6414967"/>
            <a:chExt cx="804180" cy="374559"/>
          </a:xfrm>
        </p:grpSpPr>
        <p:grpSp>
          <p:nvGrpSpPr>
            <p:cNvPr id="8"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a:buClrTx/>
                  <a:defRPr/>
                </a:pPr>
                <a:endParaRPr lang="zh-CN" altLang="en-US" sz="1013" kern="1200">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a:buClrTx/>
                  <a:defRPr/>
                </a:pPr>
                <a:endParaRPr lang="zh-CN" altLang="en-US" sz="1013" kern="1200">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a:buClrTx/>
                  <a:defRPr/>
                </a:pPr>
                <a:endParaRPr lang="zh-CN" altLang="en-US" sz="1013" kern="1200">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a:buClrTx/>
                  <a:defRPr/>
                </a:pPr>
                <a:endParaRPr lang="zh-CN" altLang="en-US" sz="1013" kern="1200">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a:buClrTx/>
                  <a:defRPr/>
                </a:pPr>
                <a:endParaRPr lang="zh-CN" altLang="en-US" sz="1013" kern="1200">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a:buClrTx/>
                  <a:defRPr/>
                </a:pPr>
                <a:endParaRPr lang="zh-CN" altLang="en-US" sz="1013" kern="1200">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a:buClrTx/>
                  <a:defRPr/>
                </a:pPr>
                <a:endParaRPr lang="zh-CN" altLang="en-US" sz="1013" kern="1200">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a:buClrTx/>
                  <a:defRPr/>
                </a:pPr>
                <a:endParaRPr lang="zh-CN" altLang="en-US" sz="1013" kern="1200">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62449" y="896422"/>
            <a:ext cx="2511748" cy="1309881"/>
          </a:xfrm>
          <a:prstGeom prst="rect">
            <a:avLst/>
          </a:prstGeom>
        </p:spPr>
      </p:pic>
      <p:sp>
        <p:nvSpPr>
          <p:cNvPr id="6" name="Rectangle 5">
            <a:extLst>
              <a:ext uri="{FF2B5EF4-FFF2-40B4-BE49-F238E27FC236}">
                <a16:creationId xmlns:a16="http://schemas.microsoft.com/office/drawing/2014/main" id="{3F90713A-6815-4BD0-86DE-AFB7213DCC70}"/>
              </a:ext>
            </a:extLst>
          </p:cNvPr>
          <p:cNvSpPr/>
          <p:nvPr/>
        </p:nvSpPr>
        <p:spPr>
          <a:xfrm>
            <a:off x="1156223" y="1146570"/>
            <a:ext cx="4666021" cy="882935"/>
          </a:xfrm>
          <a:prstGeom prst="rect">
            <a:avLst/>
          </a:prstGeom>
          <a:noFill/>
        </p:spPr>
        <p:txBody>
          <a:bodyPr wrap="none" lIns="51435" tIns="25718" rIns="51435" bIns="25718">
            <a:spAutoFit/>
          </a:bodyPr>
          <a:lstStyle/>
          <a:p>
            <a:pPr algn="ctr" defTabSz="514350">
              <a:buClrTx/>
              <a:defRPr/>
            </a:pPr>
            <a:r>
              <a:rPr lang="en-US" altLang="zh-CN" sz="2700" b="1" i="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Chào</a:t>
            </a:r>
            <a:r>
              <a:rPr lang="en-US" altLang="zh-CN" sz="2700" b="1" i="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2700" b="1" i="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mừng</a:t>
            </a:r>
            <a:r>
              <a:rPr lang="en-US" altLang="zh-CN" sz="2700" b="1" i="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2700" b="1" i="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các</a:t>
            </a:r>
            <a:r>
              <a:rPr lang="en-US" altLang="zh-CN" sz="2700" b="1" i="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2700" b="1" i="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em</a:t>
            </a:r>
            <a:r>
              <a:rPr lang="en-US" altLang="zh-CN" sz="2700" b="1" i="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2700" b="1" i="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đến</a:t>
            </a:r>
            <a:r>
              <a:rPr lang="en-US" altLang="zh-CN" sz="2700" b="1" i="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2700" b="1" i="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với</a:t>
            </a:r>
            <a:r>
              <a:rPr lang="en-US" altLang="zh-CN" sz="2700" b="1" i="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p>
          <a:p>
            <a:pPr algn="ctr" defTabSz="514350">
              <a:buClrTx/>
              <a:defRPr/>
            </a:pPr>
            <a:r>
              <a:rPr lang="en-US" altLang="zh-CN" sz="2700" b="1" i="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tiết</a:t>
            </a:r>
            <a:r>
              <a:rPr lang="en-US" altLang="zh-CN" sz="2700" b="1" i="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2700" b="1" i="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tiếng</a:t>
            </a:r>
            <a:r>
              <a:rPr lang="en-US" altLang="zh-CN" sz="2700" b="1" i="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r>
              <a:rPr lang="en-US" altLang="zh-CN" sz="2700" b="1" i="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việt</a:t>
            </a:r>
            <a:r>
              <a:rPr lang="en-US" altLang="zh-CN" sz="2700" b="1" i="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ontserrat Medium" panose="00000600000000000000" pitchFamily="2" charset="0"/>
                <a:ea typeface="等线" panose="02010600030101010101" pitchFamily="2" charset="-122"/>
                <a:cs typeface="+mn-ea"/>
                <a:sym typeface="+mn-lt"/>
              </a:rPr>
              <a:t> </a:t>
            </a:r>
          </a:p>
        </p:txBody>
      </p:sp>
      <p:pic>
        <p:nvPicPr>
          <p:cNvPr id="21" name="Picture 20" descr="A picture containing diagram&#10;&#10;Description automatically generated">
            <a:extLst>
              <a:ext uri="{FF2B5EF4-FFF2-40B4-BE49-F238E27FC236}">
                <a16:creationId xmlns:a16="http://schemas.microsoft.com/office/drawing/2014/main" id="{496F8484-8875-40C5-95D5-9FB2C610DF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97798" y="2309698"/>
            <a:ext cx="3643313" cy="2218134"/>
          </a:xfrm>
          <a:prstGeom prst="rect">
            <a:avLst/>
          </a:prstGeom>
        </p:spPr>
      </p:pic>
    </p:spTree>
    <p:extLst>
      <p:ext uri="{BB962C8B-B14F-4D97-AF65-F5344CB8AC3E}">
        <p14:creationId xmlns:p14="http://schemas.microsoft.com/office/powerpoint/2010/main" val="323483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47589" y="2552809"/>
              <a:ext cx="3041009" cy="738664"/>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204DF970-48E5-48AB-9708-9CCA8255B628}"/>
              </a:ext>
            </a:extLst>
          </p:cNvPr>
          <p:cNvGrpSpPr/>
          <p:nvPr/>
        </p:nvGrpSpPr>
        <p:grpSpPr>
          <a:xfrm>
            <a:off x="341899" y="617893"/>
            <a:ext cx="1641091" cy="653020"/>
            <a:chOff x="341899" y="617893"/>
            <a:chExt cx="1641091" cy="653020"/>
          </a:xfrm>
        </p:grpSpPr>
        <p:sp>
          <p:nvSpPr>
            <p:cNvPr id="12" name="TextBox 11">
              <a:extLst>
                <a:ext uri="{FF2B5EF4-FFF2-40B4-BE49-F238E27FC236}">
                  <a16:creationId xmlns:a16="http://schemas.microsoft.com/office/drawing/2014/main" id="{F9EBF4D9-7DFC-4360-A7A6-8642B5D8DE7B}"/>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4</a:t>
              </a:r>
            </a:p>
          </p:txBody>
        </p:sp>
        <p:sp>
          <p:nvSpPr>
            <p:cNvPr id="13" name="TextBox 12">
              <a:extLst>
                <a:ext uri="{FF2B5EF4-FFF2-40B4-BE49-F238E27FC236}">
                  <a16:creationId xmlns:a16="http://schemas.microsoft.com/office/drawing/2014/main" id="{ED1BA16C-7EA5-48F4-8346-56A3175E0110}"/>
                </a:ext>
              </a:extLst>
            </p:cNvPr>
            <p:cNvSpPr txBox="1"/>
            <p:nvPr/>
          </p:nvSpPr>
          <p:spPr>
            <a:xfrm>
              <a:off x="341899" y="624582"/>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4</a:t>
              </a:r>
            </a:p>
          </p:txBody>
        </p:sp>
      </p:grpSp>
      <p:sp>
        <p:nvSpPr>
          <p:cNvPr id="14" name="TextBox 13">
            <a:extLst>
              <a:ext uri="{FF2B5EF4-FFF2-40B4-BE49-F238E27FC236}">
                <a16:creationId xmlns:a16="http://schemas.microsoft.com/office/drawing/2014/main" id="{75E32ADA-523D-4ACC-BA1B-20E677F68055}"/>
              </a:ext>
            </a:extLst>
          </p:cNvPr>
          <p:cNvSpPr txBox="1"/>
          <p:nvPr/>
        </p:nvSpPr>
        <p:spPr>
          <a:xfrm>
            <a:off x="1688168" y="491298"/>
            <a:ext cx="5169832" cy="584775"/>
          </a:xfrm>
          <a:prstGeom prst="rect">
            <a:avLst/>
          </a:prstGeom>
          <a:noFill/>
        </p:spPr>
        <p:txBody>
          <a:bodyPr wrap="square" rtlCol="0">
            <a:spAutoFit/>
          </a:bodyPr>
          <a:lstStyle/>
          <a:p>
            <a:r>
              <a:rPr lang="vi-VN" sz="3200" dirty="0">
                <a:solidFill>
                  <a:schemeClr val="accent2"/>
                </a:solidFill>
                <a:latin typeface="UTM Cookies" panose="02040603050506020204" pitchFamily="18" charset="0"/>
              </a:rPr>
              <a:t>LÀM VIỆC THẬT LÀ VUI</a:t>
            </a:r>
            <a:endParaRPr lang="en-US" sz="32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3348486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4" y="808329"/>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Làm việc thật là vui</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526034" y="1272470"/>
            <a:ext cx="5855675" cy="3100079"/>
          </a:xfrm>
          <a:prstGeom prst="rect">
            <a:avLst/>
          </a:prstGeom>
          <a:noFill/>
        </p:spPr>
        <p:txBody>
          <a:bodyPr wrap="square" rtlCol="0">
            <a:spAutoFit/>
          </a:bodyPr>
          <a:lstStyle/>
          <a:p>
            <a:pPr algn="just">
              <a:lnSpc>
                <a:spcPct val="150000"/>
              </a:lnSpc>
            </a:pPr>
            <a:r>
              <a:rPr lang="vi-VN" sz="1200" dirty="0">
                <a:latin typeface="UTM Avo" panose="02040603050506020204" pitchFamily="18" charset="0"/>
              </a:rPr>
              <a:t>      Quanh ta, mọi vật, mọi người đều làm việc.</a:t>
            </a:r>
          </a:p>
          <a:p>
            <a:pPr algn="just">
              <a:lnSpc>
                <a:spcPct val="150000"/>
              </a:lnSpc>
            </a:pPr>
            <a:r>
              <a:rPr lang="vi-VN" sz="1200" dirty="0">
                <a:latin typeface="UTM Avo" panose="02040603050506020204" pitchFamily="18" charset="0"/>
              </a:rPr>
              <a:t>      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algn="just">
              <a:lnSpc>
                <a:spcPct val="150000"/>
              </a:lnSpc>
            </a:pPr>
            <a:r>
              <a:rPr lang="vi-VN" sz="1200" dirty="0">
                <a:latin typeface="UTM Avo" panose="02040603050506020204" pitchFamily="18" charset="0"/>
              </a:rPr>
              <a:t>      Như mọi vật, mọi người, bé cũng làm việc. Bé làm bài. Bé đi học. Học xong, bé quét nhà, nhặt rau, chơi với em đỡ mẹ. Bé luôn luôn bận rộn, mà lúc nào cũng vui.</a:t>
            </a:r>
          </a:p>
          <a:p>
            <a:pPr algn="r">
              <a:lnSpc>
                <a:spcPct val="150000"/>
              </a:lnSpc>
            </a:pPr>
            <a:r>
              <a:rPr lang="vi-VN" sz="1200" dirty="0">
                <a:latin typeface="UTM Avo" panose="02040603050506020204" pitchFamily="18" charset="0"/>
              </a:rPr>
              <a:t>(</a:t>
            </a:r>
            <a:r>
              <a:rPr lang="vi-VN" sz="1200" i="1" dirty="0">
                <a:latin typeface="UTM Avo" panose="02040603050506020204" pitchFamily="18" charset="0"/>
              </a:rPr>
              <a:t>Theo </a:t>
            </a:r>
            <a:r>
              <a:rPr lang="vi-VN" sz="1200" dirty="0">
                <a:latin typeface="UTM Avo" panose="02040603050506020204" pitchFamily="18" charset="0"/>
              </a:rPr>
              <a:t>Tô Hoài)</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F6B89A9F-A79E-4009-AAB8-AE48ED70B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960" y="1355756"/>
            <a:ext cx="304770" cy="288000"/>
          </a:xfrm>
          <a:prstGeom prst="rect">
            <a:avLst/>
          </a:prstGeom>
        </p:spPr>
      </p:pic>
      <p:pic>
        <p:nvPicPr>
          <p:cNvPr id="7" name="Picture 6">
            <a:extLst>
              <a:ext uri="{FF2B5EF4-FFF2-40B4-BE49-F238E27FC236}">
                <a16:creationId xmlns:a16="http://schemas.microsoft.com/office/drawing/2014/main" id="{EE7F0873-A04B-4F76-B3BE-C08D806D7769}"/>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25366" y="2958984"/>
            <a:ext cx="288000" cy="288000"/>
          </a:xfrm>
          <a:prstGeom prst="rect">
            <a:avLst/>
          </a:prstGeom>
        </p:spPr>
      </p:pic>
    </p:spTree>
    <p:extLst>
      <p:ext uri="{BB962C8B-B14F-4D97-AF65-F5344CB8AC3E}">
        <p14:creationId xmlns:p14="http://schemas.microsoft.com/office/powerpoint/2010/main" val="34654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7" name="TextBox 6">
            <a:extLst>
              <a:ext uri="{FF2B5EF4-FFF2-40B4-BE49-F238E27FC236}">
                <a16:creationId xmlns:a16="http://schemas.microsoft.com/office/drawing/2014/main" id="{7457476E-2F4D-445B-A223-50916CF22B24}"/>
              </a:ext>
            </a:extLst>
          </p:cNvPr>
          <p:cNvSpPr txBox="1"/>
          <p:nvPr/>
        </p:nvSpPr>
        <p:spPr>
          <a:xfrm>
            <a:off x="746084" y="808329"/>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Làm việc thật là vui</a:t>
            </a:r>
            <a:endParaRPr lang="en-US" sz="1600" b="1" dirty="0">
              <a:solidFill>
                <a:schemeClr val="accent1">
                  <a:lumMod val="50000"/>
                </a:schemeClr>
              </a:solidFill>
              <a:latin typeface="UTM Avo" panose="02040603050506020204" pitchFamily="18" charset="0"/>
            </a:endParaRPr>
          </a:p>
        </p:txBody>
      </p:sp>
      <p:sp>
        <p:nvSpPr>
          <p:cNvPr id="8" name="TextBox 7">
            <a:extLst>
              <a:ext uri="{FF2B5EF4-FFF2-40B4-BE49-F238E27FC236}">
                <a16:creationId xmlns:a16="http://schemas.microsoft.com/office/drawing/2014/main" id="{87579067-FA57-4FC4-9007-529C90EE516B}"/>
              </a:ext>
            </a:extLst>
          </p:cNvPr>
          <p:cNvSpPr txBox="1"/>
          <p:nvPr/>
        </p:nvSpPr>
        <p:spPr>
          <a:xfrm>
            <a:off x="526034" y="1272470"/>
            <a:ext cx="5855675" cy="2585323"/>
          </a:xfrm>
          <a:prstGeom prst="rect">
            <a:avLst/>
          </a:prstGeom>
          <a:noFill/>
        </p:spPr>
        <p:txBody>
          <a:bodyPr wrap="square" rtlCol="0">
            <a:spAutoFit/>
          </a:bodyPr>
          <a:lstStyle/>
          <a:p>
            <a:pPr algn="just">
              <a:lnSpc>
                <a:spcPct val="150000"/>
              </a:lnSpc>
            </a:pPr>
            <a:r>
              <a:rPr lang="vi-VN" sz="1200" dirty="0">
                <a:latin typeface="UTM Avo" panose="02040603050506020204" pitchFamily="18" charset="0"/>
              </a:rPr>
              <a:t>      Quanh ta, </a:t>
            </a:r>
            <a:r>
              <a:rPr lang="vi-VN" sz="1200" dirty="0">
                <a:solidFill>
                  <a:schemeClr val="tx1"/>
                </a:solidFill>
                <a:latin typeface="UTM Avo" panose="02040603050506020204" pitchFamily="18" charset="0"/>
              </a:rPr>
              <a:t>mọi vật</a:t>
            </a:r>
            <a:r>
              <a:rPr lang="vi-VN" sz="1200" dirty="0">
                <a:latin typeface="UTM Avo" panose="02040603050506020204" pitchFamily="18" charset="0"/>
              </a:rPr>
              <a:t>, mọi người đều </a:t>
            </a:r>
            <a:r>
              <a:rPr lang="vi-VN" sz="1200" dirty="0">
                <a:solidFill>
                  <a:schemeClr val="tx1"/>
                </a:solidFill>
                <a:latin typeface="UTM Avo" panose="02040603050506020204" pitchFamily="18" charset="0"/>
              </a:rPr>
              <a:t>làm việc</a:t>
            </a:r>
            <a:r>
              <a:rPr lang="vi-VN" sz="1200" dirty="0">
                <a:latin typeface="UTM Avo" panose="02040603050506020204" pitchFamily="18" charset="0"/>
              </a:rPr>
              <a:t>.</a:t>
            </a:r>
          </a:p>
          <a:p>
            <a:pPr algn="just">
              <a:lnSpc>
                <a:spcPct val="150000"/>
              </a:lnSpc>
            </a:pPr>
            <a:r>
              <a:rPr lang="vi-VN" sz="1200" dirty="0">
                <a:latin typeface="UTM Avo" panose="02040603050506020204" pitchFamily="18" charset="0"/>
              </a:rPr>
              <a:t>      Cái đồng hồ </a:t>
            </a:r>
            <a:r>
              <a:rPr lang="vi-VN" sz="1200" b="1" dirty="0">
                <a:solidFill>
                  <a:srgbClr val="FF0000"/>
                </a:solidFill>
                <a:latin typeface="UTM Avo" panose="02040603050506020204" pitchFamily="18" charset="0"/>
              </a:rPr>
              <a:t>tích tắc</a:t>
            </a:r>
            <a:r>
              <a:rPr lang="vi-VN" sz="1200" dirty="0">
                <a:latin typeface="UTM Avo" panose="02040603050506020204" pitchFamily="18" charset="0"/>
              </a:rPr>
              <a:t>, </a:t>
            </a:r>
            <a:r>
              <a:rPr lang="vi-VN" sz="1200" b="1" dirty="0">
                <a:solidFill>
                  <a:srgbClr val="FF0000"/>
                </a:solidFill>
                <a:latin typeface="UTM Avo" panose="02040603050506020204" pitchFamily="18" charset="0"/>
              </a:rPr>
              <a:t>tích tắc</a:t>
            </a:r>
            <a:r>
              <a:rPr lang="vi-VN" sz="1200" dirty="0">
                <a:latin typeface="UTM Avo" panose="02040603050506020204" pitchFamily="18" charset="0"/>
              </a:rPr>
              <a:t>, báo phút, </a:t>
            </a:r>
            <a:r>
              <a:rPr lang="vi-VN" sz="1200" b="1" dirty="0">
                <a:solidFill>
                  <a:srgbClr val="FF0000"/>
                </a:solidFill>
                <a:latin typeface="UTM Avo" panose="02040603050506020204" pitchFamily="18" charset="0"/>
              </a:rPr>
              <a:t>báo giờ</a:t>
            </a:r>
            <a:r>
              <a:rPr lang="vi-VN" sz="1200" dirty="0">
                <a:latin typeface="UTM Avo" panose="02040603050506020204" pitchFamily="18" charset="0"/>
              </a:rPr>
              <a:t>. Con gà trống gáy vang ò ó o, báo cho mọi người biết trời </a:t>
            </a:r>
            <a:r>
              <a:rPr lang="vi-VN" sz="1200" b="1" dirty="0">
                <a:solidFill>
                  <a:srgbClr val="FF0000"/>
                </a:solidFill>
                <a:latin typeface="UTM Avo" panose="02040603050506020204" pitchFamily="18" charset="0"/>
              </a:rPr>
              <a:t>sắp sáng</a:t>
            </a:r>
            <a:r>
              <a:rPr lang="vi-VN" sz="1200" dirty="0">
                <a:latin typeface="UTM Avo" panose="02040603050506020204" pitchFamily="18" charset="0"/>
              </a:rPr>
              <a:t>, mau mau </a:t>
            </a:r>
            <a:r>
              <a:rPr lang="vi-VN" sz="1200" b="1" dirty="0">
                <a:solidFill>
                  <a:srgbClr val="FF0000"/>
                </a:solidFill>
                <a:latin typeface="UTM Avo" panose="02040603050506020204" pitchFamily="18" charset="0"/>
              </a:rPr>
              <a:t>thức dậy</a:t>
            </a:r>
            <a:r>
              <a:rPr lang="vi-VN" sz="1200" dirty="0">
                <a:latin typeface="UTM Avo" panose="02040603050506020204" pitchFamily="18" charset="0"/>
              </a:rPr>
              <a:t>. Con </a:t>
            </a:r>
            <a:r>
              <a:rPr lang="vi-VN" sz="1200" b="1" dirty="0">
                <a:solidFill>
                  <a:srgbClr val="FF0000"/>
                </a:solidFill>
                <a:latin typeface="UTM Avo" panose="02040603050506020204" pitchFamily="18" charset="0"/>
              </a:rPr>
              <a:t>tu hú </a:t>
            </a:r>
            <a:r>
              <a:rPr lang="vi-VN" sz="1200" dirty="0">
                <a:latin typeface="UTM Avo" panose="02040603050506020204" pitchFamily="18" charset="0"/>
              </a:rPr>
              <a:t>kêu tu hú, tu hú. Thế là sắp đến mùa vải chín. Chim bắt sâu, bảo vệ </a:t>
            </a:r>
            <a:r>
              <a:rPr lang="vi-VN" sz="1200" b="1" dirty="0">
                <a:solidFill>
                  <a:srgbClr val="FF0000"/>
                </a:solidFill>
                <a:latin typeface="UTM Avo" panose="02040603050506020204" pitchFamily="18" charset="0"/>
              </a:rPr>
              <a:t>mùa màng</a:t>
            </a:r>
            <a:r>
              <a:rPr lang="vi-VN" sz="1200" dirty="0">
                <a:latin typeface="UTM Avo" panose="02040603050506020204" pitchFamily="18" charset="0"/>
              </a:rPr>
              <a:t>. Cành đào </a:t>
            </a:r>
            <a:r>
              <a:rPr lang="vi-VN" sz="1200" b="1" dirty="0">
                <a:solidFill>
                  <a:srgbClr val="FF0000"/>
                </a:solidFill>
                <a:latin typeface="UTM Avo" panose="02040603050506020204" pitchFamily="18" charset="0"/>
              </a:rPr>
              <a:t>nở hoa </a:t>
            </a:r>
            <a:r>
              <a:rPr lang="vi-VN" sz="1200" dirty="0">
                <a:latin typeface="UTM Avo" panose="02040603050506020204" pitchFamily="18" charset="0"/>
              </a:rPr>
              <a:t>cho </a:t>
            </a:r>
            <a:r>
              <a:rPr lang="vi-VN" sz="1200" b="1" dirty="0">
                <a:solidFill>
                  <a:srgbClr val="FF0000"/>
                </a:solidFill>
                <a:latin typeface="UTM Avo" panose="02040603050506020204" pitchFamily="18" charset="0"/>
              </a:rPr>
              <a:t>sắc xuân </a:t>
            </a:r>
            <a:r>
              <a:rPr lang="vi-VN" sz="1200" dirty="0">
                <a:latin typeface="UTM Avo" panose="02040603050506020204" pitchFamily="18" charset="0"/>
              </a:rPr>
              <a:t>thêm </a:t>
            </a:r>
            <a:r>
              <a:rPr lang="vi-VN" sz="1200" b="1" dirty="0">
                <a:solidFill>
                  <a:srgbClr val="FF0000"/>
                </a:solidFill>
                <a:latin typeface="UTM Avo" panose="02040603050506020204" pitchFamily="18" charset="0"/>
              </a:rPr>
              <a:t>rực rỡ</a:t>
            </a:r>
            <a:r>
              <a:rPr lang="vi-VN" sz="1200" dirty="0">
                <a:latin typeface="UTM Avo" panose="02040603050506020204" pitchFamily="18" charset="0"/>
              </a:rPr>
              <a:t>, ngày xuân thêm </a:t>
            </a:r>
            <a:r>
              <a:rPr lang="vi-VN" sz="1200" b="1" dirty="0">
                <a:solidFill>
                  <a:srgbClr val="FF0000"/>
                </a:solidFill>
                <a:latin typeface="UTM Avo" panose="02040603050506020204" pitchFamily="18" charset="0"/>
              </a:rPr>
              <a:t>tưng bừng</a:t>
            </a:r>
            <a:r>
              <a:rPr lang="vi-VN" sz="1200" dirty="0">
                <a:latin typeface="UTM Avo" panose="02040603050506020204" pitchFamily="18" charset="0"/>
              </a:rPr>
              <a:t>. Chim cú mèo chập tối đứng trong hốc cây rúc cú cú cũng làm việc </a:t>
            </a:r>
            <a:r>
              <a:rPr lang="vi-VN" sz="1200" b="1" dirty="0">
                <a:solidFill>
                  <a:srgbClr val="FF0000"/>
                </a:solidFill>
                <a:latin typeface="UTM Avo" panose="02040603050506020204" pitchFamily="18" charset="0"/>
              </a:rPr>
              <a:t>có ích </a:t>
            </a:r>
            <a:r>
              <a:rPr lang="vi-VN" sz="1200" dirty="0">
                <a:latin typeface="UTM Avo" panose="02040603050506020204" pitchFamily="18" charset="0"/>
              </a:rPr>
              <a:t>cho </a:t>
            </a:r>
            <a:r>
              <a:rPr lang="vi-VN" sz="1200" b="1" dirty="0">
                <a:solidFill>
                  <a:srgbClr val="FF0000"/>
                </a:solidFill>
                <a:latin typeface="UTM Avo" panose="02040603050506020204" pitchFamily="18" charset="0"/>
              </a:rPr>
              <a:t>đồng ruộng</a:t>
            </a:r>
            <a:r>
              <a:rPr lang="vi-VN" sz="1200" dirty="0">
                <a:latin typeface="UTM Avo" panose="02040603050506020204" pitchFamily="18" charset="0"/>
              </a:rPr>
              <a:t>.</a:t>
            </a:r>
          </a:p>
          <a:p>
            <a:pPr algn="just">
              <a:lnSpc>
                <a:spcPct val="150000"/>
              </a:lnSpc>
            </a:pPr>
            <a:r>
              <a:rPr lang="vi-VN" sz="1200" dirty="0">
                <a:latin typeface="UTM Avo" panose="02040603050506020204" pitchFamily="18" charset="0"/>
              </a:rPr>
              <a:t>      Như mọi vật, mọi người, bé cũng làm việc. Bé làm bài. Bé đi học. Học xong, bé quét nhà, </a:t>
            </a:r>
            <a:r>
              <a:rPr lang="vi-VN" sz="1200" b="1" dirty="0">
                <a:solidFill>
                  <a:srgbClr val="FF0000"/>
                </a:solidFill>
                <a:latin typeface="UTM Avo" panose="02040603050506020204" pitchFamily="18" charset="0"/>
              </a:rPr>
              <a:t>nhặt rau</a:t>
            </a:r>
            <a:r>
              <a:rPr lang="vi-VN" sz="1200" dirty="0">
                <a:latin typeface="UTM Avo" panose="02040603050506020204" pitchFamily="18" charset="0"/>
              </a:rPr>
              <a:t>, chơi với em đỡ mẹ. Bé </a:t>
            </a:r>
            <a:r>
              <a:rPr lang="vi-VN" sz="1200" dirty="0">
                <a:solidFill>
                  <a:schemeClr val="tx1"/>
                </a:solidFill>
                <a:latin typeface="UTM Avo" panose="02040603050506020204" pitchFamily="18" charset="0"/>
              </a:rPr>
              <a:t>luôn luôn </a:t>
            </a:r>
            <a:r>
              <a:rPr lang="vi-VN" sz="1200" b="1" dirty="0">
                <a:solidFill>
                  <a:srgbClr val="FF0000"/>
                </a:solidFill>
                <a:latin typeface="UTM Avo" panose="02040603050506020204" pitchFamily="18" charset="0"/>
              </a:rPr>
              <a:t>bận rộn</a:t>
            </a:r>
            <a:r>
              <a:rPr lang="vi-VN" sz="1200" dirty="0">
                <a:latin typeface="UTM Avo" panose="02040603050506020204" pitchFamily="18" charset="0"/>
              </a:rPr>
              <a:t>, mà lúc nào cũng vui.</a:t>
            </a:r>
          </a:p>
          <a:p>
            <a:pPr algn="r">
              <a:lnSpc>
                <a:spcPct val="150000"/>
              </a:lnSpc>
            </a:pPr>
            <a:r>
              <a:rPr lang="vi-VN" sz="1200" dirty="0">
                <a:latin typeface="UTM Avo" panose="02040603050506020204" pitchFamily="18" charset="0"/>
              </a:rPr>
              <a:t>(</a:t>
            </a:r>
            <a:r>
              <a:rPr lang="vi-VN" sz="1200" i="1" dirty="0">
                <a:latin typeface="UTM Avo" panose="02040603050506020204" pitchFamily="18" charset="0"/>
              </a:rPr>
              <a:t>Theo </a:t>
            </a:r>
            <a:r>
              <a:rPr lang="vi-VN" sz="1200" dirty="0">
                <a:latin typeface="UTM Avo" panose="02040603050506020204" pitchFamily="18" charset="0"/>
              </a:rPr>
              <a:t>Tô Hoài)</a:t>
            </a:r>
            <a:endParaRPr lang="en-US" sz="1200" dirty="0">
              <a:latin typeface="UTM Avo" panose="02040603050506020204" pitchFamily="18" charset="0"/>
            </a:endParaRPr>
          </a:p>
        </p:txBody>
      </p:sp>
      <p:pic>
        <p:nvPicPr>
          <p:cNvPr id="9" name="Picture 8">
            <a:extLst>
              <a:ext uri="{FF2B5EF4-FFF2-40B4-BE49-F238E27FC236}">
                <a16:creationId xmlns:a16="http://schemas.microsoft.com/office/drawing/2014/main" id="{98563488-47FC-41AF-BF8E-171439C50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960" y="1355756"/>
            <a:ext cx="304770" cy="288000"/>
          </a:xfrm>
          <a:prstGeom prst="rect">
            <a:avLst/>
          </a:prstGeom>
        </p:spPr>
      </p:pic>
      <p:pic>
        <p:nvPicPr>
          <p:cNvPr id="10" name="Picture 9">
            <a:extLst>
              <a:ext uri="{FF2B5EF4-FFF2-40B4-BE49-F238E27FC236}">
                <a16:creationId xmlns:a16="http://schemas.microsoft.com/office/drawing/2014/main" id="{00031982-7157-4793-965F-51EC75710FBA}"/>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01345" y="2988720"/>
            <a:ext cx="288000" cy="288000"/>
          </a:xfrm>
          <a:prstGeom prst="rect">
            <a:avLst/>
          </a:prstGeom>
        </p:spPr>
      </p:pic>
    </p:spTree>
    <p:extLst>
      <p:ext uri="{BB962C8B-B14F-4D97-AF65-F5344CB8AC3E}">
        <p14:creationId xmlns:p14="http://schemas.microsoft.com/office/powerpoint/2010/main" val="260931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978C64-4DD0-4FE3-9BF1-C89919C7D371}"/>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1392C8D2-656C-4B7E-A2AA-7854544E65A5}"/>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5B65DD8A-71CD-47B9-8EA5-A5DD6D7DDE01}"/>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Một số câu văn dài</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682F5B47-B0A6-415E-9D7B-BA059CC8BA69}"/>
              </a:ext>
            </a:extLst>
          </p:cNvPr>
          <p:cNvSpPr/>
          <p:nvPr/>
        </p:nvSpPr>
        <p:spPr>
          <a:xfrm>
            <a:off x="430620" y="1698229"/>
            <a:ext cx="5996762" cy="870623"/>
          </a:xfrm>
          <a:prstGeom prst="rect">
            <a:avLst/>
          </a:prstGeom>
        </p:spPr>
        <p:txBody>
          <a:bodyPr wrap="square">
            <a:spAutoFit/>
          </a:bodyPr>
          <a:lstStyle/>
          <a:p>
            <a:pPr algn="just">
              <a:lnSpc>
                <a:spcPct val="150000"/>
              </a:lnSpc>
            </a:pPr>
            <a:r>
              <a:rPr lang="vi-VN" sz="1800" dirty="0">
                <a:latin typeface="UTM Avo" panose="02040603050506020204" pitchFamily="18" charset="0"/>
              </a:rPr>
              <a:t>     Con gà trống gáy vang ò ó o, báo cho mọi người biết trời sắp sáng, mau mau thức dậy.</a:t>
            </a:r>
            <a:endParaRPr lang="vi-VN" sz="1800" dirty="0"/>
          </a:p>
        </p:txBody>
      </p:sp>
      <p:sp>
        <p:nvSpPr>
          <p:cNvPr id="6" name="Oval 5">
            <a:extLst>
              <a:ext uri="{FF2B5EF4-FFF2-40B4-BE49-F238E27FC236}">
                <a16:creationId xmlns:a16="http://schemas.microsoft.com/office/drawing/2014/main" id="{9012F39B-9488-4693-A04A-8E0E8D87ADAC}"/>
              </a:ext>
            </a:extLst>
          </p:cNvPr>
          <p:cNvSpPr/>
          <p:nvPr/>
        </p:nvSpPr>
        <p:spPr>
          <a:xfrm>
            <a:off x="521001" y="1835658"/>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552A16D4-D6FD-4A3E-A854-6A81CD0E4348}"/>
              </a:ext>
            </a:extLst>
          </p:cNvPr>
          <p:cNvSpPr/>
          <p:nvPr/>
        </p:nvSpPr>
        <p:spPr>
          <a:xfrm>
            <a:off x="430619" y="2816059"/>
            <a:ext cx="5996761" cy="870623"/>
          </a:xfrm>
          <a:prstGeom prst="rect">
            <a:avLst/>
          </a:prstGeom>
        </p:spPr>
        <p:txBody>
          <a:bodyPr wrap="square">
            <a:spAutoFit/>
          </a:bodyPr>
          <a:lstStyle/>
          <a:p>
            <a:pPr algn="just">
              <a:lnSpc>
                <a:spcPct val="150000"/>
              </a:lnSpc>
            </a:pPr>
            <a:r>
              <a:rPr lang="vi-VN" sz="1800" dirty="0">
                <a:latin typeface="UTM Avo" panose="02040603050506020204" pitchFamily="18" charset="0"/>
              </a:rPr>
              <a:t>     Cành đào nở hoa cho sắc xuân thêm rực rỡ, ngày xuân thêm tưng bừng.</a:t>
            </a:r>
            <a:endParaRPr lang="vi-VN" sz="1800" dirty="0"/>
          </a:p>
        </p:txBody>
      </p:sp>
      <p:sp>
        <p:nvSpPr>
          <p:cNvPr id="8" name="Oval 7">
            <a:extLst>
              <a:ext uri="{FF2B5EF4-FFF2-40B4-BE49-F238E27FC236}">
                <a16:creationId xmlns:a16="http://schemas.microsoft.com/office/drawing/2014/main" id="{6086B046-6941-4264-B5FC-9BDF1320F432}"/>
              </a:ext>
            </a:extLst>
          </p:cNvPr>
          <p:cNvSpPr/>
          <p:nvPr/>
        </p:nvSpPr>
        <p:spPr>
          <a:xfrm>
            <a:off x="521001" y="2963943"/>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9" name="Straight Connector 8">
            <a:extLst>
              <a:ext uri="{FF2B5EF4-FFF2-40B4-BE49-F238E27FC236}">
                <a16:creationId xmlns:a16="http://schemas.microsoft.com/office/drawing/2014/main" id="{F6BEAB5F-5F9B-4C1D-B82C-1CF77D5A646F}"/>
              </a:ext>
            </a:extLst>
          </p:cNvPr>
          <p:cNvCxnSpPr/>
          <p:nvPr/>
        </p:nvCxnSpPr>
        <p:spPr>
          <a:xfrm flipH="1">
            <a:off x="3513826" y="171720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F149B1D-FF5F-4B37-B655-A47B32D3B9F8}"/>
              </a:ext>
            </a:extLst>
          </p:cNvPr>
          <p:cNvCxnSpPr/>
          <p:nvPr/>
        </p:nvCxnSpPr>
        <p:spPr>
          <a:xfrm flipH="1">
            <a:off x="1407954" y="210309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E99D334-C8B2-404F-9D42-E9E4BE37EA41}"/>
              </a:ext>
            </a:extLst>
          </p:cNvPr>
          <p:cNvCxnSpPr/>
          <p:nvPr/>
        </p:nvCxnSpPr>
        <p:spPr>
          <a:xfrm flipH="1">
            <a:off x="3359885" y="213354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3E3A997-0B1E-4B65-874C-B2710EECBEB8}"/>
              </a:ext>
            </a:extLst>
          </p:cNvPr>
          <p:cNvCxnSpPr/>
          <p:nvPr/>
        </p:nvCxnSpPr>
        <p:spPr>
          <a:xfrm flipH="1">
            <a:off x="3317796" y="211578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7F5014-D743-425C-9FE7-4317E3D7B635}"/>
              </a:ext>
            </a:extLst>
          </p:cNvPr>
          <p:cNvCxnSpPr/>
          <p:nvPr/>
        </p:nvCxnSpPr>
        <p:spPr>
          <a:xfrm flipH="1">
            <a:off x="5209269" y="2780558"/>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66BA4AF-25EE-454A-8026-CE1DAAA05AEB}"/>
              </a:ext>
            </a:extLst>
          </p:cNvPr>
          <p:cNvCxnSpPr/>
          <p:nvPr/>
        </p:nvCxnSpPr>
        <p:spPr>
          <a:xfrm flipH="1">
            <a:off x="2485496" y="281605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327FEEC-52EF-4CD3-BB11-45D5B344F1FA}"/>
              </a:ext>
            </a:extLst>
          </p:cNvPr>
          <p:cNvCxnSpPr/>
          <p:nvPr/>
        </p:nvCxnSpPr>
        <p:spPr>
          <a:xfrm flipH="1">
            <a:off x="2240830" y="3240003"/>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FE96FAF-3600-4004-8BCF-3270D44351A4}"/>
              </a:ext>
            </a:extLst>
          </p:cNvPr>
          <p:cNvCxnSpPr/>
          <p:nvPr/>
        </p:nvCxnSpPr>
        <p:spPr>
          <a:xfrm flipH="1">
            <a:off x="2171789" y="3223465"/>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41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27348F-064B-42E6-B9FA-3D9BF71C50E2}"/>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EF6C3FF1-7550-41A3-B07C-6A8FE604B928}"/>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6989577D-2694-44C6-813B-E128B42A92B3}"/>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B4BA87DE-AAC9-4B5A-8698-0CEA3528A482}"/>
              </a:ext>
            </a:extLst>
          </p:cNvPr>
          <p:cNvSpPr/>
          <p:nvPr/>
        </p:nvSpPr>
        <p:spPr>
          <a:xfrm>
            <a:off x="460224" y="1435196"/>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Sắc xuân</a:t>
            </a:r>
            <a:endParaRPr lang="vi-VN" sz="1800" dirty="0"/>
          </a:p>
        </p:txBody>
      </p:sp>
      <p:sp>
        <p:nvSpPr>
          <p:cNvPr id="6" name="Oval 5">
            <a:extLst>
              <a:ext uri="{FF2B5EF4-FFF2-40B4-BE49-F238E27FC236}">
                <a16:creationId xmlns:a16="http://schemas.microsoft.com/office/drawing/2014/main" id="{720A18E7-78D1-492F-8431-2E4C7EB646FC}"/>
              </a:ext>
            </a:extLst>
          </p:cNvPr>
          <p:cNvSpPr/>
          <p:nvPr/>
        </p:nvSpPr>
        <p:spPr>
          <a:xfrm>
            <a:off x="550605" y="157262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46DA635B-AA76-477B-9434-219E9306AEF0}"/>
              </a:ext>
            </a:extLst>
          </p:cNvPr>
          <p:cNvSpPr/>
          <p:nvPr/>
        </p:nvSpPr>
        <p:spPr>
          <a:xfrm>
            <a:off x="443723" y="2146156"/>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Tưng bừng</a:t>
            </a:r>
            <a:endParaRPr lang="vi-VN" sz="1800" dirty="0"/>
          </a:p>
        </p:txBody>
      </p:sp>
      <p:sp>
        <p:nvSpPr>
          <p:cNvPr id="8" name="Oval 7">
            <a:extLst>
              <a:ext uri="{FF2B5EF4-FFF2-40B4-BE49-F238E27FC236}">
                <a16:creationId xmlns:a16="http://schemas.microsoft.com/office/drawing/2014/main" id="{C2AEDFD1-5A61-4EA1-B03C-B2C1FB91510F}"/>
              </a:ext>
            </a:extLst>
          </p:cNvPr>
          <p:cNvSpPr/>
          <p:nvPr/>
        </p:nvSpPr>
        <p:spPr>
          <a:xfrm>
            <a:off x="534104" y="228358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7D539E32-F7DE-4AAF-96DC-A2C40E938035}"/>
              </a:ext>
            </a:extLst>
          </p:cNvPr>
          <p:cNvSpPr/>
          <p:nvPr/>
        </p:nvSpPr>
        <p:spPr>
          <a:xfrm>
            <a:off x="417515" y="3044093"/>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Rúc</a:t>
            </a:r>
            <a:endParaRPr lang="vi-VN" sz="1800" dirty="0"/>
          </a:p>
        </p:txBody>
      </p:sp>
      <p:sp>
        <p:nvSpPr>
          <p:cNvPr id="10" name="Oval 9">
            <a:extLst>
              <a:ext uri="{FF2B5EF4-FFF2-40B4-BE49-F238E27FC236}">
                <a16:creationId xmlns:a16="http://schemas.microsoft.com/office/drawing/2014/main" id="{B94B83DB-6AF4-4047-B2E8-4F5763CC8448}"/>
              </a:ext>
            </a:extLst>
          </p:cNvPr>
          <p:cNvSpPr/>
          <p:nvPr/>
        </p:nvSpPr>
        <p:spPr>
          <a:xfrm>
            <a:off x="507896" y="318152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08C13695-BCAF-4BB2-9739-07E4186BDFE6}"/>
              </a:ext>
            </a:extLst>
          </p:cNvPr>
          <p:cNvSpPr txBox="1"/>
          <p:nvPr/>
        </p:nvSpPr>
        <p:spPr>
          <a:xfrm>
            <a:off x="1838257" y="1435804"/>
            <a:ext cx="4469138" cy="449034"/>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cảnh vật, màu sắc của mùa xuân</a:t>
            </a:r>
            <a:endParaRPr lang="en-US" sz="1800" dirty="0">
              <a:solidFill>
                <a:schemeClr val="accent6">
                  <a:lumMod val="50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69FA40D6-2F94-46CE-9D63-D36A1DBBAB40}"/>
              </a:ext>
            </a:extLst>
          </p:cNvPr>
          <p:cNvSpPr txBox="1"/>
          <p:nvPr/>
        </p:nvSpPr>
        <p:spPr>
          <a:xfrm>
            <a:off x="2031687" y="2149201"/>
            <a:ext cx="4382590" cy="864532"/>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(quang cảnh, không khí) nhộn nhịp, tươi vui</a:t>
            </a:r>
            <a:endParaRPr lang="en-US" sz="1800" dirty="0">
              <a:solidFill>
                <a:schemeClr val="accent6">
                  <a:lumMod val="50000"/>
                </a:schemeClr>
              </a:solidFill>
              <a:latin typeface="UTM Avo" panose="02040603050506020204" pitchFamily="18" charset="0"/>
            </a:endParaRPr>
          </a:p>
        </p:txBody>
      </p:sp>
      <p:sp>
        <p:nvSpPr>
          <p:cNvPr id="14" name="TextBox 13">
            <a:extLst>
              <a:ext uri="{FF2B5EF4-FFF2-40B4-BE49-F238E27FC236}">
                <a16:creationId xmlns:a16="http://schemas.microsoft.com/office/drawing/2014/main" id="{F789103F-7DC2-4138-ACE9-2269DBEA02DC}"/>
              </a:ext>
            </a:extLst>
          </p:cNvPr>
          <p:cNvSpPr txBox="1"/>
          <p:nvPr/>
        </p:nvSpPr>
        <p:spPr>
          <a:xfrm>
            <a:off x="1204997" y="3050184"/>
            <a:ext cx="3105805" cy="449034"/>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kêu lên một hồi dài</a:t>
            </a:r>
            <a:endParaRPr lang="en-US" sz="1800" dirty="0">
              <a:solidFill>
                <a:schemeClr val="accent6">
                  <a:lumMod val="50000"/>
                </a:schemeClr>
              </a:solidFill>
              <a:latin typeface="UTM Avo" panose="02040603050506020204" pitchFamily="18" charset="0"/>
            </a:endParaRPr>
          </a:p>
        </p:txBody>
      </p:sp>
      <p:pic>
        <p:nvPicPr>
          <p:cNvPr id="1026" name="Picture 2" descr="Hoa Đào Mùa - Miễn Phí vector hình ảnh trên Pixabay">
            <a:extLst>
              <a:ext uri="{FF2B5EF4-FFF2-40B4-BE49-F238E27FC236}">
                <a16:creationId xmlns:a16="http://schemas.microsoft.com/office/drawing/2014/main" id="{7C710945-6C33-434F-9190-29A4A1EA0F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037562" y="362913"/>
            <a:ext cx="2419424" cy="12097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ủ đề ngày lễ » Từ vựng » » Phần 3: Gia Đình » Tiếng Anh lớp 4">
            <a:extLst>
              <a:ext uri="{FF2B5EF4-FFF2-40B4-BE49-F238E27FC236}">
                <a16:creationId xmlns:a16="http://schemas.microsoft.com/office/drawing/2014/main" id="{2A83CF7C-6F85-47F2-8458-5E8AB4EB5C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0802" y="2644908"/>
            <a:ext cx="2126271" cy="21356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ector chim hót - Free.Vector6.com">
            <a:extLst>
              <a:ext uri="{FF2B5EF4-FFF2-40B4-BE49-F238E27FC236}">
                <a16:creationId xmlns:a16="http://schemas.microsoft.com/office/drawing/2014/main" id="{F8F4F51B-F68A-4A8E-B9C2-959133B0499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521" y="3390815"/>
            <a:ext cx="2243509" cy="134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51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fade">
                                      <p:cBhvr>
                                        <p:cTn id="42" dur="500"/>
                                        <p:tgtEl>
                                          <p:spTgt spid="10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10" presetClass="entr" presetSubtype="0" fill="hold" nodeType="withEffect">
                                  <p:stCondLst>
                                    <p:cond delay="0"/>
                                  </p:stCondLst>
                                  <p:childTnLst>
                                    <p:set>
                                      <p:cBhvr>
                                        <p:cTn id="49" dur="1" fill="hold">
                                          <p:stCondLst>
                                            <p:cond delay="0"/>
                                          </p:stCondLst>
                                        </p:cTn>
                                        <p:tgtEl>
                                          <p:spTgt spid="1030"/>
                                        </p:tgtEl>
                                        <p:attrNameLst>
                                          <p:attrName>style.visibility</p:attrName>
                                        </p:attrNameLst>
                                      </p:cBhvr>
                                      <p:to>
                                        <p:strVal val="visible"/>
                                      </p:to>
                                    </p:set>
                                    <p:animEffect transition="in" filter="fade">
                                      <p:cBhvr>
                                        <p:cTn id="50"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P spid="9" grpId="0"/>
      <p:bldP spid="10" grpId="0" animBg="1"/>
      <p:bldP spid="11" grpId="0"/>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2344172" y="3184887"/>
              <a:ext cx="3185948" cy="738664"/>
            </a:xfrm>
            <a:prstGeom prst="rect">
              <a:avLst/>
            </a:prstGeom>
            <a:noFill/>
          </p:spPr>
          <p:txBody>
            <a:bodyPr wrap="square" rtlCol="0">
              <a:spAutoFit/>
            </a:bodyPr>
            <a:lstStyle/>
            <a:p>
              <a:pPr algn="ctr">
                <a:lnSpc>
                  <a:spcPct val="150000"/>
                </a:lnSpc>
              </a:pPr>
              <a:r>
                <a:rPr lang="en-US" sz="2800" b="1" dirty="0" smtClean="0">
                  <a:solidFill>
                    <a:srgbClr val="17479D"/>
                  </a:solidFill>
                  <a:latin typeface="UTM Avo" panose="02040603050506020204" pitchFamily="18" charset="0"/>
                </a:rPr>
                <a:t>TÌM HIỂU BÀI</a:t>
              </a:r>
              <a:endParaRPr lang="en-US" sz="28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47589" y="2552809"/>
              <a:ext cx="3041009" cy="658706"/>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a:t>
              </a:r>
              <a:r>
                <a:rPr lang="en-US" sz="2800" b="1" dirty="0" smtClean="0">
                  <a:solidFill>
                    <a:schemeClr val="accent1">
                      <a:lumMod val="50000"/>
                    </a:schemeClr>
                  </a:solidFill>
                  <a:latin typeface="UTM Avo" panose="02040603050506020204" pitchFamily="18" charset="0"/>
                </a:rPr>
                <a:t>2</a:t>
              </a:r>
              <a:r>
                <a:rPr lang="vi-VN" sz="2800" b="1" dirty="0" smtClean="0">
                  <a:solidFill>
                    <a:schemeClr val="accent1">
                      <a:lumMod val="50000"/>
                    </a:schemeClr>
                  </a:solidFill>
                  <a:latin typeface="UTM Avo" panose="02040603050506020204" pitchFamily="18" charset="0"/>
                </a:rPr>
                <a:t> </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204DF970-48E5-48AB-9708-9CCA8255B628}"/>
              </a:ext>
            </a:extLst>
          </p:cNvPr>
          <p:cNvGrpSpPr/>
          <p:nvPr/>
        </p:nvGrpSpPr>
        <p:grpSpPr>
          <a:xfrm>
            <a:off x="341899" y="617893"/>
            <a:ext cx="1641091" cy="653020"/>
            <a:chOff x="341899" y="617893"/>
            <a:chExt cx="1641091" cy="653020"/>
          </a:xfrm>
        </p:grpSpPr>
        <p:sp>
          <p:nvSpPr>
            <p:cNvPr id="12" name="TextBox 11">
              <a:extLst>
                <a:ext uri="{FF2B5EF4-FFF2-40B4-BE49-F238E27FC236}">
                  <a16:creationId xmlns:a16="http://schemas.microsoft.com/office/drawing/2014/main" id="{F9EBF4D9-7DFC-4360-A7A6-8642B5D8DE7B}"/>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4</a:t>
              </a:r>
            </a:p>
          </p:txBody>
        </p:sp>
        <p:sp>
          <p:nvSpPr>
            <p:cNvPr id="13" name="TextBox 12">
              <a:extLst>
                <a:ext uri="{FF2B5EF4-FFF2-40B4-BE49-F238E27FC236}">
                  <a16:creationId xmlns:a16="http://schemas.microsoft.com/office/drawing/2014/main" id="{ED1BA16C-7EA5-48F4-8346-56A3175E0110}"/>
                </a:ext>
              </a:extLst>
            </p:cNvPr>
            <p:cNvSpPr txBox="1"/>
            <p:nvPr/>
          </p:nvSpPr>
          <p:spPr>
            <a:xfrm>
              <a:off x="341899" y="624582"/>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4</a:t>
              </a:r>
            </a:p>
          </p:txBody>
        </p:sp>
      </p:grpSp>
      <p:sp>
        <p:nvSpPr>
          <p:cNvPr id="14" name="TextBox 13">
            <a:extLst>
              <a:ext uri="{FF2B5EF4-FFF2-40B4-BE49-F238E27FC236}">
                <a16:creationId xmlns:a16="http://schemas.microsoft.com/office/drawing/2014/main" id="{75E32ADA-523D-4ACC-BA1B-20E677F68055}"/>
              </a:ext>
            </a:extLst>
          </p:cNvPr>
          <p:cNvSpPr txBox="1"/>
          <p:nvPr/>
        </p:nvSpPr>
        <p:spPr>
          <a:xfrm>
            <a:off x="1688168" y="491298"/>
            <a:ext cx="5169832" cy="584775"/>
          </a:xfrm>
          <a:prstGeom prst="rect">
            <a:avLst/>
          </a:prstGeom>
          <a:noFill/>
        </p:spPr>
        <p:txBody>
          <a:bodyPr wrap="square" rtlCol="0">
            <a:spAutoFit/>
          </a:bodyPr>
          <a:lstStyle/>
          <a:p>
            <a:r>
              <a:rPr lang="vi-VN" sz="3200" dirty="0">
                <a:solidFill>
                  <a:schemeClr val="accent2"/>
                </a:solidFill>
                <a:latin typeface="UTM Cookies" panose="02040603050506020204" pitchFamily="18" charset="0"/>
              </a:rPr>
              <a:t>LÀM VIỆC THẬT LÀ VUI</a:t>
            </a:r>
            <a:endParaRPr lang="en-US" sz="32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10189530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1544264" y="1324565"/>
            <a:ext cx="488511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a:t>
            </a:r>
            <a:r>
              <a:rPr lang="vi-VN" sz="1500" dirty="0">
                <a:latin typeface="UTM Avo" panose="02040603050506020204" pitchFamily="18" charset="0"/>
              </a:rPr>
              <a:t> Những con vật nào được nói đến trong bài?</a:t>
            </a:r>
          </a:p>
        </p:txBody>
      </p:sp>
      <p:sp>
        <p:nvSpPr>
          <p:cNvPr id="15" name="TextBox 14">
            <a:extLst>
              <a:ext uri="{FF2B5EF4-FFF2-40B4-BE49-F238E27FC236}">
                <a16:creationId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pic>
        <p:nvPicPr>
          <p:cNvPr id="8" name="Picture 7">
            <a:extLst>
              <a:ext uri="{FF2B5EF4-FFF2-40B4-BE49-F238E27FC236}">
                <a16:creationId xmlns:a16="http://schemas.microsoft.com/office/drawing/2014/main" id="{1C1E9DA9-7373-4EB8-92C8-CAA6980722C6}"/>
              </a:ext>
            </a:extLst>
          </p:cNvPr>
          <p:cNvPicPr>
            <a:picLocks noChangeAspect="1"/>
          </p:cNvPicPr>
          <p:nvPr/>
        </p:nvPicPr>
        <p:blipFill rotWithShape="1">
          <a:blip r:embed="rId2"/>
          <a:srcRect l="3194" t="12246" r="52012"/>
          <a:stretch/>
        </p:blipFill>
        <p:spPr>
          <a:xfrm>
            <a:off x="374488" y="368503"/>
            <a:ext cx="1266055" cy="1235846"/>
          </a:xfrm>
          <a:prstGeom prst="ellipse">
            <a:avLst/>
          </a:prstGeom>
        </p:spPr>
      </p:pic>
      <p:pic>
        <p:nvPicPr>
          <p:cNvPr id="9" name="Picture 8">
            <a:extLst>
              <a:ext uri="{FF2B5EF4-FFF2-40B4-BE49-F238E27FC236}">
                <a16:creationId xmlns:a16="http://schemas.microsoft.com/office/drawing/2014/main" id="{B6D45F70-C7AE-4CFF-8C84-70045C93C553}"/>
              </a:ext>
            </a:extLst>
          </p:cNvPr>
          <p:cNvPicPr>
            <a:picLocks noChangeAspect="1"/>
          </p:cNvPicPr>
          <p:nvPr/>
        </p:nvPicPr>
        <p:blipFill rotWithShape="1">
          <a:blip r:embed="rId2">
            <a:clrChange>
              <a:clrFrom>
                <a:srgbClr val="FFFFFC"/>
              </a:clrFrom>
              <a:clrTo>
                <a:srgbClr val="FFFFFC">
                  <a:alpha val="0"/>
                </a:srgbClr>
              </a:clrTo>
            </a:clrChange>
          </a:blip>
          <a:srcRect l="71813" t="-1" r="-1" b="63849"/>
          <a:stretch/>
        </p:blipFill>
        <p:spPr>
          <a:xfrm>
            <a:off x="5029035" y="1713502"/>
            <a:ext cx="1600365" cy="1022704"/>
          </a:xfrm>
          <a:prstGeom prst="rect">
            <a:avLst/>
          </a:prstGeom>
        </p:spPr>
      </p:pic>
      <p:pic>
        <p:nvPicPr>
          <p:cNvPr id="10" name="Picture 9">
            <a:extLst>
              <a:ext uri="{FF2B5EF4-FFF2-40B4-BE49-F238E27FC236}">
                <a16:creationId xmlns:a16="http://schemas.microsoft.com/office/drawing/2014/main" id="{21958922-5642-4303-AD94-E414534910DF}"/>
              </a:ext>
            </a:extLst>
          </p:cNvPr>
          <p:cNvPicPr>
            <a:picLocks noChangeAspect="1"/>
          </p:cNvPicPr>
          <p:nvPr/>
        </p:nvPicPr>
        <p:blipFill rotWithShape="1">
          <a:blip r:embed="rId2"/>
          <a:srcRect l="328" t="20661" r="76167" b="50045"/>
          <a:stretch/>
        </p:blipFill>
        <p:spPr>
          <a:xfrm>
            <a:off x="306025" y="1844879"/>
            <a:ext cx="1334518" cy="828676"/>
          </a:xfrm>
          <a:prstGeom prst="rect">
            <a:avLst/>
          </a:prstGeom>
        </p:spPr>
      </p:pic>
      <p:sp>
        <p:nvSpPr>
          <p:cNvPr id="11" name="TextBox 10">
            <a:extLst>
              <a:ext uri="{FF2B5EF4-FFF2-40B4-BE49-F238E27FC236}">
                <a16:creationId xmlns:a16="http://schemas.microsoft.com/office/drawing/2014/main" id="{55794B41-C36C-4B8B-AF1A-7398A70A2E57}"/>
              </a:ext>
            </a:extLst>
          </p:cNvPr>
          <p:cNvSpPr txBox="1"/>
          <p:nvPr/>
        </p:nvSpPr>
        <p:spPr>
          <a:xfrm>
            <a:off x="1688168" y="1650851"/>
            <a:ext cx="3340867"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Những con vật được nói đến là: gà trống, con tu hú, chim bắt sâu, chim cú mèo.</a:t>
            </a:r>
          </a:p>
        </p:txBody>
      </p:sp>
      <p:sp>
        <p:nvSpPr>
          <p:cNvPr id="18" name="TextBox 17">
            <a:extLst>
              <a:ext uri="{FF2B5EF4-FFF2-40B4-BE49-F238E27FC236}">
                <a16:creationId xmlns:a16="http://schemas.microsoft.com/office/drawing/2014/main" id="{0DEEC8A3-6233-4513-850A-83D19282324D}"/>
              </a:ext>
            </a:extLst>
          </p:cNvPr>
          <p:cNvSpPr txBox="1"/>
          <p:nvPr/>
        </p:nvSpPr>
        <p:spPr>
          <a:xfrm>
            <a:off x="374488" y="2737292"/>
            <a:ext cx="615966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a:t>
            </a:r>
            <a:r>
              <a:rPr lang="vi-VN" sz="1500" dirty="0">
                <a:latin typeface="UTM Avo" panose="02040603050506020204" pitchFamily="18" charset="0"/>
              </a:rPr>
              <a:t> Đóng vai một con vật trong bài, nói về công việc của mình.</a:t>
            </a:r>
          </a:p>
        </p:txBody>
      </p:sp>
      <p:pic>
        <p:nvPicPr>
          <p:cNvPr id="19" name="Picture 18">
            <a:extLst>
              <a:ext uri="{FF2B5EF4-FFF2-40B4-BE49-F238E27FC236}">
                <a16:creationId xmlns:a16="http://schemas.microsoft.com/office/drawing/2014/main" id="{0E4CFD62-C10B-4A9A-B91C-DD1DB9CBDFF1}"/>
              </a:ext>
            </a:extLst>
          </p:cNvPr>
          <p:cNvPicPr>
            <a:picLocks noChangeAspect="1"/>
          </p:cNvPicPr>
          <p:nvPr/>
        </p:nvPicPr>
        <p:blipFill rotWithShape="1">
          <a:blip r:embed="rId2">
            <a:clrChange>
              <a:clrFrom>
                <a:srgbClr val="FFFFFC"/>
              </a:clrFrom>
              <a:clrTo>
                <a:srgbClr val="FFFFFC">
                  <a:alpha val="0"/>
                </a:srgbClr>
              </a:clrTo>
            </a:clrChange>
          </a:blip>
          <a:srcRect l="71813" t="-1" r="-1" b="63849"/>
          <a:stretch/>
        </p:blipFill>
        <p:spPr>
          <a:xfrm flipH="1">
            <a:off x="477381" y="3307305"/>
            <a:ext cx="1600365" cy="1022704"/>
          </a:xfrm>
          <a:prstGeom prst="rect">
            <a:avLst/>
          </a:prstGeom>
        </p:spPr>
      </p:pic>
      <p:sp>
        <p:nvSpPr>
          <p:cNvPr id="20" name="TextBox 19">
            <a:extLst>
              <a:ext uri="{FF2B5EF4-FFF2-40B4-BE49-F238E27FC236}">
                <a16:creationId xmlns:a16="http://schemas.microsoft.com/office/drawing/2014/main" id="{97760BF9-E2F5-45DF-BE21-CB25F9734747}"/>
              </a:ext>
            </a:extLst>
          </p:cNvPr>
          <p:cNvSpPr txBox="1"/>
          <p:nvPr/>
        </p:nvSpPr>
        <p:spPr>
          <a:xfrm>
            <a:off x="2287810" y="3200867"/>
            <a:ext cx="3989165"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Tôi là gà trống, tôi như chiếc đồng hồ báo thức, báo cho mọi người mau mau thức dậy.</a:t>
            </a:r>
          </a:p>
        </p:txBody>
      </p:sp>
    </p:spTree>
    <p:extLst>
      <p:ext uri="{BB962C8B-B14F-4D97-AF65-F5344CB8AC3E}">
        <p14:creationId xmlns:p14="http://schemas.microsoft.com/office/powerpoint/2010/main"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8"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BE8217-8760-4D3B-A9E2-3B3779B8A853}"/>
              </a:ext>
            </a:extLst>
          </p:cNvPr>
          <p:cNvSpPr txBox="1"/>
          <p:nvPr/>
        </p:nvSpPr>
        <p:spPr>
          <a:xfrm>
            <a:off x="3181350" y="832738"/>
            <a:ext cx="3435754" cy="2111027"/>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vi-VN" sz="1800" dirty="0">
                <a:solidFill>
                  <a:schemeClr val="accent6">
                    <a:lumMod val="75000"/>
                  </a:schemeClr>
                </a:solidFill>
                <a:latin typeface="UTM Avo" panose="02040603050506020204" pitchFamily="18" charset="0"/>
              </a:rPr>
              <a:t>Bé làm bài.</a:t>
            </a:r>
          </a:p>
          <a:p>
            <a:pPr marL="285750" indent="-285750" algn="just">
              <a:lnSpc>
                <a:spcPct val="150000"/>
              </a:lnSpc>
              <a:buFont typeface="Arial" panose="020B0604020202020204" pitchFamily="34" charset="0"/>
              <a:buChar char="•"/>
            </a:pPr>
            <a:r>
              <a:rPr lang="vi-VN" sz="1800" dirty="0">
                <a:solidFill>
                  <a:schemeClr val="accent6">
                    <a:lumMod val="75000"/>
                  </a:schemeClr>
                </a:solidFill>
                <a:latin typeface="UTM Avo" panose="02040603050506020204" pitchFamily="18" charset="0"/>
              </a:rPr>
              <a:t>Bé đi học.</a:t>
            </a:r>
          </a:p>
          <a:p>
            <a:pPr marL="285750" indent="-285750" algn="just">
              <a:lnSpc>
                <a:spcPct val="150000"/>
              </a:lnSpc>
              <a:buFont typeface="Arial" panose="020B0604020202020204" pitchFamily="34" charset="0"/>
              <a:buChar char="•"/>
            </a:pPr>
            <a:r>
              <a:rPr lang="vi-VN" sz="1800" dirty="0">
                <a:solidFill>
                  <a:schemeClr val="accent6">
                    <a:lumMod val="75000"/>
                  </a:schemeClr>
                </a:solidFill>
                <a:latin typeface="UTM Avo" panose="02040603050506020204" pitchFamily="18" charset="0"/>
              </a:rPr>
              <a:t>Bé quét nhà.</a:t>
            </a:r>
          </a:p>
          <a:p>
            <a:pPr marL="285750" indent="-285750" algn="just">
              <a:lnSpc>
                <a:spcPct val="150000"/>
              </a:lnSpc>
              <a:buFont typeface="Arial" panose="020B0604020202020204" pitchFamily="34" charset="0"/>
              <a:buChar char="•"/>
            </a:pPr>
            <a:r>
              <a:rPr lang="vi-VN" sz="1800" dirty="0">
                <a:solidFill>
                  <a:schemeClr val="accent6">
                    <a:lumMod val="75000"/>
                  </a:schemeClr>
                </a:solidFill>
                <a:latin typeface="UTM Avo" panose="02040603050506020204" pitchFamily="18" charset="0"/>
              </a:rPr>
              <a:t>Bé nhặt rau.</a:t>
            </a:r>
          </a:p>
          <a:p>
            <a:pPr marL="285750" indent="-285750" algn="just">
              <a:lnSpc>
                <a:spcPct val="150000"/>
              </a:lnSpc>
              <a:buFont typeface="Arial" panose="020B0604020202020204" pitchFamily="34" charset="0"/>
              <a:buChar char="•"/>
            </a:pPr>
            <a:r>
              <a:rPr lang="vi-VN" sz="1800" dirty="0">
                <a:solidFill>
                  <a:schemeClr val="accent6">
                    <a:lumMod val="75000"/>
                  </a:schemeClr>
                </a:solidFill>
                <a:latin typeface="UTM Avo" panose="02040603050506020204" pitchFamily="18" charset="0"/>
              </a:rPr>
              <a:t>Bé chơi với em đỡ mẹ.</a:t>
            </a:r>
          </a:p>
        </p:txBody>
      </p:sp>
      <p:sp>
        <p:nvSpPr>
          <p:cNvPr id="3" name="TextBox 2">
            <a:extLst>
              <a:ext uri="{FF2B5EF4-FFF2-40B4-BE49-F238E27FC236}">
                <a16:creationId xmlns:a16="http://schemas.microsoft.com/office/drawing/2014/main" id="{816071DC-B131-2D45-8C63-61A27880C1EE}"/>
              </a:ext>
            </a:extLst>
          </p:cNvPr>
          <p:cNvSpPr txBox="1"/>
          <p:nvPr/>
        </p:nvSpPr>
        <p:spPr>
          <a:xfrm>
            <a:off x="588630" y="439810"/>
            <a:ext cx="582981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 </a:t>
            </a:r>
            <a:r>
              <a:rPr lang="vi-VN" sz="1500" dirty="0">
                <a:latin typeface="UTM Avo" panose="02040603050506020204" pitchFamily="18" charset="0"/>
              </a:rPr>
              <a:t>Kể tên những việc bạn nhỏ trong bài đã làm.</a:t>
            </a:r>
          </a:p>
        </p:txBody>
      </p:sp>
      <p:pic>
        <p:nvPicPr>
          <p:cNvPr id="9" name="Picture 8">
            <a:extLst>
              <a:ext uri="{FF2B5EF4-FFF2-40B4-BE49-F238E27FC236}">
                <a16:creationId xmlns:a16="http://schemas.microsoft.com/office/drawing/2014/main" id="{ED3CCB9B-F035-43B1-8369-FE9B9EFFCE05}"/>
              </a:ext>
            </a:extLst>
          </p:cNvPr>
          <p:cNvPicPr>
            <a:picLocks noChangeAspect="1"/>
          </p:cNvPicPr>
          <p:nvPr/>
        </p:nvPicPr>
        <p:blipFill rotWithShape="1">
          <a:blip r:embed="rId2"/>
          <a:srcRect l="3194" t="12246" r="52012"/>
          <a:stretch/>
        </p:blipFill>
        <p:spPr>
          <a:xfrm>
            <a:off x="485718" y="907166"/>
            <a:ext cx="2286057" cy="2231510"/>
          </a:xfrm>
          <a:prstGeom prst="ellipse">
            <a:avLst/>
          </a:prstGeom>
        </p:spPr>
      </p:pic>
      <p:sp>
        <p:nvSpPr>
          <p:cNvPr id="10" name="TextBox 9">
            <a:extLst>
              <a:ext uri="{FF2B5EF4-FFF2-40B4-BE49-F238E27FC236}">
                <a16:creationId xmlns:a16="http://schemas.microsoft.com/office/drawing/2014/main" id="{660083EC-9CB0-422C-AEC2-DE8E935DA67B}"/>
              </a:ext>
            </a:extLst>
          </p:cNvPr>
          <p:cNvSpPr txBox="1"/>
          <p:nvPr/>
        </p:nvSpPr>
        <p:spPr>
          <a:xfrm>
            <a:off x="588630" y="3108972"/>
            <a:ext cx="582981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 </a:t>
            </a:r>
            <a:r>
              <a:rPr lang="vi-VN" sz="1500" dirty="0">
                <a:latin typeface="UTM Avo" panose="02040603050506020204" pitchFamily="18" charset="0"/>
              </a:rPr>
              <a:t>Theo em, mọi người, mọi vật làm việc như thế nào?</a:t>
            </a:r>
          </a:p>
        </p:txBody>
      </p:sp>
      <p:sp>
        <p:nvSpPr>
          <p:cNvPr id="11" name="TextBox 10">
            <a:extLst>
              <a:ext uri="{FF2B5EF4-FFF2-40B4-BE49-F238E27FC236}">
                <a16:creationId xmlns:a16="http://schemas.microsoft.com/office/drawing/2014/main" id="{EB40B780-CE53-46BA-ACF6-ED45B69CD4FE}"/>
              </a:ext>
            </a:extLst>
          </p:cNvPr>
          <p:cNvSpPr txBox="1"/>
          <p:nvPr/>
        </p:nvSpPr>
        <p:spPr>
          <a:xfrm>
            <a:off x="485718" y="3500492"/>
            <a:ext cx="5829815" cy="735842"/>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Mọi người, mọi vật làm việc luôn luôn bận rộn nhưng lúc nào cũng vui.</a:t>
            </a:r>
          </a:p>
        </p:txBody>
      </p:sp>
      <p:pic>
        <p:nvPicPr>
          <p:cNvPr id="12" name="Picture 2">
            <a:extLst>
              <a:ext uri="{FF2B5EF4-FFF2-40B4-BE49-F238E27FC236}">
                <a16:creationId xmlns:a16="http://schemas.microsoft.com/office/drawing/2014/main" id="{4D51815C-80D0-48BC-B220-6CC4A59C0E0E}"/>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016296" y="4220723"/>
            <a:ext cx="590366" cy="5088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2C7623A-8B14-4FEF-A206-CD6E425C8705}"/>
              </a:ext>
            </a:extLst>
          </p:cNvPr>
          <p:cNvSpPr txBox="1"/>
          <p:nvPr/>
        </p:nvSpPr>
        <p:spPr>
          <a:xfrm>
            <a:off x="1606662" y="4321356"/>
            <a:ext cx="4617572" cy="323165"/>
          </a:xfrm>
          <a:prstGeom prst="rect">
            <a:avLst/>
          </a:prstGeom>
          <a:noFill/>
        </p:spPr>
        <p:txBody>
          <a:bodyPr wrap="square" rtlCol="0">
            <a:spAutoFit/>
          </a:bodyPr>
          <a:lstStyle/>
          <a:p>
            <a:pPr algn="just"/>
            <a:r>
              <a:rPr lang="vi-VN" sz="1500" dirty="0">
                <a:latin typeface="UTM Avo" panose="02040603050506020204" pitchFamily="18" charset="0"/>
              </a:rPr>
              <a:t>Vì </a:t>
            </a:r>
            <a:r>
              <a:rPr lang="vi-VN" sz="1500">
                <a:latin typeface="UTM Avo" panose="02040603050506020204" pitchFamily="18" charset="0"/>
              </a:rPr>
              <a:t>sao mọi người bận rộn nhưng vẫn thấy vui?</a:t>
            </a:r>
            <a:endParaRPr lang="vi-VN" sz="1500" dirty="0">
              <a:latin typeface="UTM Avo" panose="02040603050506020204" pitchFamily="18" charset="0"/>
            </a:endParaRPr>
          </a:p>
        </p:txBody>
      </p:sp>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wipe(left)">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wipe(left)">
                                      <p:cBhvr>
                                        <p:cTn id="21" dur="500"/>
                                        <p:tgtEl>
                                          <p:spTgt spid="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wipe(left)">
                                      <p:cBhvr>
                                        <p:cTn id="26" dur="500"/>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wipe(left)">
                                      <p:cBhvr>
                                        <p:cTn id="31" dur="500"/>
                                        <p:tgtEl>
                                          <p:spTgt spid="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wipe(left)">
                                      <p:cBhvr>
                                        <p:cTn id="36" dur="500"/>
                                        <p:tgtEl>
                                          <p:spTgt spid="2">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0-#ppt_w/2"/>
                                          </p:val>
                                        </p:tav>
                                        <p:tav tm="100000">
                                          <p:val>
                                            <p:strVal val="#ppt_x"/>
                                          </p:val>
                                        </p:tav>
                                      </p:tavLst>
                                    </p:anim>
                                    <p:anim calcmode="lin" valueType="num">
                                      <p:cBhvr additive="base">
                                        <p:cTn id="52" dur="500" fill="hold"/>
                                        <p:tgtEl>
                                          <p:spTgt spid="12"/>
                                        </p:tgtEl>
                                        <p:attrNameLst>
                                          <p:attrName>ppt_y</p:attrName>
                                        </p:attrNameLst>
                                      </p:cBhvr>
                                      <p:tavLst>
                                        <p:tav tm="0">
                                          <p:val>
                                            <p:strVal val="#ppt_y"/>
                                          </p:val>
                                        </p:tav>
                                        <p:tav tm="100000">
                                          <p:val>
                                            <p:strVal val="#ppt_y"/>
                                          </p:val>
                                        </p:tav>
                                      </p:tavLst>
                                    </p:anim>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10" grpId="0"/>
      <p:bldP spid="11"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986310" y="760259"/>
            <a:ext cx="3128382" cy="55124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pPr>
            <a:r>
              <a:rPr lang="en-US" sz="2800" b="1" kern="1200">
                <a:solidFill>
                  <a:prstClr val="black"/>
                </a:solidFill>
                <a:latin typeface="Arial" panose="020B0604020202020204" pitchFamily="34" charset="0"/>
                <a:cs typeface="Arial" panose="020B0604020202020204" pitchFamily="34" charset="0"/>
              </a:rPr>
              <a:t>NỘI DUNG BÀI</a:t>
            </a:r>
          </a:p>
        </p:txBody>
      </p:sp>
      <p:sp>
        <p:nvSpPr>
          <p:cNvPr id="3" name="Rounded Rectangle 2"/>
          <p:cNvSpPr/>
          <p:nvPr/>
        </p:nvSpPr>
        <p:spPr>
          <a:xfrm>
            <a:off x="334537" y="1846545"/>
            <a:ext cx="5315413" cy="57208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514350">
              <a:buClrTx/>
            </a:pPr>
            <a:r>
              <a:rPr lang="en-US" sz="1575" b="1" kern="1200" dirty="0">
                <a:solidFill>
                  <a:prstClr val="black"/>
                </a:solidFill>
                <a:latin typeface="Arial" panose="020B0604020202020204" pitchFamily="34" charset="0"/>
                <a:cs typeface="Arial" panose="020B0604020202020204" pitchFamily="34" charset="0"/>
              </a:rPr>
              <a:t>EM HỌC ĐƯỢC ĐIỀU GÌ TỪ CÂU CHUYỆN </a:t>
            </a:r>
            <a:r>
              <a:rPr lang="en-US" sz="1575" b="1" kern="1200" dirty="0" smtClean="0">
                <a:solidFill>
                  <a:prstClr val="black"/>
                </a:solidFill>
                <a:latin typeface="Arial" panose="020B0604020202020204" pitchFamily="34" charset="0"/>
                <a:cs typeface="Arial" panose="020B0604020202020204" pitchFamily="34" charset="0"/>
              </a:rPr>
              <a:t>TRÊN?</a:t>
            </a:r>
            <a:endParaRPr lang="en-US" sz="1575" b="1" kern="1200" dirty="0">
              <a:solidFill>
                <a:prstClr val="black"/>
              </a:solidFill>
              <a:latin typeface="Arial" panose="020B0604020202020204" pitchFamily="34" charset="0"/>
              <a:cs typeface="Arial" panose="020B0604020202020204" pitchFamily="34" charset="0"/>
            </a:endParaRPr>
          </a:p>
        </p:txBody>
      </p:sp>
      <p:sp>
        <p:nvSpPr>
          <p:cNvPr id="4" name="Rounded Rectangle 3"/>
          <p:cNvSpPr/>
          <p:nvPr/>
        </p:nvSpPr>
        <p:spPr>
          <a:xfrm>
            <a:off x="334537" y="1856856"/>
            <a:ext cx="5604483" cy="1372440"/>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defTabSz="514350">
              <a:lnSpc>
                <a:spcPct val="150000"/>
              </a:lnSpc>
              <a:buClrTx/>
            </a:pPr>
            <a:r>
              <a:rPr lang="en-US" sz="2400" b="1" kern="1200" dirty="0" err="1" smtClean="0">
                <a:solidFill>
                  <a:prstClr val="black"/>
                </a:solidFill>
                <a:latin typeface="HP001 4 hàng" panose="020B0603050302020204" pitchFamily="34" charset="0"/>
                <a:cs typeface="Arial" panose="020B0604020202020204" pitchFamily="34" charset="0"/>
              </a:rPr>
              <a:t>Biết</a:t>
            </a:r>
            <a:r>
              <a:rPr lang="en-US" sz="2400" b="1" kern="1200" dirty="0" smtClean="0">
                <a:solidFill>
                  <a:prstClr val="black"/>
                </a:solidFill>
                <a:latin typeface="HP001 4 hàng" panose="020B0603050302020204" pitchFamily="34" charset="0"/>
                <a:cs typeface="Arial" panose="020B0604020202020204" pitchFamily="34" charset="0"/>
              </a:rPr>
              <a:t> </a:t>
            </a:r>
            <a:r>
              <a:rPr lang="en-US" sz="2400" b="1" kern="1200" dirty="0" err="1" smtClean="0">
                <a:solidFill>
                  <a:prstClr val="black"/>
                </a:solidFill>
                <a:latin typeface="HP001 4 hàng" panose="020B0603050302020204" pitchFamily="34" charset="0"/>
                <a:cs typeface="Arial" panose="020B0604020202020204" pitchFamily="34" charset="0"/>
              </a:rPr>
              <a:t>quý</a:t>
            </a:r>
            <a:r>
              <a:rPr lang="en-US" sz="2400" b="1" kern="1200" dirty="0" smtClean="0">
                <a:solidFill>
                  <a:prstClr val="black"/>
                </a:solidFill>
                <a:latin typeface="HP001 4 hàng" panose="020B0603050302020204" pitchFamily="34" charset="0"/>
                <a:cs typeface="Arial" panose="020B0604020202020204" pitchFamily="34" charset="0"/>
              </a:rPr>
              <a:t> </a:t>
            </a:r>
            <a:r>
              <a:rPr lang="en-US" sz="2400" b="1" kern="1200" dirty="0" err="1" smtClean="0">
                <a:solidFill>
                  <a:prstClr val="black"/>
                </a:solidFill>
                <a:latin typeface="HP001 4 hàng" panose="020B0603050302020204" pitchFamily="34" charset="0"/>
                <a:cs typeface="Arial" panose="020B0604020202020204" pitchFamily="34" charset="0"/>
              </a:rPr>
              <a:t>trọng</a:t>
            </a:r>
            <a:r>
              <a:rPr lang="en-US" sz="2400" b="1" kern="1200" dirty="0" smtClean="0">
                <a:solidFill>
                  <a:prstClr val="black"/>
                </a:solidFill>
                <a:latin typeface="HP001 4 hàng" panose="020B0603050302020204" pitchFamily="34" charset="0"/>
                <a:cs typeface="Arial" panose="020B0604020202020204" pitchFamily="34" charset="0"/>
              </a:rPr>
              <a:t> </a:t>
            </a:r>
            <a:r>
              <a:rPr lang="en-US" sz="2400" b="1" kern="1200" dirty="0" err="1" smtClean="0">
                <a:solidFill>
                  <a:prstClr val="black"/>
                </a:solidFill>
                <a:latin typeface="HP001 4 hàng" panose="020B0603050302020204" pitchFamily="34" charset="0"/>
                <a:cs typeface="Arial" panose="020B0604020202020204" pitchFamily="34" charset="0"/>
              </a:rPr>
              <a:t>thời</a:t>
            </a:r>
            <a:r>
              <a:rPr lang="en-US" sz="2400" b="1" kern="1200" dirty="0" smtClean="0">
                <a:solidFill>
                  <a:prstClr val="black"/>
                </a:solidFill>
                <a:latin typeface="HP001 4 hàng" panose="020B0603050302020204" pitchFamily="34" charset="0"/>
                <a:cs typeface="Arial" panose="020B0604020202020204" pitchFamily="34" charset="0"/>
              </a:rPr>
              <a:t> </a:t>
            </a:r>
            <a:r>
              <a:rPr lang="en-US" sz="2400" b="1" kern="1200" dirty="0" err="1" smtClean="0">
                <a:solidFill>
                  <a:prstClr val="black"/>
                </a:solidFill>
                <a:latin typeface="HP001 4 hàng" panose="020B0603050302020204" pitchFamily="34" charset="0"/>
                <a:cs typeface="Arial" panose="020B0604020202020204" pitchFamily="34" charset="0"/>
              </a:rPr>
              <a:t>gian</a:t>
            </a:r>
            <a:r>
              <a:rPr lang="en-US" sz="2400" b="1" kern="1200" dirty="0" smtClean="0">
                <a:solidFill>
                  <a:prstClr val="black"/>
                </a:solidFill>
                <a:latin typeface="HP001 4 hàng" panose="020B0603050302020204" pitchFamily="34" charset="0"/>
                <a:cs typeface="Arial" panose="020B0604020202020204" pitchFamily="34" charset="0"/>
              </a:rPr>
              <a:t>, </a:t>
            </a:r>
            <a:r>
              <a:rPr lang="en-US" sz="2400" b="1" kern="1200" dirty="0" err="1" smtClean="0">
                <a:solidFill>
                  <a:prstClr val="black"/>
                </a:solidFill>
                <a:latin typeface="HP001 4 hàng" panose="020B0603050302020204" pitchFamily="34" charset="0"/>
                <a:cs typeface="Arial" panose="020B0604020202020204" pitchFamily="34" charset="0"/>
              </a:rPr>
              <a:t>yêu</a:t>
            </a:r>
            <a:r>
              <a:rPr lang="en-US" sz="2400" b="1" kern="1200" dirty="0" smtClean="0">
                <a:solidFill>
                  <a:prstClr val="black"/>
                </a:solidFill>
                <a:latin typeface="HP001 4 hàng" panose="020B0603050302020204" pitchFamily="34" charset="0"/>
                <a:cs typeface="Arial" panose="020B0604020202020204" pitchFamily="34" charset="0"/>
              </a:rPr>
              <a:t> </a:t>
            </a:r>
            <a:r>
              <a:rPr lang="en-US" sz="2400" b="1" kern="1200" dirty="0" err="1" smtClean="0">
                <a:solidFill>
                  <a:prstClr val="black"/>
                </a:solidFill>
                <a:latin typeface="HP001 4 hàng" panose="020B0603050302020204" pitchFamily="34" charset="0"/>
                <a:cs typeface="Arial" panose="020B0604020202020204" pitchFamily="34" charset="0"/>
              </a:rPr>
              <a:t>lao</a:t>
            </a:r>
            <a:r>
              <a:rPr lang="en-US" sz="2400" b="1" kern="1200" dirty="0" smtClean="0">
                <a:solidFill>
                  <a:prstClr val="black"/>
                </a:solidFill>
                <a:latin typeface="HP001 4 hàng" panose="020B0603050302020204" pitchFamily="34" charset="0"/>
                <a:cs typeface="Arial" panose="020B0604020202020204" pitchFamily="34" charset="0"/>
              </a:rPr>
              <a:t> </a:t>
            </a:r>
            <a:r>
              <a:rPr lang="en-US" sz="2400" b="1" kern="1200" dirty="0" err="1" smtClean="0">
                <a:solidFill>
                  <a:prstClr val="black"/>
                </a:solidFill>
                <a:latin typeface="HP001 4 hàng" panose="020B0603050302020204" pitchFamily="34" charset="0"/>
                <a:cs typeface="Arial" panose="020B0604020202020204" pitchFamily="34" charset="0"/>
              </a:rPr>
              <a:t>động</a:t>
            </a:r>
            <a:r>
              <a:rPr lang="en-US" sz="2400" b="1" kern="1200" dirty="0" smtClean="0">
                <a:solidFill>
                  <a:prstClr val="black"/>
                </a:solidFill>
                <a:latin typeface="HP001 4 hàng" panose="020B0603050302020204" pitchFamily="34" charset="0"/>
                <a:cs typeface="Arial" panose="020B0604020202020204" pitchFamily="34" charset="0"/>
              </a:rPr>
              <a:t>. </a:t>
            </a:r>
          </a:p>
          <a:p>
            <a:pPr algn="ctr" defTabSz="514350">
              <a:lnSpc>
                <a:spcPct val="150000"/>
              </a:lnSpc>
              <a:buClrTx/>
            </a:pPr>
            <a:r>
              <a:rPr lang="en-US" sz="2400" b="1" kern="1200" dirty="0" err="1" smtClean="0">
                <a:solidFill>
                  <a:prstClr val="black"/>
                </a:solidFill>
                <a:latin typeface="HP001 4 hàng" panose="020B0603050302020204" pitchFamily="34" charset="0"/>
                <a:cs typeface="Arial" panose="020B0604020202020204" pitchFamily="34" charset="0"/>
              </a:rPr>
              <a:t>Biết</a:t>
            </a:r>
            <a:r>
              <a:rPr lang="en-US" sz="2400" b="1" kern="1200" dirty="0" smtClean="0">
                <a:solidFill>
                  <a:prstClr val="black"/>
                </a:solidFill>
                <a:latin typeface="HP001 4 hàng" panose="020B0603050302020204" pitchFamily="34" charset="0"/>
                <a:cs typeface="Arial" panose="020B0604020202020204" pitchFamily="34" charset="0"/>
              </a:rPr>
              <a:t> chia </a:t>
            </a:r>
            <a:r>
              <a:rPr lang="en-US" sz="2400" b="1" kern="1200" dirty="0" err="1" smtClean="0">
                <a:solidFill>
                  <a:prstClr val="black"/>
                </a:solidFill>
                <a:latin typeface="HP001 4 hàng" panose="020B0603050302020204" pitchFamily="34" charset="0"/>
                <a:cs typeface="Arial" panose="020B0604020202020204" pitchFamily="34" charset="0"/>
              </a:rPr>
              <a:t>sẻ</a:t>
            </a:r>
            <a:r>
              <a:rPr lang="en-US" sz="2400" b="1" kern="1200" dirty="0" smtClean="0">
                <a:solidFill>
                  <a:prstClr val="black"/>
                </a:solidFill>
                <a:latin typeface="HP001 4 hàng" panose="020B0603050302020204" pitchFamily="34" charset="0"/>
                <a:cs typeface="Arial" panose="020B0604020202020204" pitchFamily="34" charset="0"/>
              </a:rPr>
              <a:t>, </a:t>
            </a:r>
            <a:r>
              <a:rPr lang="en-US" sz="2400" b="1" kern="1200" dirty="0" err="1" smtClean="0">
                <a:solidFill>
                  <a:prstClr val="black"/>
                </a:solidFill>
                <a:latin typeface="HP001 4 hàng" panose="020B0603050302020204" pitchFamily="34" charset="0"/>
                <a:cs typeface="Arial" panose="020B0604020202020204" pitchFamily="34" charset="0"/>
              </a:rPr>
              <a:t>hòa</a:t>
            </a:r>
            <a:r>
              <a:rPr lang="en-US" sz="2400" b="1" kern="1200" dirty="0" smtClean="0">
                <a:solidFill>
                  <a:prstClr val="black"/>
                </a:solidFill>
                <a:latin typeface="HP001 4 hàng" panose="020B0603050302020204" pitchFamily="34" charset="0"/>
                <a:cs typeface="Arial" panose="020B0604020202020204" pitchFamily="34" charset="0"/>
              </a:rPr>
              <a:t> </a:t>
            </a:r>
            <a:r>
              <a:rPr lang="en-US" sz="2400" b="1" kern="1200" dirty="0" err="1" smtClean="0">
                <a:solidFill>
                  <a:prstClr val="black"/>
                </a:solidFill>
                <a:latin typeface="HP001 4 hàng" panose="020B0603050302020204" pitchFamily="34" charset="0"/>
                <a:cs typeface="Arial" panose="020B0604020202020204" pitchFamily="34" charset="0"/>
              </a:rPr>
              <a:t>đồng</a:t>
            </a:r>
            <a:r>
              <a:rPr lang="en-US" sz="2400" b="1" kern="1200" dirty="0" smtClean="0">
                <a:solidFill>
                  <a:prstClr val="black"/>
                </a:solidFill>
                <a:latin typeface="HP001 4 hàng" panose="020B0603050302020204" pitchFamily="34" charset="0"/>
                <a:cs typeface="Arial" panose="020B0604020202020204" pitchFamily="34" charset="0"/>
              </a:rPr>
              <a:t> </a:t>
            </a:r>
            <a:r>
              <a:rPr lang="en-US" sz="2400" b="1" kern="1200" dirty="0" err="1" smtClean="0">
                <a:solidFill>
                  <a:prstClr val="black"/>
                </a:solidFill>
                <a:latin typeface="HP001 4 hàng" panose="020B0603050302020204" pitchFamily="34" charset="0"/>
                <a:cs typeface="Arial" panose="020B0604020202020204" pitchFamily="34" charset="0"/>
              </a:rPr>
              <a:t>với</a:t>
            </a:r>
            <a:r>
              <a:rPr lang="en-US" sz="2400" b="1" kern="1200" dirty="0" smtClean="0">
                <a:solidFill>
                  <a:prstClr val="black"/>
                </a:solidFill>
                <a:latin typeface="HP001 4 hàng" panose="020B0603050302020204" pitchFamily="34" charset="0"/>
                <a:cs typeface="Arial" panose="020B0604020202020204" pitchFamily="34" charset="0"/>
              </a:rPr>
              <a:t> </a:t>
            </a:r>
            <a:r>
              <a:rPr lang="en-US" sz="2400" b="1" kern="1200" dirty="0" err="1" smtClean="0">
                <a:solidFill>
                  <a:prstClr val="black"/>
                </a:solidFill>
                <a:latin typeface="HP001 4 hàng" panose="020B0603050302020204" pitchFamily="34" charset="0"/>
                <a:cs typeface="Arial" panose="020B0604020202020204" pitchFamily="34" charset="0"/>
              </a:rPr>
              <a:t>mọi</a:t>
            </a:r>
            <a:r>
              <a:rPr lang="en-US" sz="2400" b="1" kern="1200" dirty="0" smtClean="0">
                <a:solidFill>
                  <a:prstClr val="black"/>
                </a:solidFill>
                <a:latin typeface="HP001 4 hàng" panose="020B0603050302020204" pitchFamily="34" charset="0"/>
                <a:cs typeface="Arial" panose="020B0604020202020204" pitchFamily="34" charset="0"/>
              </a:rPr>
              <a:t> </a:t>
            </a:r>
            <a:r>
              <a:rPr lang="en-US" sz="2400" b="1" kern="1200" dirty="0" err="1" smtClean="0">
                <a:solidFill>
                  <a:prstClr val="black"/>
                </a:solidFill>
                <a:latin typeface="HP001 4 hàng" panose="020B0603050302020204" pitchFamily="34" charset="0"/>
                <a:cs typeface="Arial" panose="020B0604020202020204" pitchFamily="34" charset="0"/>
              </a:rPr>
              <a:t>người</a:t>
            </a:r>
            <a:r>
              <a:rPr lang="en-US" sz="2400" b="1" kern="1200" dirty="0" smtClean="0">
                <a:solidFill>
                  <a:prstClr val="black"/>
                </a:solidFill>
                <a:latin typeface="HP001 4 hàng" panose="020B0603050302020204" pitchFamily="34" charset="0"/>
                <a:cs typeface="Arial" panose="020B0604020202020204" pitchFamily="34" charset="0"/>
              </a:rPr>
              <a:t>.</a:t>
            </a:r>
            <a:endParaRPr lang="en-US" sz="2400" b="1" kern="1200" dirty="0">
              <a:solidFill>
                <a:prstClr val="black"/>
              </a:solidFill>
              <a:latin typeface="HP001 4 hàng" panose="020B0603050302020204" pitchFamily="34" charset="0"/>
              <a:cs typeface="Arial" panose="020B0604020202020204" pitchFamily="34" charset="0"/>
            </a:endParaRPr>
          </a:p>
        </p:txBody>
      </p:sp>
    </p:spTree>
    <p:extLst>
      <p:ext uri="{BB962C8B-B14F-4D97-AF65-F5344CB8AC3E}">
        <p14:creationId xmlns:p14="http://schemas.microsoft.com/office/powerpoint/2010/main" val="196974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70130" y="1976049"/>
            <a:ext cx="5115802" cy="715581"/>
          </a:xfrm>
          <a:prstGeom prst="rect">
            <a:avLst/>
          </a:prstGeom>
          <a:noFill/>
        </p:spPr>
        <p:txBody>
          <a:bodyPr wrap="square" rtlCol="0">
            <a:spAutoFit/>
          </a:bodyPr>
          <a:lstStyle/>
          <a:p>
            <a:pPr defTabSz="514350">
              <a:buClrTx/>
            </a:pPr>
            <a:r>
              <a:rPr lang="en-US" sz="4050" b="1" kern="1200" dirty="0">
                <a:solidFill>
                  <a:srgbClr val="FF0000"/>
                </a:solidFill>
                <a:latin typeface="Arial" panose="020B0604020202020204" pitchFamily="34" charset="0"/>
                <a:ea typeface="+mn-ea"/>
                <a:cs typeface="Arial" panose="020B0604020202020204" pitchFamily="34" charset="0"/>
              </a:rPr>
              <a:t>LUYỆN ĐỌC LẠI</a:t>
            </a:r>
          </a:p>
        </p:txBody>
      </p:sp>
    </p:spTree>
    <p:extLst>
      <p:ext uri="{BB962C8B-B14F-4D97-AF65-F5344CB8AC3E}">
        <p14:creationId xmlns:p14="http://schemas.microsoft.com/office/powerpoint/2010/main" val="22094541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6FBF10-BC0D-4914-8E62-5AEE3D96C63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58679" y="214391"/>
            <a:ext cx="4710222" cy="4624408"/>
          </a:xfrm>
          <a:prstGeom prst="ellipse">
            <a:avLst/>
          </a:prstGeom>
        </p:spPr>
      </p:pic>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0746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4" y="808329"/>
            <a:ext cx="5365827" cy="41370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Làm việc thật là vui</a:t>
            </a:r>
            <a:endParaRPr kumimoji="0" lang="en-US"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526034" y="1272470"/>
            <a:ext cx="5855675" cy="310007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Quanh ta, mọi vật, mọi người đều làm việc.</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Như mọi vật, mọi người, bé cũng làm việc. Bé làm bài. Bé đi học. Học xong, bé quét nhà, nhặt rau, chơi với em đỡ mẹ. Bé luôn luôn bận rộn, mà lúc nào cũng vui.</a:t>
            </a: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a:t>
            </a:r>
            <a:r>
              <a:rPr kumimoji="0" lang="vi-VN" sz="1200" b="0" i="1"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Theo </a:t>
            </a: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Tô Hoài)</a:t>
            </a:r>
            <a:endParaRPr kumimoji="0" lang="en-US"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pic>
        <p:nvPicPr>
          <p:cNvPr id="6" name="Picture 5">
            <a:extLst>
              <a:ext uri="{FF2B5EF4-FFF2-40B4-BE49-F238E27FC236}">
                <a16:creationId xmlns:a16="http://schemas.microsoft.com/office/drawing/2014/main" id="{F6B89A9F-A79E-4009-AAB8-AE48ED70B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960" y="1355756"/>
            <a:ext cx="304770" cy="288000"/>
          </a:xfrm>
          <a:prstGeom prst="rect">
            <a:avLst/>
          </a:prstGeom>
        </p:spPr>
      </p:pic>
      <p:pic>
        <p:nvPicPr>
          <p:cNvPr id="7" name="Picture 6">
            <a:extLst>
              <a:ext uri="{FF2B5EF4-FFF2-40B4-BE49-F238E27FC236}">
                <a16:creationId xmlns:a16="http://schemas.microsoft.com/office/drawing/2014/main" id="{EE7F0873-A04B-4F76-B3BE-C08D806D7769}"/>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25366" y="2958984"/>
            <a:ext cx="288000" cy="288000"/>
          </a:xfrm>
          <a:prstGeom prst="rect">
            <a:avLst/>
          </a:prstGeom>
        </p:spPr>
      </p:pic>
    </p:spTree>
    <p:extLst>
      <p:ext uri="{BB962C8B-B14F-4D97-AF65-F5344CB8AC3E}">
        <p14:creationId xmlns:p14="http://schemas.microsoft.com/office/powerpoint/2010/main" val="333560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315657" y="953660"/>
            <a:ext cx="6327981"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Kết hợp từ ngữ ở cột A với từ ngữ ở cột B để tạo câu nêu hoạt động.</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5">
            <a:clrChange>
              <a:clrFrom>
                <a:srgbClr val="FEFFFE"/>
              </a:clrFrom>
              <a:clrTo>
                <a:srgbClr val="FEFFFE">
                  <a:alpha val="0"/>
                </a:srgbClr>
              </a:clrTo>
            </a:clrChange>
            <a:extLst>
              <a:ext uri="{BEBA8EAE-BF5A-486C-A8C5-ECC9F3942E4B}">
                <a14:imgProps xmlns:a14="http://schemas.microsoft.com/office/drawing/2010/main">
                  <a14:imgLayer r:embed="rId6">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sp>
        <p:nvSpPr>
          <p:cNvPr id="11" name="TextBox 10">
            <a:extLst>
              <a:ext uri="{FF2B5EF4-FFF2-40B4-BE49-F238E27FC236}">
                <a16:creationId xmlns:a16="http://schemas.microsoft.com/office/drawing/2014/main" id="{555B0BEB-2CEA-4DEB-A3FC-80A1DD339C62}"/>
              </a:ext>
            </a:extLst>
          </p:cNvPr>
          <p:cNvSpPr txBox="1"/>
          <p:nvPr/>
        </p:nvSpPr>
        <p:spPr>
          <a:xfrm>
            <a:off x="357277" y="3056939"/>
            <a:ext cx="632798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Đặt một câu nêu hoạt động của em ở trường.</a:t>
            </a:r>
          </a:p>
        </p:txBody>
      </p:sp>
      <p:pic>
        <p:nvPicPr>
          <p:cNvPr id="2" name="Picture 1">
            <a:extLst>
              <a:ext uri="{FF2B5EF4-FFF2-40B4-BE49-F238E27FC236}">
                <a16:creationId xmlns:a16="http://schemas.microsoft.com/office/drawing/2014/main" id="{230B3918-4A17-4EEF-B4F8-EC3C90A86F47}"/>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780160" y="1450959"/>
            <a:ext cx="5297679" cy="1661756"/>
          </a:xfrm>
          <a:prstGeom prst="rect">
            <a:avLst/>
          </a:prstGeom>
        </p:spPr>
      </p:pic>
      <p:cxnSp>
        <p:nvCxnSpPr>
          <p:cNvPr id="14" name="Straight Connector 13">
            <a:extLst>
              <a:ext uri="{FF2B5EF4-FFF2-40B4-BE49-F238E27FC236}">
                <a16:creationId xmlns:a16="http://schemas.microsoft.com/office/drawing/2014/main" id="{463BE8D9-175D-4BDA-9841-590466493A23}"/>
              </a:ext>
            </a:extLst>
          </p:cNvPr>
          <p:cNvCxnSpPr/>
          <p:nvPr/>
        </p:nvCxnSpPr>
        <p:spPr>
          <a:xfrm>
            <a:off x="2476500" y="1924050"/>
            <a:ext cx="657225" cy="4953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C6AD4B-871C-4E30-BACB-15C16640B089}"/>
              </a:ext>
            </a:extLst>
          </p:cNvPr>
          <p:cNvCxnSpPr/>
          <p:nvPr/>
        </p:nvCxnSpPr>
        <p:spPr>
          <a:xfrm>
            <a:off x="2476499" y="2312990"/>
            <a:ext cx="657225" cy="4953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91D5A20-3F6B-4545-8A98-E98CCE09345B}"/>
              </a:ext>
            </a:extLst>
          </p:cNvPr>
          <p:cNvCxnSpPr>
            <a:cxnSpLocks/>
          </p:cNvCxnSpPr>
          <p:nvPr/>
        </p:nvCxnSpPr>
        <p:spPr>
          <a:xfrm flipV="1">
            <a:off x="2487193" y="1938151"/>
            <a:ext cx="646531" cy="870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10FA229-6E27-49F0-8DA9-EAF829365F63}"/>
              </a:ext>
            </a:extLst>
          </p:cNvPr>
          <p:cNvSpPr txBox="1"/>
          <p:nvPr/>
        </p:nvSpPr>
        <p:spPr>
          <a:xfrm>
            <a:off x="514091" y="3412652"/>
            <a:ext cx="5829815"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VD: Em đọc sách.</a:t>
            </a:r>
          </a:p>
        </p:txBody>
      </p:sp>
    </p:spTree>
    <p:controls>
      <mc:AlternateContent xmlns:mc="http://schemas.openxmlformats.org/markup-compatibility/2006">
        <mc:Choice xmlns:v="urn:schemas-microsoft-com:vml" Requires="v">
          <p:control spid="2096" name="TextBox1" r:id="rId2" imgW="5613480" imgH="355680"/>
        </mc:Choice>
        <mc:Fallback>
          <p:control name="TextBox1" r:id="rId2" imgW="5613480" imgH="355680">
            <p:pic>
              <p:nvPicPr>
                <p:cNvPr id="22" name="TextBox1">
                  <a:extLst>
                    <a:ext uri="{FF2B5EF4-FFF2-40B4-BE49-F238E27FC236}">
                      <a16:creationId xmlns:a16="http://schemas.microsoft.com/office/drawing/2014/main" id="{F9D4DFB7-05F3-46D6-9B0F-C1149328F155}"/>
                    </a:ext>
                  </a:extLst>
                </p:cNvPr>
                <p:cNvPicPr>
                  <a:picLocks/>
                </p:cNvPicPr>
                <p:nvPr/>
              </p:nvPicPr>
              <p:blipFill>
                <a:blip r:embed="rId9"/>
                <a:stretch>
                  <a:fillRect/>
                </a:stretch>
              </p:blipFill>
              <p:spPr>
                <a:xfrm>
                  <a:off x="649288" y="3806825"/>
                  <a:ext cx="5613400" cy="355600"/>
                </a:xfrm>
                <a:prstGeom prst="rect">
                  <a:avLst/>
                </a:prstGeom>
              </p:spPr>
            </p:pic>
          </p:control>
        </mc:Fallback>
      </mc:AlternateContent>
      <mc:AlternateContent xmlns:mc="http://schemas.openxmlformats.org/markup-compatibility/2006">
        <mc:Choice xmlns:v="urn:schemas-microsoft-com:vml" Requires="v">
          <p:control spid="2097" name="TextBox2" r:id="rId3" imgW="5613480" imgH="355680"/>
        </mc:Choice>
        <mc:Fallback>
          <p:control name="TextBox2" r:id="rId3" imgW="5613480" imgH="355680">
            <p:pic>
              <p:nvPicPr>
                <p:cNvPr id="23" name="TextBox2">
                  <a:extLst>
                    <a:ext uri="{FF2B5EF4-FFF2-40B4-BE49-F238E27FC236}">
                      <a16:creationId xmlns:a16="http://schemas.microsoft.com/office/drawing/2014/main" id="{2AA0B75D-3DFB-4761-9559-1D4339226869}"/>
                    </a:ext>
                  </a:extLst>
                </p:cNvPr>
                <p:cNvPicPr>
                  <a:picLocks/>
                </p:cNvPicPr>
                <p:nvPr/>
              </p:nvPicPr>
              <p:blipFill>
                <a:blip r:embed="rId10"/>
                <a:stretch>
                  <a:fillRect/>
                </a:stretch>
              </p:blipFill>
              <p:spPr>
                <a:xfrm>
                  <a:off x="649288" y="4190452"/>
                  <a:ext cx="5613400" cy="355600"/>
                </a:xfrm>
                <a:prstGeom prst="rect">
                  <a:avLst/>
                </a:prstGeom>
              </p:spPr>
            </p:pic>
          </p:control>
        </mc:Fallback>
      </mc:AlternateContent>
    </p:controls>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74EB5-B837-4180-B197-5A7B433B300D}"/>
              </a:ext>
            </a:extLst>
          </p:cNvPr>
          <p:cNvSpPr txBox="1">
            <a:spLocks/>
          </p:cNvSpPr>
          <p:nvPr/>
        </p:nvSpPr>
        <p:spPr>
          <a:xfrm>
            <a:off x="2292998" y="905470"/>
            <a:ext cx="5915025" cy="155198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514350">
              <a:buClrTx/>
            </a:pPr>
            <a:r>
              <a:rPr lang="en-US" sz="4500" b="1">
                <a:solidFill>
                  <a:srgbClr val="FF0000"/>
                </a:solidFill>
                <a:latin typeface="Arial" panose="020B0604020202020204" pitchFamily="34" charset="0"/>
                <a:cs typeface="Arial" panose="020B0604020202020204" pitchFamily="34" charset="0"/>
              </a:rPr>
              <a:t>Dặn dò</a:t>
            </a:r>
            <a:endParaRPr lang="en-US" sz="4500" b="1" dirty="0">
              <a:solidFill>
                <a:srgbClr val="FF000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5D74EB5-B837-4180-B197-5A7B433B300D}"/>
              </a:ext>
            </a:extLst>
          </p:cNvPr>
          <p:cNvSpPr txBox="1">
            <a:spLocks/>
          </p:cNvSpPr>
          <p:nvPr/>
        </p:nvSpPr>
        <p:spPr>
          <a:xfrm>
            <a:off x="754030" y="1589521"/>
            <a:ext cx="5915025" cy="15519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514350">
              <a:lnSpc>
                <a:spcPct val="150000"/>
              </a:lnSpc>
              <a:buClrTx/>
            </a:pPr>
            <a:r>
              <a:rPr lang="en-US" sz="2250" b="1" dirty="0">
                <a:solidFill>
                  <a:prstClr val="black"/>
                </a:solidFill>
                <a:latin typeface="Arial" panose="020B0604020202020204" pitchFamily="34" charset="0"/>
                <a:cs typeface="Arial" panose="020B0604020202020204" pitchFamily="34" charset="0"/>
              </a:rPr>
              <a:t>- </a:t>
            </a:r>
            <a:r>
              <a:rPr lang="en-US" sz="2250" b="1" dirty="0" err="1">
                <a:solidFill>
                  <a:prstClr val="black"/>
                </a:solidFill>
                <a:latin typeface="Arial" panose="020B0604020202020204" pitchFamily="34" charset="0"/>
                <a:cs typeface="Arial" panose="020B0604020202020204" pitchFamily="34" charset="0"/>
              </a:rPr>
              <a:t>Đọc</a:t>
            </a:r>
            <a:r>
              <a:rPr lang="en-US" sz="2250" b="1" dirty="0">
                <a:solidFill>
                  <a:prstClr val="black"/>
                </a:solidFill>
                <a:latin typeface="Arial" panose="020B0604020202020204" pitchFamily="34" charset="0"/>
                <a:cs typeface="Arial" panose="020B0604020202020204" pitchFamily="34" charset="0"/>
              </a:rPr>
              <a:t> </a:t>
            </a:r>
            <a:r>
              <a:rPr lang="en-US" sz="2250" b="1" dirty="0" err="1">
                <a:solidFill>
                  <a:prstClr val="black"/>
                </a:solidFill>
                <a:latin typeface="Arial" panose="020B0604020202020204" pitchFamily="34" charset="0"/>
                <a:cs typeface="Arial" panose="020B0604020202020204" pitchFamily="34" charset="0"/>
              </a:rPr>
              <a:t>lại</a:t>
            </a:r>
            <a:r>
              <a:rPr lang="en-US" sz="2250" b="1" dirty="0">
                <a:solidFill>
                  <a:prstClr val="black"/>
                </a:solidFill>
                <a:latin typeface="Arial" panose="020B0604020202020204" pitchFamily="34" charset="0"/>
                <a:cs typeface="Arial" panose="020B0604020202020204" pitchFamily="34" charset="0"/>
              </a:rPr>
              <a:t> </a:t>
            </a:r>
            <a:r>
              <a:rPr lang="en-US" sz="2250" b="1" dirty="0" err="1">
                <a:solidFill>
                  <a:prstClr val="black"/>
                </a:solidFill>
                <a:latin typeface="Arial" panose="020B0604020202020204" pitchFamily="34" charset="0"/>
                <a:cs typeface="Arial" panose="020B0604020202020204" pitchFamily="34" charset="0"/>
              </a:rPr>
              <a:t>bài</a:t>
            </a:r>
            <a:r>
              <a:rPr lang="en-US" sz="2250" b="1" dirty="0">
                <a:solidFill>
                  <a:prstClr val="black"/>
                </a:solidFill>
                <a:latin typeface="Arial" panose="020B0604020202020204" pitchFamily="34" charset="0"/>
                <a:cs typeface="Arial" panose="020B0604020202020204" pitchFamily="34" charset="0"/>
              </a:rPr>
              <a:t> </a:t>
            </a:r>
            <a:r>
              <a:rPr lang="en-US" sz="2250" b="1" dirty="0" err="1">
                <a:solidFill>
                  <a:prstClr val="black"/>
                </a:solidFill>
                <a:latin typeface="Arial" panose="020B0604020202020204" pitchFamily="34" charset="0"/>
                <a:cs typeface="Arial" panose="020B0604020202020204" pitchFamily="34" charset="0"/>
              </a:rPr>
              <a:t>và</a:t>
            </a:r>
            <a:r>
              <a:rPr lang="en-US" sz="2250" b="1" dirty="0">
                <a:solidFill>
                  <a:prstClr val="black"/>
                </a:solidFill>
                <a:latin typeface="Arial" panose="020B0604020202020204" pitchFamily="34" charset="0"/>
                <a:cs typeface="Arial" panose="020B0604020202020204" pitchFamily="34" charset="0"/>
              </a:rPr>
              <a:t> </a:t>
            </a:r>
            <a:r>
              <a:rPr lang="en-US" sz="2250" b="1" dirty="0" err="1">
                <a:solidFill>
                  <a:prstClr val="black"/>
                </a:solidFill>
                <a:latin typeface="Arial" panose="020B0604020202020204" pitchFamily="34" charset="0"/>
                <a:cs typeface="Arial" panose="020B0604020202020204" pitchFamily="34" charset="0"/>
              </a:rPr>
              <a:t>trả</a:t>
            </a:r>
            <a:r>
              <a:rPr lang="en-US" sz="2250" b="1" dirty="0">
                <a:solidFill>
                  <a:prstClr val="black"/>
                </a:solidFill>
                <a:latin typeface="Arial" panose="020B0604020202020204" pitchFamily="34" charset="0"/>
                <a:cs typeface="Arial" panose="020B0604020202020204" pitchFamily="34" charset="0"/>
              </a:rPr>
              <a:t> </a:t>
            </a:r>
            <a:r>
              <a:rPr lang="en-US" sz="2250" b="1" dirty="0" err="1">
                <a:solidFill>
                  <a:prstClr val="black"/>
                </a:solidFill>
                <a:latin typeface="Arial" panose="020B0604020202020204" pitchFamily="34" charset="0"/>
                <a:cs typeface="Arial" panose="020B0604020202020204" pitchFamily="34" charset="0"/>
              </a:rPr>
              <a:t>lời</a:t>
            </a:r>
            <a:r>
              <a:rPr lang="en-US" sz="2250" b="1" dirty="0">
                <a:solidFill>
                  <a:prstClr val="black"/>
                </a:solidFill>
                <a:latin typeface="Arial" panose="020B0604020202020204" pitchFamily="34" charset="0"/>
                <a:cs typeface="Arial" panose="020B0604020202020204" pitchFamily="34" charset="0"/>
              </a:rPr>
              <a:t> </a:t>
            </a:r>
            <a:r>
              <a:rPr lang="en-US" sz="2250" b="1" dirty="0" err="1">
                <a:solidFill>
                  <a:prstClr val="black"/>
                </a:solidFill>
                <a:latin typeface="Arial" panose="020B0604020202020204" pitchFamily="34" charset="0"/>
                <a:cs typeface="Arial" panose="020B0604020202020204" pitchFamily="34" charset="0"/>
              </a:rPr>
              <a:t>câu</a:t>
            </a:r>
            <a:r>
              <a:rPr lang="en-US" sz="2250" b="1" dirty="0">
                <a:solidFill>
                  <a:prstClr val="black"/>
                </a:solidFill>
                <a:latin typeface="Arial" panose="020B0604020202020204" pitchFamily="34" charset="0"/>
                <a:cs typeface="Arial" panose="020B0604020202020204" pitchFamily="34" charset="0"/>
              </a:rPr>
              <a:t> </a:t>
            </a:r>
            <a:r>
              <a:rPr lang="en-US" sz="2250" b="1" dirty="0" err="1">
                <a:solidFill>
                  <a:prstClr val="black"/>
                </a:solidFill>
                <a:latin typeface="Arial" panose="020B0604020202020204" pitchFamily="34" charset="0"/>
                <a:cs typeface="Arial" panose="020B0604020202020204" pitchFamily="34" charset="0"/>
              </a:rPr>
              <a:t>hỏi</a:t>
            </a:r>
            <a:r>
              <a:rPr lang="en-US" sz="2250" b="1" dirty="0">
                <a:solidFill>
                  <a:prstClr val="black"/>
                </a:solidFill>
                <a:latin typeface="Arial" panose="020B0604020202020204" pitchFamily="34" charset="0"/>
                <a:cs typeface="Arial" panose="020B0604020202020204" pitchFamily="34" charset="0"/>
              </a:rPr>
              <a:t> </a:t>
            </a:r>
            <a:r>
              <a:rPr lang="en-US" sz="2250" b="1" dirty="0" err="1">
                <a:solidFill>
                  <a:prstClr val="black"/>
                </a:solidFill>
                <a:latin typeface="Arial" panose="020B0604020202020204" pitchFamily="34" charset="0"/>
                <a:cs typeface="Arial" panose="020B0604020202020204" pitchFamily="34" charset="0"/>
              </a:rPr>
              <a:t>cuối</a:t>
            </a:r>
            <a:r>
              <a:rPr lang="en-US" sz="2250" b="1" dirty="0">
                <a:solidFill>
                  <a:prstClr val="black"/>
                </a:solidFill>
                <a:latin typeface="Arial" panose="020B0604020202020204" pitchFamily="34" charset="0"/>
                <a:cs typeface="Arial" panose="020B0604020202020204" pitchFamily="34" charset="0"/>
              </a:rPr>
              <a:t> </a:t>
            </a:r>
            <a:r>
              <a:rPr lang="en-US" sz="2250" b="1" dirty="0" err="1">
                <a:solidFill>
                  <a:prstClr val="black"/>
                </a:solidFill>
                <a:latin typeface="Arial" panose="020B0604020202020204" pitchFamily="34" charset="0"/>
                <a:cs typeface="Arial" panose="020B0604020202020204" pitchFamily="34" charset="0"/>
              </a:rPr>
              <a:t>bài</a:t>
            </a:r>
            <a:r>
              <a:rPr lang="en-US" sz="2250" b="1" dirty="0">
                <a:solidFill>
                  <a:prstClr val="black"/>
                </a:solidFill>
                <a:latin typeface="Arial" panose="020B0604020202020204" pitchFamily="34" charset="0"/>
                <a:cs typeface="Arial" panose="020B0604020202020204" pitchFamily="34" charset="0"/>
              </a:rPr>
              <a:t>.</a:t>
            </a:r>
          </a:p>
          <a:p>
            <a:pPr defTabSz="514350">
              <a:lnSpc>
                <a:spcPct val="150000"/>
              </a:lnSpc>
              <a:buClrTx/>
            </a:pPr>
            <a:r>
              <a:rPr lang="en-US" sz="2250" b="1" dirty="0">
                <a:solidFill>
                  <a:prstClr val="black"/>
                </a:solidFill>
                <a:latin typeface="Arial" panose="020B0604020202020204" pitchFamily="34" charset="0"/>
                <a:cs typeface="Arial" panose="020B0604020202020204" pitchFamily="34" charset="0"/>
              </a:rPr>
              <a:t>- </a:t>
            </a:r>
            <a:r>
              <a:rPr lang="en-US" sz="2250" b="1" dirty="0" err="1">
                <a:solidFill>
                  <a:prstClr val="black"/>
                </a:solidFill>
                <a:latin typeface="Arial" panose="020B0604020202020204" pitchFamily="34" charset="0"/>
                <a:cs typeface="Arial" panose="020B0604020202020204" pitchFamily="34" charset="0"/>
              </a:rPr>
              <a:t>Đọc</a:t>
            </a:r>
            <a:r>
              <a:rPr lang="en-US" sz="2250" b="1" dirty="0">
                <a:solidFill>
                  <a:prstClr val="black"/>
                </a:solidFill>
                <a:latin typeface="Arial" panose="020B0604020202020204" pitchFamily="34" charset="0"/>
                <a:cs typeface="Arial" panose="020B0604020202020204" pitchFamily="34" charset="0"/>
              </a:rPr>
              <a:t> </a:t>
            </a:r>
            <a:r>
              <a:rPr lang="en-US" sz="2250" b="1" dirty="0" err="1">
                <a:solidFill>
                  <a:prstClr val="black"/>
                </a:solidFill>
                <a:latin typeface="Arial" panose="020B0604020202020204" pitchFamily="34" charset="0"/>
                <a:cs typeface="Arial" panose="020B0604020202020204" pitchFamily="34" charset="0"/>
              </a:rPr>
              <a:t>trước</a:t>
            </a:r>
            <a:r>
              <a:rPr lang="en-US" sz="2250" b="1" dirty="0">
                <a:solidFill>
                  <a:prstClr val="black"/>
                </a:solidFill>
                <a:latin typeface="Arial" panose="020B0604020202020204" pitchFamily="34" charset="0"/>
                <a:cs typeface="Arial" panose="020B0604020202020204" pitchFamily="34" charset="0"/>
              </a:rPr>
              <a:t> </a:t>
            </a:r>
            <a:r>
              <a:rPr lang="en-US" sz="2250" b="1" dirty="0" err="1" smtClean="0">
                <a:solidFill>
                  <a:prstClr val="black"/>
                </a:solidFill>
                <a:latin typeface="Arial" panose="020B0604020202020204" pitchFamily="34" charset="0"/>
                <a:cs typeface="Arial" panose="020B0604020202020204" pitchFamily="34" charset="0"/>
              </a:rPr>
              <a:t>Bài</a:t>
            </a:r>
            <a:r>
              <a:rPr lang="en-US" sz="2250" b="1" dirty="0" smtClean="0">
                <a:solidFill>
                  <a:prstClr val="black"/>
                </a:solidFill>
                <a:latin typeface="Arial" panose="020B0604020202020204" pitchFamily="34" charset="0"/>
                <a:cs typeface="Arial" panose="020B0604020202020204" pitchFamily="34" charset="0"/>
              </a:rPr>
              <a:t> 5: </a:t>
            </a:r>
            <a:r>
              <a:rPr lang="en-US" sz="2250" b="1" dirty="0" err="1" smtClean="0">
                <a:solidFill>
                  <a:prstClr val="black"/>
                </a:solidFill>
                <a:latin typeface="Arial" panose="020B0604020202020204" pitchFamily="34" charset="0"/>
                <a:cs typeface="Arial" panose="020B0604020202020204" pitchFamily="34" charset="0"/>
              </a:rPr>
              <a:t>Em</a:t>
            </a:r>
            <a:r>
              <a:rPr lang="en-US" sz="2250" b="1" dirty="0" smtClean="0">
                <a:solidFill>
                  <a:prstClr val="black"/>
                </a:solidFill>
                <a:latin typeface="Arial" panose="020B0604020202020204" pitchFamily="34" charset="0"/>
                <a:cs typeface="Arial" panose="020B0604020202020204" pitchFamily="34" charset="0"/>
              </a:rPr>
              <a:t> </a:t>
            </a:r>
            <a:r>
              <a:rPr lang="en-US" sz="2250" b="1" dirty="0" err="1" smtClean="0">
                <a:solidFill>
                  <a:prstClr val="black"/>
                </a:solidFill>
                <a:latin typeface="Arial" panose="020B0604020202020204" pitchFamily="34" charset="0"/>
                <a:cs typeface="Arial" panose="020B0604020202020204" pitchFamily="34" charset="0"/>
              </a:rPr>
              <a:t>có</a:t>
            </a:r>
            <a:r>
              <a:rPr lang="en-US" sz="2250" b="1" dirty="0" smtClean="0">
                <a:solidFill>
                  <a:prstClr val="black"/>
                </a:solidFill>
                <a:latin typeface="Arial" panose="020B0604020202020204" pitchFamily="34" charset="0"/>
                <a:cs typeface="Arial" panose="020B0604020202020204" pitchFamily="34" charset="0"/>
              </a:rPr>
              <a:t> </a:t>
            </a:r>
            <a:r>
              <a:rPr lang="en-US" sz="2250" b="1" dirty="0" err="1" smtClean="0">
                <a:solidFill>
                  <a:prstClr val="black"/>
                </a:solidFill>
                <a:latin typeface="Arial" panose="020B0604020202020204" pitchFamily="34" charset="0"/>
                <a:cs typeface="Arial" panose="020B0604020202020204" pitchFamily="34" charset="0"/>
              </a:rPr>
              <a:t>xinh</a:t>
            </a:r>
            <a:r>
              <a:rPr lang="en-US" sz="2250" b="1" dirty="0" smtClean="0">
                <a:solidFill>
                  <a:prstClr val="black"/>
                </a:solidFill>
                <a:latin typeface="Arial" panose="020B0604020202020204" pitchFamily="34" charset="0"/>
                <a:cs typeface="Arial" panose="020B0604020202020204" pitchFamily="34" charset="0"/>
              </a:rPr>
              <a:t> </a:t>
            </a:r>
            <a:r>
              <a:rPr lang="en-US" sz="2250" b="1" dirty="0" err="1" smtClean="0">
                <a:solidFill>
                  <a:prstClr val="black"/>
                </a:solidFill>
                <a:latin typeface="Arial" panose="020B0604020202020204" pitchFamily="34" charset="0"/>
                <a:cs typeface="Arial" panose="020B0604020202020204" pitchFamily="34" charset="0"/>
              </a:rPr>
              <a:t>không</a:t>
            </a:r>
            <a:r>
              <a:rPr lang="en-US" sz="2250" b="1" dirty="0" smtClean="0">
                <a:solidFill>
                  <a:prstClr val="black"/>
                </a:solidFill>
                <a:latin typeface="Arial" panose="020B0604020202020204" pitchFamily="34" charset="0"/>
                <a:cs typeface="Arial" panose="020B0604020202020204" pitchFamily="34" charset="0"/>
              </a:rPr>
              <a:t>.</a:t>
            </a:r>
            <a:endParaRPr lang="en-US" sz="225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09878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2248486" y="2866973"/>
            <a:ext cx="965273" cy="965273"/>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529" tIns="19275" rIns="38529" bIns="19275" rtlCol="0" anchor="ctr"/>
          <a:lstStyle/>
          <a:p>
            <a:pPr algn="ctr" defTabSz="513636">
              <a:buClrTx/>
              <a:defRPr/>
            </a:pPr>
            <a:endParaRPr lang="zh-CN" altLang="en-US" sz="802"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885420" y="2944364"/>
            <a:ext cx="887882" cy="887882"/>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38529" tIns="19275" rIns="38529" bIns="19275" rtlCol="0" anchor="ctr"/>
          <a:lstStyle/>
          <a:p>
            <a:pPr algn="ctr" defTabSz="513636">
              <a:buClrTx/>
              <a:defRPr/>
            </a:pPr>
            <a:endParaRPr lang="zh-CN" altLang="en-US" sz="802"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5262255" y="2262812"/>
            <a:ext cx="681528" cy="68152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529" tIns="19275" rIns="38529" bIns="19275" rtlCol="0" anchor="ctr"/>
          <a:lstStyle/>
          <a:p>
            <a:pPr algn="ctr" defTabSz="513636">
              <a:buClrTx/>
              <a:defRPr/>
            </a:pPr>
            <a:endParaRPr lang="zh-CN" altLang="en-US" sz="802"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2022930" y="919585"/>
            <a:ext cx="2899876" cy="2754523"/>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5084728" y="2476302"/>
            <a:ext cx="697138" cy="69713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38529" tIns="19275" rIns="38529" bIns="19275" rtlCol="0" anchor="ctr"/>
          <a:lstStyle/>
          <a:p>
            <a:pPr algn="ctr" defTabSz="513636">
              <a:buClrTx/>
              <a:defRPr/>
            </a:pPr>
            <a:endParaRPr lang="zh-CN" altLang="en-US" sz="802"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4830550" y="1099040"/>
            <a:ext cx="989998" cy="413116"/>
          </a:xfrm>
          <a:prstGeom prst="rect">
            <a:avLst/>
          </a:prstGeom>
        </p:spPr>
      </p:pic>
      <p:sp>
        <p:nvSpPr>
          <p:cNvPr id="22" name="椭圆 21"/>
          <p:cNvSpPr/>
          <p:nvPr/>
        </p:nvSpPr>
        <p:spPr>
          <a:xfrm>
            <a:off x="684347" y="979373"/>
            <a:ext cx="499302" cy="499302"/>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529" tIns="19275" rIns="38529" bIns="19275" rtlCol="0" anchor="ctr"/>
          <a:lstStyle/>
          <a:p>
            <a:pPr algn="ctr" defTabSz="513636">
              <a:buClrTx/>
              <a:defRPr/>
            </a:pPr>
            <a:endParaRPr lang="zh-CN" altLang="en-US" sz="802"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933998" y="1327324"/>
            <a:ext cx="302705" cy="302705"/>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529" tIns="19275" rIns="38529" bIns="19275" rtlCol="0" anchor="ctr"/>
          <a:lstStyle/>
          <a:p>
            <a:pPr algn="ctr" defTabSz="513636">
              <a:buClrTx/>
              <a:defRPr/>
            </a:pPr>
            <a:endParaRPr lang="zh-CN" altLang="en-US" sz="802"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2429050" y="2334072"/>
            <a:ext cx="2248276" cy="610301"/>
          </a:xfrm>
          <a:prstGeom prst="rect">
            <a:avLst/>
          </a:prstGeom>
          <a:noFill/>
        </p:spPr>
        <p:txBody>
          <a:bodyPr wrap="none" lIns="38529" tIns="19275" rIns="38529" bIns="19275">
            <a:spAutoFit/>
            <a:scene3d>
              <a:camera prst="orthographicFront"/>
              <a:lightRig rig="soft" dir="t">
                <a:rot lat="0" lon="0" rev="15600000"/>
              </a:lightRig>
            </a:scene3d>
            <a:sp3d extrusionH="57150" prstMaterial="softEdge">
              <a:bevelT w="25400" h="38100"/>
            </a:sp3d>
          </a:bodyPr>
          <a:lstStyle/>
          <a:p>
            <a:pPr algn="ctr" defTabSz="513636">
              <a:buClrTx/>
              <a:defRPr/>
            </a:pPr>
            <a:r>
              <a:rPr lang="en-US" sz="3713" b="1" kern="1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3713" b="1" kern="1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3713" b="1" kern="1200"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3713" b="1" kern="1200"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14790" y="2177587"/>
            <a:ext cx="4397937" cy="2477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3617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2939"/>
            <a:ext cx="6858000" cy="385762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0350" y="2174164"/>
            <a:ext cx="699491" cy="15076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5958246" y="3265469"/>
            <a:ext cx="1057640" cy="151267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020793" y="3268500"/>
            <a:ext cx="1076173" cy="14354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5069" y="3337220"/>
            <a:ext cx="1194537" cy="1356727"/>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4351974" y="3431416"/>
            <a:ext cx="1030486" cy="139321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1171420" y="3586162"/>
            <a:ext cx="1244505" cy="1143826"/>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792339" y="3217819"/>
            <a:ext cx="932044" cy="148947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5314950" y="3097347"/>
            <a:ext cx="1187643" cy="16326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86050" y="-1015292"/>
            <a:ext cx="5496041" cy="57979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5799" y="-946216"/>
            <a:ext cx="3419186" cy="57979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03997" y="-457200"/>
            <a:ext cx="5168203" cy="229493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487509" y="971550"/>
            <a:ext cx="4227491" cy="646331"/>
          </a:xfrm>
          <a:prstGeom prst="rect">
            <a:avLst/>
          </a:prstGeom>
          <a:noFill/>
        </p:spPr>
        <p:txBody>
          <a:bodyPr wrap="square" rtlCol="0">
            <a:spAutoFit/>
          </a:bodyPr>
          <a:lstStyle/>
          <a:p>
            <a:pPr algn="ctr" defTabSz="685783">
              <a:buClrTx/>
            </a:pPr>
            <a:r>
              <a:rPr lang="en-US" sz="1800" b="1" kern="1200" dirty="0">
                <a:solidFill>
                  <a:prstClr val="white"/>
                </a:solidFill>
                <a:latin typeface="Arial" panose="020B0604020202020204" pitchFamily="34" charset="0"/>
                <a:ea typeface="+mn-ea"/>
                <a:cs typeface="Arial" panose="020B0604020202020204" pitchFamily="34" charset="0"/>
              </a:rPr>
              <a:t>CHƠI TRỐN TÌM </a:t>
            </a:r>
          </a:p>
          <a:p>
            <a:pPr algn="ctr" defTabSz="685783">
              <a:buClrTx/>
            </a:pPr>
            <a:r>
              <a:rPr lang="en-US" sz="1800" b="1" kern="1200" dirty="0">
                <a:solidFill>
                  <a:prstClr val="white"/>
                </a:solidFill>
                <a:latin typeface="Arial" panose="020B0604020202020204" pitchFamily="34" charset="0"/>
                <a:ea typeface="+mn-ea"/>
                <a:cs typeface="Arial" panose="020B0604020202020204" pitchFamily="34" charset="0"/>
              </a:rPr>
              <a:t>CÙNG BẠCH TUYẾT VÀ 7 CHÚ LÙN</a:t>
            </a:r>
          </a:p>
        </p:txBody>
      </p:sp>
      <p:pic>
        <p:nvPicPr>
          <p:cNvPr id="15" name="Picture 11" descr="C:\Users\ADMIN\Desktop\Tai nguyen thiet ke tro choi\Angry birds epic birds\1505573783630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150096" y="3962555"/>
            <a:ext cx="802236" cy="43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6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642938"/>
            <a:ext cx="6858000" cy="385966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4375946" y="2891447"/>
            <a:ext cx="742950" cy="12430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2860546" y="3376963"/>
            <a:ext cx="742950" cy="81328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1389587" y="3452615"/>
            <a:ext cx="614363" cy="8580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772646">
            <a:off x="5636433" y="2909042"/>
            <a:ext cx="868027" cy="12863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82293" y="488901"/>
            <a:ext cx="3943350" cy="4426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00400" y="260301"/>
            <a:ext cx="3943350" cy="4426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13874" y="120015"/>
            <a:ext cx="4057650" cy="42805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79514" y="341130"/>
            <a:ext cx="4057650" cy="428053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014" y="2572771"/>
            <a:ext cx="1026758" cy="2213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14450" y="-457200"/>
            <a:ext cx="4456091" cy="229493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28600" y="1851127"/>
            <a:ext cx="1371600" cy="58735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1800" kern="1200" dirty="0">
                <a:solidFill>
                  <a:srgbClr val="0000FF"/>
                </a:solidFill>
                <a:latin typeface="Calibri"/>
              </a:rPr>
              <a:t>A. </a:t>
            </a:r>
            <a:r>
              <a:rPr lang="en-US" sz="1800" kern="1200" dirty="0" err="1">
                <a:solidFill>
                  <a:srgbClr val="0000FF"/>
                </a:solidFill>
                <a:latin typeface="Calibri"/>
              </a:rPr>
              <a:t>cầu</a:t>
            </a:r>
            <a:r>
              <a:rPr lang="en-US" sz="1800" kern="1200" dirty="0">
                <a:solidFill>
                  <a:srgbClr val="0000FF"/>
                </a:solidFill>
                <a:latin typeface="Calibri"/>
              </a:rPr>
              <a:t> </a:t>
            </a:r>
            <a:r>
              <a:rPr lang="en-US" sz="1800" kern="1200" dirty="0" err="1">
                <a:solidFill>
                  <a:srgbClr val="0000FF"/>
                </a:solidFill>
                <a:latin typeface="Calibri"/>
              </a:rPr>
              <a:t>mây</a:t>
            </a:r>
            <a:endParaRPr lang="en-US" sz="1800" kern="1200" dirty="0">
              <a:solidFill>
                <a:srgbClr val="0000FF"/>
              </a:solidFill>
              <a:latin typeface="Calibri"/>
            </a:endParaRPr>
          </a:p>
        </p:txBody>
      </p:sp>
      <p:sp>
        <p:nvSpPr>
          <p:cNvPr id="25" name="Rounded Rectangle 24"/>
          <p:cNvSpPr/>
          <p:nvPr/>
        </p:nvSpPr>
        <p:spPr>
          <a:xfrm>
            <a:off x="1943100" y="1870101"/>
            <a:ext cx="1371600" cy="58735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1800" kern="1200" dirty="0">
                <a:solidFill>
                  <a:srgbClr val="0000FF"/>
                </a:solidFill>
                <a:latin typeface="Calibri"/>
              </a:rPr>
              <a:t>B. </a:t>
            </a:r>
            <a:r>
              <a:rPr lang="en-US" sz="1800" kern="1200" dirty="0" err="1">
                <a:solidFill>
                  <a:srgbClr val="0000FF"/>
                </a:solidFill>
                <a:latin typeface="Calibri"/>
              </a:rPr>
              <a:t>cầu</a:t>
            </a:r>
            <a:r>
              <a:rPr lang="en-US" sz="1800" kern="1200" dirty="0">
                <a:solidFill>
                  <a:srgbClr val="0000FF"/>
                </a:solidFill>
                <a:latin typeface="Calibri"/>
              </a:rPr>
              <a:t> </a:t>
            </a:r>
            <a:r>
              <a:rPr lang="en-US" sz="1800" kern="1200" dirty="0" err="1">
                <a:solidFill>
                  <a:srgbClr val="0000FF"/>
                </a:solidFill>
                <a:latin typeface="Calibri"/>
              </a:rPr>
              <a:t>lông</a:t>
            </a:r>
            <a:endParaRPr lang="en-US" sz="1800" kern="1200" dirty="0">
              <a:solidFill>
                <a:srgbClr val="0000FF"/>
              </a:solidFill>
              <a:latin typeface="Calibri"/>
            </a:endParaRPr>
          </a:p>
        </p:txBody>
      </p:sp>
      <p:sp>
        <p:nvSpPr>
          <p:cNvPr id="26" name="Rounded Rectangle 25"/>
          <p:cNvSpPr/>
          <p:nvPr/>
        </p:nvSpPr>
        <p:spPr>
          <a:xfrm>
            <a:off x="3707862" y="1870101"/>
            <a:ext cx="1371600" cy="58735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1800" kern="1200" dirty="0">
                <a:solidFill>
                  <a:srgbClr val="0000FF"/>
                </a:solidFill>
                <a:latin typeface="Calibri"/>
              </a:rPr>
              <a:t>C. </a:t>
            </a:r>
            <a:r>
              <a:rPr lang="en-US" sz="1800" kern="1200" dirty="0" err="1">
                <a:solidFill>
                  <a:srgbClr val="0000FF"/>
                </a:solidFill>
                <a:latin typeface="Calibri"/>
              </a:rPr>
              <a:t>cầu</a:t>
            </a:r>
            <a:r>
              <a:rPr lang="en-US" sz="1800" kern="1200" dirty="0">
                <a:solidFill>
                  <a:srgbClr val="0000FF"/>
                </a:solidFill>
                <a:latin typeface="Calibri"/>
              </a:rPr>
              <a:t> </a:t>
            </a:r>
            <a:r>
              <a:rPr lang="en-US" sz="1800" kern="1200" dirty="0" err="1">
                <a:solidFill>
                  <a:srgbClr val="0000FF"/>
                </a:solidFill>
                <a:latin typeface="Calibri"/>
              </a:rPr>
              <a:t>mưa</a:t>
            </a:r>
            <a:endParaRPr lang="en-US" sz="1800" kern="1200" dirty="0">
              <a:solidFill>
                <a:srgbClr val="0000FF"/>
              </a:solidFill>
              <a:latin typeface="Calibri"/>
            </a:endParaRPr>
          </a:p>
        </p:txBody>
      </p:sp>
      <p:sp>
        <p:nvSpPr>
          <p:cNvPr id="27" name="Rounded Rectangle 26"/>
          <p:cNvSpPr/>
          <p:nvPr/>
        </p:nvSpPr>
        <p:spPr>
          <a:xfrm>
            <a:off x="5257800" y="1851127"/>
            <a:ext cx="1371600" cy="58735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1800" kern="1200" dirty="0">
                <a:solidFill>
                  <a:srgbClr val="0000FF"/>
                </a:solidFill>
                <a:latin typeface="Calibri"/>
              </a:rPr>
              <a:t>D. </a:t>
            </a:r>
            <a:r>
              <a:rPr lang="en-US" sz="1800" kern="1200" dirty="0" err="1">
                <a:solidFill>
                  <a:srgbClr val="0000FF"/>
                </a:solidFill>
                <a:latin typeface="Calibri"/>
              </a:rPr>
              <a:t>cầu</a:t>
            </a:r>
            <a:r>
              <a:rPr lang="en-US" sz="1800" kern="1200" dirty="0">
                <a:solidFill>
                  <a:srgbClr val="0000FF"/>
                </a:solidFill>
                <a:latin typeface="Calibri"/>
              </a:rPr>
              <a:t> </a:t>
            </a:r>
            <a:r>
              <a:rPr lang="en-US" sz="1800" kern="1200" dirty="0" err="1">
                <a:solidFill>
                  <a:srgbClr val="0000FF"/>
                </a:solidFill>
                <a:latin typeface="Calibri"/>
              </a:rPr>
              <a:t>vồng</a:t>
            </a:r>
            <a:endParaRPr lang="en-US" sz="1800" kern="1200" dirty="0">
              <a:solidFill>
                <a:srgbClr val="0000FF"/>
              </a:solidFill>
              <a:latin typeface="Calibri"/>
            </a:endParaRPr>
          </a:p>
        </p:txBody>
      </p:sp>
      <p:sp>
        <p:nvSpPr>
          <p:cNvPr id="5" name="TextBox 4"/>
          <p:cNvSpPr txBox="1"/>
          <p:nvPr/>
        </p:nvSpPr>
        <p:spPr>
          <a:xfrm>
            <a:off x="1430359" y="914400"/>
            <a:ext cx="4170341" cy="646331"/>
          </a:xfrm>
          <a:prstGeom prst="rect">
            <a:avLst/>
          </a:prstGeom>
          <a:noFill/>
        </p:spPr>
        <p:txBody>
          <a:bodyPr wrap="square" rtlCol="0">
            <a:spAutoFit/>
          </a:bodyPr>
          <a:lstStyle/>
          <a:p>
            <a:pPr algn="ctr" defTabSz="685783">
              <a:buClrTx/>
            </a:pPr>
            <a:r>
              <a:rPr lang="vi-VN" sz="1800" kern="1200" dirty="0">
                <a:solidFill>
                  <a:prstClr val="white"/>
                </a:solidFill>
                <a:latin typeface="Calibri"/>
                <a:ea typeface="+mn-ea"/>
                <a:cs typeface="+mn-cs"/>
              </a:rPr>
              <a:t> Cầu gì chỉ mọc sau mưa</a:t>
            </a:r>
          </a:p>
          <a:p>
            <a:pPr algn="ctr" defTabSz="685783">
              <a:buClrTx/>
            </a:pPr>
            <a:r>
              <a:rPr lang="vi-VN" sz="1800" kern="1200" dirty="0">
                <a:solidFill>
                  <a:prstClr val="white"/>
                </a:solidFill>
                <a:latin typeface="Calibri"/>
                <a:ea typeface="+mn-ea"/>
                <a:cs typeface="+mn-cs"/>
              </a:rPr>
              <a:t>Lung linh bảy sắc bắc vừa tới mây?</a:t>
            </a:r>
            <a:endParaRPr lang="en-US" sz="1800" kern="1200" dirty="0">
              <a:solidFill>
                <a:prstClr val="white"/>
              </a:solidFill>
              <a:latin typeface="Calibri"/>
              <a:ea typeface="+mn-ea"/>
              <a:cs typeface="+mn-cs"/>
            </a:endParaRPr>
          </a:p>
        </p:txBody>
      </p:sp>
      <p:sp>
        <p:nvSpPr>
          <p:cNvPr id="6" name="Explosion 1 5"/>
          <p:cNvSpPr/>
          <p:nvPr/>
        </p:nvSpPr>
        <p:spPr>
          <a:xfrm>
            <a:off x="2857500" y="3093585"/>
            <a:ext cx="2259621" cy="1535566"/>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1800" b="1" kern="1200" dirty="0">
                <a:solidFill>
                  <a:srgbClr val="0000FF"/>
                </a:solidFill>
                <a:latin typeface="Arial" panose="020B0604020202020204" pitchFamily="34" charset="0"/>
                <a:cs typeface="Arial" panose="020B0604020202020204" pitchFamily="34" charset="0"/>
              </a:rPr>
              <a:t>ĐÚNG RỒI</a:t>
            </a: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78067" y="685800"/>
            <a:ext cx="909637" cy="386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83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31"/>
                                        </p:tgtEl>
                                        <p:attrNameLst>
                                          <p:attrName>style.visibility</p:attrName>
                                        </p:attrNameLst>
                                      </p:cBhvr>
                                      <p:to>
                                        <p:strVal val="visible"/>
                                      </p:to>
                                    </p:set>
                                  </p:childTnLst>
                                </p:cTn>
                              </p:par>
                              <p:par>
                                <p:cTn id="40" presetID="32" presetClass="emph" presetSubtype="0" repeatCount="indefinite" fill="hold" nodeType="withEffect">
                                  <p:stCondLst>
                                    <p:cond delay="0"/>
                                  </p:stCondLst>
                                  <p:childTnLst>
                                    <p:animRot by="120000">
                                      <p:cBhvr>
                                        <p:cTn id="41" dur="300" fill="hold">
                                          <p:stCondLst>
                                            <p:cond delay="0"/>
                                          </p:stCondLst>
                                        </p:cTn>
                                        <p:tgtEl>
                                          <p:spTgt spid="1031"/>
                                        </p:tgtEl>
                                        <p:attrNameLst>
                                          <p:attrName>r</p:attrName>
                                        </p:attrNameLst>
                                      </p:cBhvr>
                                    </p:animRot>
                                    <p:animRot by="-240000">
                                      <p:cBhvr>
                                        <p:cTn id="42" dur="600" fill="hold">
                                          <p:stCondLst>
                                            <p:cond delay="600"/>
                                          </p:stCondLst>
                                        </p:cTn>
                                        <p:tgtEl>
                                          <p:spTgt spid="1031"/>
                                        </p:tgtEl>
                                        <p:attrNameLst>
                                          <p:attrName>r</p:attrName>
                                        </p:attrNameLst>
                                      </p:cBhvr>
                                    </p:animRot>
                                    <p:animRot by="240000">
                                      <p:cBhvr>
                                        <p:cTn id="43" dur="600" fill="hold">
                                          <p:stCondLst>
                                            <p:cond delay="1200"/>
                                          </p:stCondLst>
                                        </p:cTn>
                                        <p:tgtEl>
                                          <p:spTgt spid="1031"/>
                                        </p:tgtEl>
                                        <p:attrNameLst>
                                          <p:attrName>r</p:attrName>
                                        </p:attrNameLst>
                                      </p:cBhvr>
                                    </p:animRot>
                                    <p:animRot by="-240000">
                                      <p:cBhvr>
                                        <p:cTn id="44" dur="600" fill="hold">
                                          <p:stCondLst>
                                            <p:cond delay="1800"/>
                                          </p:stCondLst>
                                        </p:cTn>
                                        <p:tgtEl>
                                          <p:spTgt spid="1031"/>
                                        </p:tgtEl>
                                        <p:attrNameLst>
                                          <p:attrName>r</p:attrName>
                                        </p:attrNameLst>
                                      </p:cBhvr>
                                    </p:animRot>
                                    <p:animRot by="120000">
                                      <p:cBhvr>
                                        <p:cTn id="45"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25"/>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30"/>
                                        </p:tgtEl>
                                        <p:attrNameLst>
                                          <p:attrName>style.visibility</p:attrName>
                                        </p:attrNameLst>
                                      </p:cBhvr>
                                      <p:to>
                                        <p:strVal val="visible"/>
                                      </p:to>
                                    </p:set>
                                  </p:childTnLst>
                                </p:cTn>
                              </p:par>
                              <p:par>
                                <p:cTn id="51" presetID="32" presetClass="emph" presetSubtype="0" repeatCount="indefinite" fill="hold" nodeType="withEffect">
                                  <p:stCondLst>
                                    <p:cond delay="0"/>
                                  </p:stCondLst>
                                  <p:childTnLst>
                                    <p:animRot by="120000">
                                      <p:cBhvr>
                                        <p:cTn id="52" dur="300" fill="hold">
                                          <p:stCondLst>
                                            <p:cond delay="0"/>
                                          </p:stCondLst>
                                        </p:cTn>
                                        <p:tgtEl>
                                          <p:spTgt spid="1030"/>
                                        </p:tgtEl>
                                        <p:attrNameLst>
                                          <p:attrName>r</p:attrName>
                                        </p:attrNameLst>
                                      </p:cBhvr>
                                    </p:animRot>
                                    <p:animRot by="-240000">
                                      <p:cBhvr>
                                        <p:cTn id="53" dur="600" fill="hold">
                                          <p:stCondLst>
                                            <p:cond delay="600"/>
                                          </p:stCondLst>
                                        </p:cTn>
                                        <p:tgtEl>
                                          <p:spTgt spid="1030"/>
                                        </p:tgtEl>
                                        <p:attrNameLst>
                                          <p:attrName>r</p:attrName>
                                        </p:attrNameLst>
                                      </p:cBhvr>
                                    </p:animRot>
                                    <p:animRot by="240000">
                                      <p:cBhvr>
                                        <p:cTn id="54" dur="600" fill="hold">
                                          <p:stCondLst>
                                            <p:cond delay="1200"/>
                                          </p:stCondLst>
                                        </p:cTn>
                                        <p:tgtEl>
                                          <p:spTgt spid="1030"/>
                                        </p:tgtEl>
                                        <p:attrNameLst>
                                          <p:attrName>r</p:attrName>
                                        </p:attrNameLst>
                                      </p:cBhvr>
                                    </p:animRot>
                                    <p:animRot by="-240000">
                                      <p:cBhvr>
                                        <p:cTn id="55" dur="600" fill="hold">
                                          <p:stCondLst>
                                            <p:cond delay="1800"/>
                                          </p:stCondLst>
                                        </p:cTn>
                                        <p:tgtEl>
                                          <p:spTgt spid="1030"/>
                                        </p:tgtEl>
                                        <p:attrNameLst>
                                          <p:attrName>r</p:attrName>
                                        </p:attrNameLst>
                                      </p:cBhvr>
                                    </p:animRot>
                                    <p:animRot by="120000">
                                      <p:cBhvr>
                                        <p:cTn id="56"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26"/>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029"/>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300" fill="hold">
                                          <p:stCondLst>
                                            <p:cond delay="0"/>
                                          </p:stCondLst>
                                        </p:cTn>
                                        <p:tgtEl>
                                          <p:spTgt spid="1029"/>
                                        </p:tgtEl>
                                        <p:attrNameLst>
                                          <p:attrName>r</p:attrName>
                                        </p:attrNameLst>
                                      </p:cBhvr>
                                    </p:animRot>
                                    <p:animRot by="-240000">
                                      <p:cBhvr>
                                        <p:cTn id="64" dur="600" fill="hold">
                                          <p:stCondLst>
                                            <p:cond delay="600"/>
                                          </p:stCondLst>
                                        </p:cTn>
                                        <p:tgtEl>
                                          <p:spTgt spid="1029"/>
                                        </p:tgtEl>
                                        <p:attrNameLst>
                                          <p:attrName>r</p:attrName>
                                        </p:attrNameLst>
                                      </p:cBhvr>
                                    </p:animRot>
                                    <p:animRot by="240000">
                                      <p:cBhvr>
                                        <p:cTn id="65" dur="600" fill="hold">
                                          <p:stCondLst>
                                            <p:cond delay="1200"/>
                                          </p:stCondLst>
                                        </p:cTn>
                                        <p:tgtEl>
                                          <p:spTgt spid="1029"/>
                                        </p:tgtEl>
                                        <p:attrNameLst>
                                          <p:attrName>r</p:attrName>
                                        </p:attrNameLst>
                                      </p:cBhvr>
                                    </p:animRot>
                                    <p:animRot by="-240000">
                                      <p:cBhvr>
                                        <p:cTn id="66" dur="600" fill="hold">
                                          <p:stCondLst>
                                            <p:cond delay="1800"/>
                                          </p:stCondLst>
                                        </p:cTn>
                                        <p:tgtEl>
                                          <p:spTgt spid="1029"/>
                                        </p:tgtEl>
                                        <p:attrNameLst>
                                          <p:attrName>r</p:attrName>
                                        </p:attrNameLst>
                                      </p:cBhvr>
                                    </p:animRot>
                                    <p:animRot by="120000">
                                      <p:cBhvr>
                                        <p:cTn id="67"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032"/>
                                        </p:tgtEl>
                                        <p:attrNameLst>
                                          <p:attrName>style.visibility</p:attrName>
                                        </p:attrNameLst>
                                      </p:cBhvr>
                                      <p:to>
                                        <p:strVal val="visible"/>
                                      </p:to>
                                    </p:set>
                                  </p:childTnLst>
                                </p:cTn>
                              </p:par>
                              <p:par>
                                <p:cTn id="73" presetID="21" presetClass="emph" presetSubtype="0" repeatCount="indefinite" fill="hold" grpId="1" nodeType="withEffect">
                                  <p:stCondLst>
                                    <p:cond delay="0"/>
                                  </p:stCondLst>
                                  <p:childTnLst>
                                    <p:animClr clrSpc="hsl" dir="cw">
                                      <p:cBhvr override="childStyle">
                                        <p:cTn id="74" dur="500" fill="hold"/>
                                        <p:tgtEl>
                                          <p:spTgt spid="27"/>
                                        </p:tgtEl>
                                        <p:attrNameLst>
                                          <p:attrName>style.color</p:attrName>
                                        </p:attrNameLst>
                                      </p:cBhvr>
                                      <p:by>
                                        <p:hsl h="7200000" s="0" l="0"/>
                                      </p:by>
                                    </p:animClr>
                                    <p:animClr clrSpc="hsl" dir="cw">
                                      <p:cBhvr>
                                        <p:cTn id="75" dur="500" fill="hold"/>
                                        <p:tgtEl>
                                          <p:spTgt spid="27"/>
                                        </p:tgtEl>
                                        <p:attrNameLst>
                                          <p:attrName>fillcolor</p:attrName>
                                        </p:attrNameLst>
                                      </p:cBhvr>
                                      <p:by>
                                        <p:hsl h="7200000" s="0" l="0"/>
                                      </p:by>
                                    </p:animClr>
                                    <p:animClr clrSpc="hsl" dir="cw">
                                      <p:cBhvr>
                                        <p:cTn id="76" dur="500" fill="hold"/>
                                        <p:tgtEl>
                                          <p:spTgt spid="27"/>
                                        </p:tgtEl>
                                        <p:attrNameLst>
                                          <p:attrName>stroke.color</p:attrName>
                                        </p:attrNameLst>
                                      </p:cBhvr>
                                      <p:by>
                                        <p:hsl h="7200000" s="0" l="0"/>
                                      </p:by>
                                    </p:animClr>
                                    <p:set>
                                      <p:cBhvr>
                                        <p:cTn id="77" dur="500" fill="hold"/>
                                        <p:tgtEl>
                                          <p:spTgt spid="27"/>
                                        </p:tgtEl>
                                        <p:attrNameLst>
                                          <p:attrName>fill.type</p:attrName>
                                        </p:attrNameLst>
                                      </p:cBhvr>
                                      <p:to>
                                        <p:strVal val="solid"/>
                                      </p:to>
                                    </p:set>
                                  </p:childTnLst>
                                </p:cTn>
                              </p:par>
                              <p:par>
                                <p:cTn id="78" presetID="32" presetClass="emph" presetSubtype="0" repeatCount="indefinite" fill="hold" nodeType="withEffect">
                                  <p:stCondLst>
                                    <p:cond delay="0"/>
                                  </p:stCondLst>
                                  <p:childTnLst>
                                    <p:animRot by="120000">
                                      <p:cBhvr>
                                        <p:cTn id="79" dur="300" fill="hold">
                                          <p:stCondLst>
                                            <p:cond delay="0"/>
                                          </p:stCondLst>
                                        </p:cTn>
                                        <p:tgtEl>
                                          <p:spTgt spid="1032"/>
                                        </p:tgtEl>
                                        <p:attrNameLst>
                                          <p:attrName>r</p:attrName>
                                        </p:attrNameLst>
                                      </p:cBhvr>
                                    </p:animRot>
                                    <p:animRot by="-240000">
                                      <p:cBhvr>
                                        <p:cTn id="80" dur="600" fill="hold">
                                          <p:stCondLst>
                                            <p:cond delay="600"/>
                                          </p:stCondLst>
                                        </p:cTn>
                                        <p:tgtEl>
                                          <p:spTgt spid="1032"/>
                                        </p:tgtEl>
                                        <p:attrNameLst>
                                          <p:attrName>r</p:attrName>
                                        </p:attrNameLst>
                                      </p:cBhvr>
                                    </p:animRot>
                                    <p:animRot by="240000">
                                      <p:cBhvr>
                                        <p:cTn id="81" dur="600" fill="hold">
                                          <p:stCondLst>
                                            <p:cond delay="1200"/>
                                          </p:stCondLst>
                                        </p:cTn>
                                        <p:tgtEl>
                                          <p:spTgt spid="1032"/>
                                        </p:tgtEl>
                                        <p:attrNameLst>
                                          <p:attrName>r</p:attrName>
                                        </p:attrNameLst>
                                      </p:cBhvr>
                                    </p:animRot>
                                    <p:animRot by="-240000">
                                      <p:cBhvr>
                                        <p:cTn id="82" dur="600" fill="hold">
                                          <p:stCondLst>
                                            <p:cond delay="1800"/>
                                          </p:stCondLst>
                                        </p:cTn>
                                        <p:tgtEl>
                                          <p:spTgt spid="1032"/>
                                        </p:tgtEl>
                                        <p:attrNameLst>
                                          <p:attrName>r</p:attrName>
                                        </p:attrNameLst>
                                      </p:cBhvr>
                                    </p:animRot>
                                    <p:animRot by="120000">
                                      <p:cBhvr>
                                        <p:cTn id="83" dur="600" fill="hold">
                                          <p:stCondLst>
                                            <p:cond delay="2400"/>
                                          </p:stCondLst>
                                        </p:cTn>
                                        <p:tgtEl>
                                          <p:spTgt spid="1032"/>
                                        </p:tgtEl>
                                        <p:attrNameLst>
                                          <p:attrName>r</p:attrName>
                                        </p:attrNameLst>
                                      </p:cBhvr>
                                    </p:animRot>
                                  </p:childTnLst>
                                </p:cTn>
                              </p:par>
                              <p:par>
                                <p:cTn id="84" presetID="1" presetClass="entr" presetSubtype="0" fill="hold" grpId="0" nodeType="withEffect">
                                  <p:stCondLst>
                                    <p:cond delay="0"/>
                                  </p:stCondLst>
                                  <p:childTnLst>
                                    <p:set>
                                      <p:cBhvr>
                                        <p:cTn id="85" dur="1" fill="hold">
                                          <p:stCondLst>
                                            <p:cond delay="0"/>
                                          </p:stCondLst>
                                        </p:cTn>
                                        <p:tgtEl>
                                          <p:spTgt spid="6"/>
                                        </p:tgtEl>
                                        <p:attrNameLst>
                                          <p:attrName>style.visibility</p:attrName>
                                        </p:attrNameLst>
                                      </p:cBhvr>
                                      <p:to>
                                        <p:strVal val="visible"/>
                                      </p:to>
                                    </p:set>
                                  </p:childTnLst>
                                </p:cTn>
                              </p:par>
                              <p:par>
                                <p:cTn id="86" presetID="26" presetClass="emph" presetSubtype="0" repeatCount="3000" fill="hold" grpId="1" nodeType="withEffect">
                                  <p:stCondLst>
                                    <p:cond delay="0"/>
                                  </p:stCondLst>
                                  <p:childTnLst>
                                    <p:animEffect transition="out" filter="fade">
                                      <p:cBhvr>
                                        <p:cTn id="87" dur="500" tmFilter="0, 0; .2, .5; .8, .5; 1, 0"/>
                                        <p:tgtEl>
                                          <p:spTgt spid="6"/>
                                        </p:tgtEl>
                                      </p:cBhvr>
                                    </p:animEffect>
                                    <p:animScale>
                                      <p:cBhvr>
                                        <p:cTn id="88" dur="250" autoRev="1" fill="hold"/>
                                        <p:tgtEl>
                                          <p:spTgt spid="6"/>
                                        </p:tgtEl>
                                      </p:cBhvr>
                                      <p:by x="105000" y="105000"/>
                                    </p:animScale>
                                  </p:childTnLst>
                                </p:cTn>
                              </p:par>
                              <p:par>
                                <p:cTn id="89" presetID="1" presetClass="exit" presetSubtype="0" fill="hold" grpId="2" nodeType="withEffect">
                                  <p:stCondLst>
                                    <p:cond delay="2500"/>
                                  </p:stCondLst>
                                  <p:childTnLst>
                                    <p:set>
                                      <p:cBhvr>
                                        <p:cTn id="9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animBg="1"/>
      <p:bldP spid="25" grpId="0" animBg="1"/>
      <p:bldP spid="26" grpId="0" animBg="1"/>
      <p:bldP spid="27" grpId="0" animBg="1"/>
      <p:bldP spid="27" grpId="1" animBg="1"/>
      <p:bldP spid="5" grpId="0"/>
      <p:bldP spid="6" grpId="0" animBg="1"/>
      <p:bldP spid="6" grpId="1" animBg="1"/>
      <p:bldP spid="6"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642938"/>
            <a:ext cx="6858000" cy="385966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4375946" y="2891447"/>
            <a:ext cx="742950" cy="12430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5501154" y="2812118"/>
            <a:ext cx="742950" cy="81328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1389587" y="3452615"/>
            <a:ext cx="614363" cy="8580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772646">
            <a:off x="2514898" y="3036118"/>
            <a:ext cx="868027" cy="12863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8818" y="359771"/>
            <a:ext cx="3943350" cy="4426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131118" y="399113"/>
            <a:ext cx="3943350" cy="4426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19790" y="317183"/>
            <a:ext cx="4057650" cy="42805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89936" y="275883"/>
            <a:ext cx="4057650" cy="428053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014" y="2572771"/>
            <a:ext cx="1026758" cy="2213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14450" y="-457200"/>
            <a:ext cx="4456091" cy="229493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28600" y="1851127"/>
            <a:ext cx="1531026" cy="58735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1800" kern="1200" dirty="0">
                <a:solidFill>
                  <a:srgbClr val="0000FF"/>
                </a:solidFill>
                <a:latin typeface="Calibri"/>
              </a:rPr>
              <a:t>A. </a:t>
            </a:r>
            <a:r>
              <a:rPr lang="en-US" sz="1800" kern="1200" dirty="0" err="1" smtClean="0">
                <a:solidFill>
                  <a:srgbClr val="0000FF"/>
                </a:solidFill>
                <a:latin typeface="Calibri"/>
              </a:rPr>
              <a:t>Thất</a:t>
            </a:r>
            <a:r>
              <a:rPr lang="en-US" sz="1800" kern="1200" dirty="0" smtClean="0">
                <a:solidFill>
                  <a:srgbClr val="0000FF"/>
                </a:solidFill>
                <a:latin typeface="Calibri"/>
              </a:rPr>
              <a:t> </a:t>
            </a:r>
            <a:r>
              <a:rPr lang="en-US" sz="1800" kern="1200" dirty="0" err="1" smtClean="0">
                <a:solidFill>
                  <a:srgbClr val="0000FF"/>
                </a:solidFill>
                <a:latin typeface="Calibri"/>
              </a:rPr>
              <a:t>vọng</a:t>
            </a:r>
            <a:endParaRPr lang="en-US" sz="1800" kern="1200" dirty="0">
              <a:solidFill>
                <a:srgbClr val="0000FF"/>
              </a:solidFill>
              <a:latin typeface="Calibri"/>
            </a:endParaRPr>
          </a:p>
        </p:txBody>
      </p:sp>
      <p:sp>
        <p:nvSpPr>
          <p:cNvPr id="25" name="Rounded Rectangle 24"/>
          <p:cNvSpPr/>
          <p:nvPr/>
        </p:nvSpPr>
        <p:spPr>
          <a:xfrm>
            <a:off x="5445507" y="1870101"/>
            <a:ext cx="1371600" cy="58735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1800" kern="1200" dirty="0">
                <a:solidFill>
                  <a:srgbClr val="0000FF"/>
                </a:solidFill>
                <a:latin typeface="Calibri"/>
              </a:rPr>
              <a:t>D</a:t>
            </a:r>
            <a:r>
              <a:rPr lang="en-US" sz="1800" kern="1200" dirty="0" smtClean="0">
                <a:solidFill>
                  <a:srgbClr val="0000FF"/>
                </a:solidFill>
                <a:latin typeface="Calibri"/>
              </a:rPr>
              <a:t>. </a:t>
            </a:r>
            <a:r>
              <a:rPr lang="en-US" sz="1800" kern="1200" dirty="0" err="1" smtClean="0">
                <a:solidFill>
                  <a:srgbClr val="0000FF"/>
                </a:solidFill>
                <a:latin typeface="Calibri"/>
              </a:rPr>
              <a:t>Chán</a:t>
            </a:r>
            <a:r>
              <a:rPr lang="en-US" sz="1800" kern="1200" dirty="0" smtClean="0">
                <a:solidFill>
                  <a:srgbClr val="0000FF"/>
                </a:solidFill>
                <a:latin typeface="Calibri"/>
              </a:rPr>
              <a:t> </a:t>
            </a:r>
            <a:r>
              <a:rPr lang="en-US" sz="1800" kern="1200" dirty="0" err="1" smtClean="0">
                <a:solidFill>
                  <a:srgbClr val="0000FF"/>
                </a:solidFill>
                <a:latin typeface="Calibri"/>
              </a:rPr>
              <a:t>nản</a:t>
            </a:r>
            <a:endParaRPr lang="en-US" sz="1800" kern="1200" dirty="0">
              <a:solidFill>
                <a:srgbClr val="0000FF"/>
              </a:solidFill>
              <a:latin typeface="Calibri"/>
            </a:endParaRPr>
          </a:p>
        </p:txBody>
      </p:sp>
      <p:sp>
        <p:nvSpPr>
          <p:cNvPr id="26" name="Rounded Rectangle 25"/>
          <p:cNvSpPr/>
          <p:nvPr/>
        </p:nvSpPr>
        <p:spPr>
          <a:xfrm>
            <a:off x="3707862" y="1870101"/>
            <a:ext cx="1371600" cy="58735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1800" kern="1200" dirty="0">
                <a:solidFill>
                  <a:srgbClr val="0000FF"/>
                </a:solidFill>
                <a:latin typeface="Calibri"/>
              </a:rPr>
              <a:t>C. </a:t>
            </a:r>
            <a:r>
              <a:rPr lang="en-US" sz="1800" kern="1200" dirty="0" err="1" smtClean="0">
                <a:solidFill>
                  <a:srgbClr val="0000FF"/>
                </a:solidFill>
                <a:latin typeface="Calibri"/>
              </a:rPr>
              <a:t>Buồn</a:t>
            </a:r>
            <a:r>
              <a:rPr lang="en-US" sz="1800" kern="1200" dirty="0" smtClean="0">
                <a:solidFill>
                  <a:srgbClr val="0000FF"/>
                </a:solidFill>
                <a:latin typeface="Calibri"/>
              </a:rPr>
              <a:t> </a:t>
            </a:r>
            <a:r>
              <a:rPr lang="en-US" sz="1800" kern="1200" dirty="0" err="1" smtClean="0">
                <a:solidFill>
                  <a:srgbClr val="0000FF"/>
                </a:solidFill>
                <a:latin typeface="Calibri"/>
              </a:rPr>
              <a:t>bã</a:t>
            </a:r>
            <a:endParaRPr lang="en-US" sz="1800" kern="1200" dirty="0">
              <a:solidFill>
                <a:srgbClr val="0000FF"/>
              </a:solidFill>
              <a:latin typeface="Calibri"/>
            </a:endParaRPr>
          </a:p>
        </p:txBody>
      </p:sp>
      <p:sp>
        <p:nvSpPr>
          <p:cNvPr id="27" name="Rounded Rectangle 26"/>
          <p:cNvSpPr/>
          <p:nvPr/>
        </p:nvSpPr>
        <p:spPr>
          <a:xfrm>
            <a:off x="2148555" y="1851127"/>
            <a:ext cx="1371600" cy="58735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1800" kern="1200" dirty="0" smtClean="0">
                <a:solidFill>
                  <a:srgbClr val="0000FF"/>
                </a:solidFill>
                <a:latin typeface="Calibri"/>
              </a:rPr>
              <a:t>B. </a:t>
            </a:r>
            <a:r>
              <a:rPr lang="en-US" sz="1800" kern="1200" dirty="0" err="1" smtClean="0">
                <a:solidFill>
                  <a:srgbClr val="0000FF"/>
                </a:solidFill>
                <a:latin typeface="Calibri"/>
              </a:rPr>
              <a:t>Vui</a:t>
            </a:r>
            <a:r>
              <a:rPr lang="en-US" sz="1800" kern="1200" dirty="0" smtClean="0">
                <a:solidFill>
                  <a:srgbClr val="0000FF"/>
                </a:solidFill>
                <a:latin typeface="Calibri"/>
              </a:rPr>
              <a:t> </a:t>
            </a:r>
            <a:r>
              <a:rPr lang="en-US" sz="1800" kern="1200" dirty="0" err="1" smtClean="0">
                <a:solidFill>
                  <a:srgbClr val="0000FF"/>
                </a:solidFill>
                <a:latin typeface="Calibri"/>
              </a:rPr>
              <a:t>vẻ</a:t>
            </a:r>
            <a:endParaRPr lang="en-US" sz="1800" kern="1200" dirty="0">
              <a:solidFill>
                <a:srgbClr val="0000FF"/>
              </a:solidFill>
              <a:latin typeface="Calibri"/>
            </a:endParaRPr>
          </a:p>
        </p:txBody>
      </p:sp>
      <p:sp>
        <p:nvSpPr>
          <p:cNvPr id="5" name="TextBox 4"/>
          <p:cNvSpPr txBox="1"/>
          <p:nvPr/>
        </p:nvSpPr>
        <p:spPr>
          <a:xfrm>
            <a:off x="1430359" y="914400"/>
            <a:ext cx="4170341" cy="830997"/>
          </a:xfrm>
          <a:prstGeom prst="rect">
            <a:avLst/>
          </a:prstGeom>
          <a:noFill/>
        </p:spPr>
        <p:txBody>
          <a:bodyPr wrap="square" rtlCol="0">
            <a:spAutoFit/>
          </a:bodyPr>
          <a:lstStyle/>
          <a:p>
            <a:pPr algn="ctr" defTabSz="685783">
              <a:buClrTx/>
            </a:pPr>
            <a:r>
              <a:rPr lang="vi-VN" sz="2400" kern="1200" dirty="0">
                <a:solidFill>
                  <a:prstClr val="white"/>
                </a:solidFill>
                <a:latin typeface="Calibri"/>
                <a:ea typeface="+mn-ea"/>
                <a:cs typeface="+mn-cs"/>
              </a:rPr>
              <a:t> </a:t>
            </a:r>
            <a:r>
              <a:rPr lang="en-US" sz="2400" kern="1200" dirty="0" err="1" smtClean="0">
                <a:solidFill>
                  <a:prstClr val="white"/>
                </a:solidFill>
                <a:latin typeface="Calibri"/>
                <a:ea typeface="+mn-ea"/>
                <a:cs typeface="+mn-cs"/>
              </a:rPr>
              <a:t>Không</a:t>
            </a:r>
            <a:r>
              <a:rPr lang="en-US" sz="2400" kern="1200" dirty="0" smtClean="0">
                <a:solidFill>
                  <a:prstClr val="white"/>
                </a:solidFill>
                <a:latin typeface="Calibri"/>
                <a:ea typeface="+mn-ea"/>
                <a:cs typeface="+mn-cs"/>
              </a:rPr>
              <a:t> </a:t>
            </a:r>
            <a:r>
              <a:rPr lang="en-US" sz="2400" kern="1200" dirty="0" err="1" smtClean="0">
                <a:solidFill>
                  <a:prstClr val="white"/>
                </a:solidFill>
                <a:latin typeface="Calibri"/>
                <a:ea typeface="+mn-ea"/>
                <a:cs typeface="+mn-cs"/>
              </a:rPr>
              <a:t>có</a:t>
            </a:r>
            <a:r>
              <a:rPr lang="en-US" sz="2400" kern="1200" dirty="0" smtClean="0">
                <a:solidFill>
                  <a:prstClr val="white"/>
                </a:solidFill>
                <a:latin typeface="Calibri"/>
                <a:ea typeface="+mn-ea"/>
                <a:cs typeface="+mn-cs"/>
              </a:rPr>
              <a:t> </a:t>
            </a:r>
            <a:r>
              <a:rPr lang="en-US" sz="2400" kern="1200" dirty="0" err="1" smtClean="0">
                <a:solidFill>
                  <a:prstClr val="white"/>
                </a:solidFill>
                <a:latin typeface="Calibri"/>
                <a:ea typeface="+mn-ea"/>
                <a:cs typeface="+mn-cs"/>
              </a:rPr>
              <a:t>bảy</a:t>
            </a:r>
            <a:r>
              <a:rPr lang="en-US" sz="2400" kern="1200" dirty="0" smtClean="0">
                <a:solidFill>
                  <a:prstClr val="white"/>
                </a:solidFill>
                <a:latin typeface="Calibri"/>
                <a:ea typeface="+mn-ea"/>
                <a:cs typeface="+mn-cs"/>
              </a:rPr>
              <a:t> </a:t>
            </a:r>
            <a:r>
              <a:rPr lang="en-US" sz="2400" kern="1200" dirty="0" err="1" smtClean="0">
                <a:solidFill>
                  <a:prstClr val="white"/>
                </a:solidFill>
                <a:latin typeface="Calibri"/>
                <a:ea typeface="+mn-ea"/>
                <a:cs typeface="+mn-cs"/>
              </a:rPr>
              <a:t>hũ</a:t>
            </a:r>
            <a:r>
              <a:rPr lang="en-US" sz="2400" kern="1200" dirty="0" smtClean="0">
                <a:solidFill>
                  <a:prstClr val="white"/>
                </a:solidFill>
                <a:latin typeface="Calibri"/>
                <a:ea typeface="+mn-ea"/>
                <a:cs typeface="+mn-cs"/>
              </a:rPr>
              <a:t> </a:t>
            </a:r>
            <a:r>
              <a:rPr lang="en-US" sz="2400" kern="1200" dirty="0" err="1" smtClean="0">
                <a:solidFill>
                  <a:prstClr val="white"/>
                </a:solidFill>
                <a:latin typeface="Calibri"/>
                <a:ea typeface="+mn-ea"/>
                <a:cs typeface="+mn-cs"/>
              </a:rPr>
              <a:t>vàng</a:t>
            </a:r>
            <a:r>
              <a:rPr lang="en-US" sz="2400" kern="1200" dirty="0" smtClean="0">
                <a:solidFill>
                  <a:prstClr val="white"/>
                </a:solidFill>
                <a:latin typeface="Calibri"/>
                <a:ea typeface="+mn-ea"/>
                <a:cs typeface="+mn-cs"/>
              </a:rPr>
              <a:t>, </a:t>
            </a:r>
          </a:p>
          <a:p>
            <a:pPr algn="ctr" defTabSz="685783">
              <a:buClrTx/>
            </a:pPr>
            <a:r>
              <a:rPr lang="en-US" sz="2400" kern="1200" dirty="0" err="1" smtClean="0">
                <a:solidFill>
                  <a:prstClr val="white"/>
                </a:solidFill>
                <a:latin typeface="Calibri"/>
                <a:ea typeface="+mn-ea"/>
                <a:cs typeface="+mn-cs"/>
              </a:rPr>
              <a:t>hai</a:t>
            </a:r>
            <a:r>
              <a:rPr lang="en-US" sz="2400" kern="1200" dirty="0" smtClean="0">
                <a:solidFill>
                  <a:prstClr val="white"/>
                </a:solidFill>
                <a:latin typeface="Calibri"/>
                <a:ea typeface="+mn-ea"/>
                <a:cs typeface="+mn-cs"/>
              </a:rPr>
              <a:t> </a:t>
            </a:r>
            <a:r>
              <a:rPr lang="en-US" sz="2400" kern="1200" dirty="0" err="1" smtClean="0">
                <a:solidFill>
                  <a:prstClr val="white"/>
                </a:solidFill>
                <a:latin typeface="Calibri"/>
                <a:ea typeface="+mn-ea"/>
                <a:cs typeface="+mn-cs"/>
              </a:rPr>
              <a:t>anh</a:t>
            </a:r>
            <a:r>
              <a:rPr lang="en-US" sz="2400" kern="1200" dirty="0" smtClean="0">
                <a:solidFill>
                  <a:prstClr val="white"/>
                </a:solidFill>
                <a:latin typeface="Calibri"/>
                <a:ea typeface="+mn-ea"/>
                <a:cs typeface="+mn-cs"/>
              </a:rPr>
              <a:t> </a:t>
            </a:r>
            <a:r>
              <a:rPr lang="en-US" sz="2400" kern="1200" dirty="0" err="1" smtClean="0">
                <a:solidFill>
                  <a:prstClr val="white"/>
                </a:solidFill>
                <a:latin typeface="Calibri"/>
                <a:ea typeface="+mn-ea"/>
                <a:cs typeface="+mn-cs"/>
              </a:rPr>
              <a:t>em</a:t>
            </a:r>
            <a:r>
              <a:rPr lang="en-US" sz="2400" kern="1200" dirty="0" smtClean="0">
                <a:solidFill>
                  <a:prstClr val="white"/>
                </a:solidFill>
                <a:latin typeface="Calibri"/>
                <a:ea typeface="+mn-ea"/>
                <a:cs typeface="+mn-cs"/>
              </a:rPr>
              <a:t> </a:t>
            </a:r>
            <a:r>
              <a:rPr lang="en-US" sz="2400" kern="1200" dirty="0" err="1" smtClean="0">
                <a:solidFill>
                  <a:prstClr val="white"/>
                </a:solidFill>
                <a:latin typeface="Calibri"/>
                <a:ea typeface="+mn-ea"/>
                <a:cs typeface="+mn-cs"/>
              </a:rPr>
              <a:t>thế</a:t>
            </a:r>
            <a:r>
              <a:rPr lang="en-US" sz="2400" kern="1200" dirty="0" smtClean="0">
                <a:solidFill>
                  <a:prstClr val="white"/>
                </a:solidFill>
                <a:latin typeface="Calibri"/>
                <a:ea typeface="+mn-ea"/>
                <a:cs typeface="+mn-cs"/>
              </a:rPr>
              <a:t> </a:t>
            </a:r>
            <a:r>
              <a:rPr lang="en-US" sz="2400" kern="1200" dirty="0" err="1" smtClean="0">
                <a:solidFill>
                  <a:prstClr val="white"/>
                </a:solidFill>
                <a:latin typeface="Calibri"/>
                <a:ea typeface="+mn-ea"/>
                <a:cs typeface="+mn-cs"/>
              </a:rPr>
              <a:t>nào</a:t>
            </a:r>
            <a:r>
              <a:rPr lang="en-US" sz="2400" kern="1200" dirty="0" smtClean="0">
                <a:solidFill>
                  <a:prstClr val="white"/>
                </a:solidFill>
                <a:latin typeface="Calibri"/>
                <a:ea typeface="+mn-ea"/>
                <a:cs typeface="+mn-cs"/>
              </a:rPr>
              <a:t>?</a:t>
            </a:r>
            <a:endParaRPr lang="en-US" sz="2400" kern="1200" dirty="0">
              <a:solidFill>
                <a:prstClr val="white"/>
              </a:solidFill>
              <a:latin typeface="Calibri"/>
              <a:ea typeface="+mn-ea"/>
              <a:cs typeface="+mn-cs"/>
            </a:endParaRPr>
          </a:p>
        </p:txBody>
      </p:sp>
      <p:sp>
        <p:nvSpPr>
          <p:cNvPr id="6" name="Explosion 1 5"/>
          <p:cNvSpPr/>
          <p:nvPr/>
        </p:nvSpPr>
        <p:spPr>
          <a:xfrm>
            <a:off x="3056042" y="3075550"/>
            <a:ext cx="2259621" cy="1535566"/>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1800" b="1" kern="1200" dirty="0">
                <a:solidFill>
                  <a:srgbClr val="0000FF"/>
                </a:solidFill>
                <a:latin typeface="Arial" panose="020B0604020202020204" pitchFamily="34" charset="0"/>
                <a:cs typeface="Arial" panose="020B0604020202020204" pitchFamily="34" charset="0"/>
              </a:rPr>
              <a:t>ĐÚNG RỒI</a:t>
            </a: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78067" y="685800"/>
            <a:ext cx="909637" cy="386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17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31"/>
                                        </p:tgtEl>
                                        <p:attrNameLst>
                                          <p:attrName>style.visibility</p:attrName>
                                        </p:attrNameLst>
                                      </p:cBhvr>
                                      <p:to>
                                        <p:strVal val="visible"/>
                                      </p:to>
                                    </p:set>
                                  </p:childTnLst>
                                </p:cTn>
                              </p:par>
                              <p:par>
                                <p:cTn id="40" presetID="32" presetClass="emph" presetSubtype="0" repeatCount="indefinite" fill="hold" nodeType="withEffect">
                                  <p:stCondLst>
                                    <p:cond delay="0"/>
                                  </p:stCondLst>
                                  <p:childTnLst>
                                    <p:animRot by="120000">
                                      <p:cBhvr>
                                        <p:cTn id="41" dur="300" fill="hold">
                                          <p:stCondLst>
                                            <p:cond delay="0"/>
                                          </p:stCondLst>
                                        </p:cTn>
                                        <p:tgtEl>
                                          <p:spTgt spid="1031"/>
                                        </p:tgtEl>
                                        <p:attrNameLst>
                                          <p:attrName>r</p:attrName>
                                        </p:attrNameLst>
                                      </p:cBhvr>
                                    </p:animRot>
                                    <p:animRot by="-240000">
                                      <p:cBhvr>
                                        <p:cTn id="42" dur="600" fill="hold">
                                          <p:stCondLst>
                                            <p:cond delay="600"/>
                                          </p:stCondLst>
                                        </p:cTn>
                                        <p:tgtEl>
                                          <p:spTgt spid="1031"/>
                                        </p:tgtEl>
                                        <p:attrNameLst>
                                          <p:attrName>r</p:attrName>
                                        </p:attrNameLst>
                                      </p:cBhvr>
                                    </p:animRot>
                                    <p:animRot by="240000">
                                      <p:cBhvr>
                                        <p:cTn id="43" dur="600" fill="hold">
                                          <p:stCondLst>
                                            <p:cond delay="1200"/>
                                          </p:stCondLst>
                                        </p:cTn>
                                        <p:tgtEl>
                                          <p:spTgt spid="1031"/>
                                        </p:tgtEl>
                                        <p:attrNameLst>
                                          <p:attrName>r</p:attrName>
                                        </p:attrNameLst>
                                      </p:cBhvr>
                                    </p:animRot>
                                    <p:animRot by="-240000">
                                      <p:cBhvr>
                                        <p:cTn id="44" dur="600" fill="hold">
                                          <p:stCondLst>
                                            <p:cond delay="1800"/>
                                          </p:stCondLst>
                                        </p:cTn>
                                        <p:tgtEl>
                                          <p:spTgt spid="1031"/>
                                        </p:tgtEl>
                                        <p:attrNameLst>
                                          <p:attrName>r</p:attrName>
                                        </p:attrNameLst>
                                      </p:cBhvr>
                                    </p:animRot>
                                    <p:animRot by="120000">
                                      <p:cBhvr>
                                        <p:cTn id="45"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25"/>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30"/>
                                        </p:tgtEl>
                                        <p:attrNameLst>
                                          <p:attrName>style.visibility</p:attrName>
                                        </p:attrNameLst>
                                      </p:cBhvr>
                                      <p:to>
                                        <p:strVal val="visible"/>
                                      </p:to>
                                    </p:set>
                                  </p:childTnLst>
                                </p:cTn>
                              </p:par>
                              <p:par>
                                <p:cTn id="51" presetID="32" presetClass="emph" presetSubtype="0" repeatCount="indefinite" fill="hold" nodeType="withEffect">
                                  <p:stCondLst>
                                    <p:cond delay="0"/>
                                  </p:stCondLst>
                                  <p:childTnLst>
                                    <p:animRot by="120000">
                                      <p:cBhvr>
                                        <p:cTn id="52" dur="300" fill="hold">
                                          <p:stCondLst>
                                            <p:cond delay="0"/>
                                          </p:stCondLst>
                                        </p:cTn>
                                        <p:tgtEl>
                                          <p:spTgt spid="1030"/>
                                        </p:tgtEl>
                                        <p:attrNameLst>
                                          <p:attrName>r</p:attrName>
                                        </p:attrNameLst>
                                      </p:cBhvr>
                                    </p:animRot>
                                    <p:animRot by="-240000">
                                      <p:cBhvr>
                                        <p:cTn id="53" dur="600" fill="hold">
                                          <p:stCondLst>
                                            <p:cond delay="600"/>
                                          </p:stCondLst>
                                        </p:cTn>
                                        <p:tgtEl>
                                          <p:spTgt spid="1030"/>
                                        </p:tgtEl>
                                        <p:attrNameLst>
                                          <p:attrName>r</p:attrName>
                                        </p:attrNameLst>
                                      </p:cBhvr>
                                    </p:animRot>
                                    <p:animRot by="240000">
                                      <p:cBhvr>
                                        <p:cTn id="54" dur="600" fill="hold">
                                          <p:stCondLst>
                                            <p:cond delay="1200"/>
                                          </p:stCondLst>
                                        </p:cTn>
                                        <p:tgtEl>
                                          <p:spTgt spid="1030"/>
                                        </p:tgtEl>
                                        <p:attrNameLst>
                                          <p:attrName>r</p:attrName>
                                        </p:attrNameLst>
                                      </p:cBhvr>
                                    </p:animRot>
                                    <p:animRot by="-240000">
                                      <p:cBhvr>
                                        <p:cTn id="55" dur="600" fill="hold">
                                          <p:stCondLst>
                                            <p:cond delay="1800"/>
                                          </p:stCondLst>
                                        </p:cTn>
                                        <p:tgtEl>
                                          <p:spTgt spid="1030"/>
                                        </p:tgtEl>
                                        <p:attrNameLst>
                                          <p:attrName>r</p:attrName>
                                        </p:attrNameLst>
                                      </p:cBhvr>
                                    </p:animRot>
                                    <p:animRot by="120000">
                                      <p:cBhvr>
                                        <p:cTn id="56"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26"/>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029"/>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300" fill="hold">
                                          <p:stCondLst>
                                            <p:cond delay="0"/>
                                          </p:stCondLst>
                                        </p:cTn>
                                        <p:tgtEl>
                                          <p:spTgt spid="1029"/>
                                        </p:tgtEl>
                                        <p:attrNameLst>
                                          <p:attrName>r</p:attrName>
                                        </p:attrNameLst>
                                      </p:cBhvr>
                                    </p:animRot>
                                    <p:animRot by="-240000">
                                      <p:cBhvr>
                                        <p:cTn id="64" dur="600" fill="hold">
                                          <p:stCondLst>
                                            <p:cond delay="600"/>
                                          </p:stCondLst>
                                        </p:cTn>
                                        <p:tgtEl>
                                          <p:spTgt spid="1029"/>
                                        </p:tgtEl>
                                        <p:attrNameLst>
                                          <p:attrName>r</p:attrName>
                                        </p:attrNameLst>
                                      </p:cBhvr>
                                    </p:animRot>
                                    <p:animRot by="240000">
                                      <p:cBhvr>
                                        <p:cTn id="65" dur="600" fill="hold">
                                          <p:stCondLst>
                                            <p:cond delay="1200"/>
                                          </p:stCondLst>
                                        </p:cTn>
                                        <p:tgtEl>
                                          <p:spTgt spid="1029"/>
                                        </p:tgtEl>
                                        <p:attrNameLst>
                                          <p:attrName>r</p:attrName>
                                        </p:attrNameLst>
                                      </p:cBhvr>
                                    </p:animRot>
                                    <p:animRot by="-240000">
                                      <p:cBhvr>
                                        <p:cTn id="66" dur="600" fill="hold">
                                          <p:stCondLst>
                                            <p:cond delay="1800"/>
                                          </p:stCondLst>
                                        </p:cTn>
                                        <p:tgtEl>
                                          <p:spTgt spid="1029"/>
                                        </p:tgtEl>
                                        <p:attrNameLst>
                                          <p:attrName>r</p:attrName>
                                        </p:attrNameLst>
                                      </p:cBhvr>
                                    </p:animRot>
                                    <p:animRot by="120000">
                                      <p:cBhvr>
                                        <p:cTn id="67"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032"/>
                                        </p:tgtEl>
                                        <p:attrNameLst>
                                          <p:attrName>style.visibility</p:attrName>
                                        </p:attrNameLst>
                                      </p:cBhvr>
                                      <p:to>
                                        <p:strVal val="visible"/>
                                      </p:to>
                                    </p:set>
                                  </p:childTnLst>
                                </p:cTn>
                              </p:par>
                              <p:par>
                                <p:cTn id="73" presetID="21" presetClass="emph" presetSubtype="0" repeatCount="indefinite" fill="hold" grpId="1" nodeType="withEffect">
                                  <p:stCondLst>
                                    <p:cond delay="0"/>
                                  </p:stCondLst>
                                  <p:childTnLst>
                                    <p:animClr clrSpc="hsl" dir="cw">
                                      <p:cBhvr override="childStyle">
                                        <p:cTn id="74" dur="500" fill="hold"/>
                                        <p:tgtEl>
                                          <p:spTgt spid="27"/>
                                        </p:tgtEl>
                                        <p:attrNameLst>
                                          <p:attrName>style.color</p:attrName>
                                        </p:attrNameLst>
                                      </p:cBhvr>
                                      <p:by>
                                        <p:hsl h="7200000" s="0" l="0"/>
                                      </p:by>
                                    </p:animClr>
                                    <p:animClr clrSpc="hsl" dir="cw">
                                      <p:cBhvr>
                                        <p:cTn id="75" dur="500" fill="hold"/>
                                        <p:tgtEl>
                                          <p:spTgt spid="27"/>
                                        </p:tgtEl>
                                        <p:attrNameLst>
                                          <p:attrName>fillcolor</p:attrName>
                                        </p:attrNameLst>
                                      </p:cBhvr>
                                      <p:by>
                                        <p:hsl h="7200000" s="0" l="0"/>
                                      </p:by>
                                    </p:animClr>
                                    <p:animClr clrSpc="hsl" dir="cw">
                                      <p:cBhvr>
                                        <p:cTn id="76" dur="500" fill="hold"/>
                                        <p:tgtEl>
                                          <p:spTgt spid="27"/>
                                        </p:tgtEl>
                                        <p:attrNameLst>
                                          <p:attrName>stroke.color</p:attrName>
                                        </p:attrNameLst>
                                      </p:cBhvr>
                                      <p:by>
                                        <p:hsl h="7200000" s="0" l="0"/>
                                      </p:by>
                                    </p:animClr>
                                    <p:set>
                                      <p:cBhvr>
                                        <p:cTn id="77" dur="500" fill="hold"/>
                                        <p:tgtEl>
                                          <p:spTgt spid="27"/>
                                        </p:tgtEl>
                                        <p:attrNameLst>
                                          <p:attrName>fill.type</p:attrName>
                                        </p:attrNameLst>
                                      </p:cBhvr>
                                      <p:to>
                                        <p:strVal val="solid"/>
                                      </p:to>
                                    </p:set>
                                  </p:childTnLst>
                                </p:cTn>
                              </p:par>
                              <p:par>
                                <p:cTn id="78" presetID="32" presetClass="emph" presetSubtype="0" repeatCount="indefinite" fill="hold" nodeType="withEffect">
                                  <p:stCondLst>
                                    <p:cond delay="0"/>
                                  </p:stCondLst>
                                  <p:childTnLst>
                                    <p:animRot by="120000">
                                      <p:cBhvr>
                                        <p:cTn id="79" dur="300" fill="hold">
                                          <p:stCondLst>
                                            <p:cond delay="0"/>
                                          </p:stCondLst>
                                        </p:cTn>
                                        <p:tgtEl>
                                          <p:spTgt spid="1032"/>
                                        </p:tgtEl>
                                        <p:attrNameLst>
                                          <p:attrName>r</p:attrName>
                                        </p:attrNameLst>
                                      </p:cBhvr>
                                    </p:animRot>
                                    <p:animRot by="-240000">
                                      <p:cBhvr>
                                        <p:cTn id="80" dur="600" fill="hold">
                                          <p:stCondLst>
                                            <p:cond delay="600"/>
                                          </p:stCondLst>
                                        </p:cTn>
                                        <p:tgtEl>
                                          <p:spTgt spid="1032"/>
                                        </p:tgtEl>
                                        <p:attrNameLst>
                                          <p:attrName>r</p:attrName>
                                        </p:attrNameLst>
                                      </p:cBhvr>
                                    </p:animRot>
                                    <p:animRot by="240000">
                                      <p:cBhvr>
                                        <p:cTn id="81" dur="600" fill="hold">
                                          <p:stCondLst>
                                            <p:cond delay="1200"/>
                                          </p:stCondLst>
                                        </p:cTn>
                                        <p:tgtEl>
                                          <p:spTgt spid="1032"/>
                                        </p:tgtEl>
                                        <p:attrNameLst>
                                          <p:attrName>r</p:attrName>
                                        </p:attrNameLst>
                                      </p:cBhvr>
                                    </p:animRot>
                                    <p:animRot by="-240000">
                                      <p:cBhvr>
                                        <p:cTn id="82" dur="600" fill="hold">
                                          <p:stCondLst>
                                            <p:cond delay="1800"/>
                                          </p:stCondLst>
                                        </p:cTn>
                                        <p:tgtEl>
                                          <p:spTgt spid="1032"/>
                                        </p:tgtEl>
                                        <p:attrNameLst>
                                          <p:attrName>r</p:attrName>
                                        </p:attrNameLst>
                                      </p:cBhvr>
                                    </p:animRot>
                                    <p:animRot by="120000">
                                      <p:cBhvr>
                                        <p:cTn id="83" dur="600" fill="hold">
                                          <p:stCondLst>
                                            <p:cond delay="2400"/>
                                          </p:stCondLst>
                                        </p:cTn>
                                        <p:tgtEl>
                                          <p:spTgt spid="1032"/>
                                        </p:tgtEl>
                                        <p:attrNameLst>
                                          <p:attrName>r</p:attrName>
                                        </p:attrNameLst>
                                      </p:cBhvr>
                                    </p:animRot>
                                  </p:childTnLst>
                                </p:cTn>
                              </p:par>
                              <p:par>
                                <p:cTn id="84" presetID="1" presetClass="entr" presetSubtype="0" fill="hold" grpId="0" nodeType="withEffect">
                                  <p:stCondLst>
                                    <p:cond delay="0"/>
                                  </p:stCondLst>
                                  <p:childTnLst>
                                    <p:set>
                                      <p:cBhvr>
                                        <p:cTn id="85" dur="1" fill="hold">
                                          <p:stCondLst>
                                            <p:cond delay="0"/>
                                          </p:stCondLst>
                                        </p:cTn>
                                        <p:tgtEl>
                                          <p:spTgt spid="6"/>
                                        </p:tgtEl>
                                        <p:attrNameLst>
                                          <p:attrName>style.visibility</p:attrName>
                                        </p:attrNameLst>
                                      </p:cBhvr>
                                      <p:to>
                                        <p:strVal val="visible"/>
                                      </p:to>
                                    </p:set>
                                  </p:childTnLst>
                                </p:cTn>
                              </p:par>
                              <p:par>
                                <p:cTn id="86" presetID="26" presetClass="emph" presetSubtype="0" repeatCount="3000" fill="hold" grpId="1" nodeType="withEffect">
                                  <p:stCondLst>
                                    <p:cond delay="0"/>
                                  </p:stCondLst>
                                  <p:childTnLst>
                                    <p:animEffect transition="out" filter="fade">
                                      <p:cBhvr>
                                        <p:cTn id="87" dur="500" tmFilter="0, 0; .2, .5; .8, .5; 1, 0"/>
                                        <p:tgtEl>
                                          <p:spTgt spid="6"/>
                                        </p:tgtEl>
                                      </p:cBhvr>
                                    </p:animEffect>
                                    <p:animScale>
                                      <p:cBhvr>
                                        <p:cTn id="88" dur="250" autoRev="1" fill="hold"/>
                                        <p:tgtEl>
                                          <p:spTgt spid="6"/>
                                        </p:tgtEl>
                                      </p:cBhvr>
                                      <p:by x="105000" y="105000"/>
                                    </p:animScale>
                                  </p:childTnLst>
                                </p:cTn>
                              </p:par>
                              <p:par>
                                <p:cTn id="89" presetID="1" presetClass="exit" presetSubtype="0" fill="hold" grpId="2" nodeType="withEffect">
                                  <p:stCondLst>
                                    <p:cond delay="2500"/>
                                  </p:stCondLst>
                                  <p:childTnLst>
                                    <p:set>
                                      <p:cBhvr>
                                        <p:cTn id="9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animBg="1"/>
      <p:bldP spid="25" grpId="0" animBg="1"/>
      <p:bldP spid="26" grpId="0" animBg="1"/>
      <p:bldP spid="27" grpId="0" animBg="1"/>
      <p:bldP spid="27" grpId="1" animBg="1"/>
      <p:bldP spid="5" grpId="0"/>
      <p:bldP spid="6" grpId="0" animBg="1"/>
      <p:bldP spid="6" grpId="1" animBg="1"/>
      <p:bldP spid="6"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2938"/>
            <a:ext cx="6858000" cy="38576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2157567" y="2928579"/>
            <a:ext cx="742950" cy="12430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5832346" y="3126525"/>
            <a:ext cx="742950" cy="8132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4783527" y="3109584"/>
            <a:ext cx="614363" cy="85806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3303699" y="2790967"/>
            <a:ext cx="1006714" cy="13577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273360"/>
            <a:ext cx="3943350" cy="4426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22148" y="-44782"/>
            <a:ext cx="4057650" cy="467393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57400" y="291465"/>
            <a:ext cx="4057650" cy="428053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429000" y="273359"/>
            <a:ext cx="3943350" cy="4426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57300" y="-457200"/>
            <a:ext cx="4456091" cy="229493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1750269" y="826460"/>
            <a:ext cx="3582964" cy="923330"/>
          </a:xfrm>
          <a:prstGeom prst="rect">
            <a:avLst/>
          </a:prstGeom>
          <a:noFill/>
        </p:spPr>
        <p:txBody>
          <a:bodyPr wrap="square" rtlCol="0">
            <a:spAutoFit/>
          </a:bodyPr>
          <a:lstStyle/>
          <a:p>
            <a:pPr algn="ctr" defTabSz="685783">
              <a:buClrTx/>
            </a:pPr>
            <a:r>
              <a:rPr lang="en-US" sz="1800" kern="1200" dirty="0" err="1">
                <a:solidFill>
                  <a:prstClr val="white"/>
                </a:solidFill>
                <a:latin typeface="Calibri"/>
                <a:ea typeface="+mn-ea"/>
                <a:cs typeface="+mn-cs"/>
              </a:rPr>
              <a:t>Cái</a:t>
            </a:r>
            <a:r>
              <a:rPr lang="en-US" sz="1800" kern="1200" dirty="0">
                <a:solidFill>
                  <a:prstClr val="white"/>
                </a:solidFill>
                <a:latin typeface="Calibri"/>
                <a:ea typeface="+mn-ea"/>
                <a:cs typeface="+mn-cs"/>
              </a:rPr>
              <a:t> </a:t>
            </a:r>
            <a:r>
              <a:rPr lang="en-US" sz="1800" kern="1200" dirty="0" err="1">
                <a:solidFill>
                  <a:prstClr val="white"/>
                </a:solidFill>
                <a:latin typeface="Calibri"/>
                <a:ea typeface="+mn-ea"/>
                <a:cs typeface="+mn-cs"/>
              </a:rPr>
              <a:t>gì</a:t>
            </a:r>
            <a:r>
              <a:rPr lang="en-US" sz="1800" kern="1200" dirty="0">
                <a:solidFill>
                  <a:prstClr val="white"/>
                </a:solidFill>
                <a:latin typeface="Calibri"/>
                <a:ea typeface="+mn-ea"/>
                <a:cs typeface="+mn-cs"/>
              </a:rPr>
              <a:t> </a:t>
            </a:r>
            <a:r>
              <a:rPr lang="en-US" sz="1800" kern="1200" dirty="0" err="1">
                <a:solidFill>
                  <a:prstClr val="white"/>
                </a:solidFill>
                <a:latin typeface="Calibri"/>
                <a:ea typeface="+mn-ea"/>
                <a:cs typeface="+mn-cs"/>
              </a:rPr>
              <a:t>nằm</a:t>
            </a:r>
            <a:r>
              <a:rPr lang="en-US" sz="1800" kern="1200" dirty="0">
                <a:solidFill>
                  <a:prstClr val="white"/>
                </a:solidFill>
                <a:latin typeface="Calibri"/>
                <a:ea typeface="+mn-ea"/>
                <a:cs typeface="+mn-cs"/>
              </a:rPr>
              <a:t> ở </a:t>
            </a:r>
            <a:r>
              <a:rPr lang="en-US" sz="1800" kern="1200" dirty="0" err="1">
                <a:solidFill>
                  <a:prstClr val="white"/>
                </a:solidFill>
                <a:latin typeface="Calibri"/>
                <a:ea typeface="+mn-ea"/>
                <a:cs typeface="+mn-cs"/>
              </a:rPr>
              <a:t>trong</a:t>
            </a:r>
            <a:r>
              <a:rPr lang="en-US" sz="1800" kern="1200" dirty="0">
                <a:solidFill>
                  <a:prstClr val="white"/>
                </a:solidFill>
                <a:latin typeface="Calibri"/>
                <a:ea typeface="+mn-ea"/>
                <a:cs typeface="+mn-cs"/>
              </a:rPr>
              <a:t> </a:t>
            </a:r>
            <a:r>
              <a:rPr lang="en-US" sz="1800" kern="1200" dirty="0" err="1">
                <a:solidFill>
                  <a:prstClr val="white"/>
                </a:solidFill>
                <a:latin typeface="Calibri"/>
                <a:ea typeface="+mn-ea"/>
                <a:cs typeface="+mn-cs"/>
              </a:rPr>
              <a:t>nhà</a:t>
            </a:r>
            <a:r>
              <a:rPr lang="en-US" sz="1800" kern="1200" dirty="0">
                <a:solidFill>
                  <a:prstClr val="white"/>
                </a:solidFill>
                <a:latin typeface="Calibri"/>
                <a:ea typeface="+mn-ea"/>
                <a:cs typeface="+mn-cs"/>
              </a:rPr>
              <a:t>, </a:t>
            </a:r>
            <a:endParaRPr lang="en-US" sz="1800" kern="1200" dirty="0" smtClean="0">
              <a:solidFill>
                <a:prstClr val="white"/>
              </a:solidFill>
              <a:latin typeface="Calibri"/>
              <a:ea typeface="+mn-ea"/>
              <a:cs typeface="+mn-cs"/>
            </a:endParaRPr>
          </a:p>
          <a:p>
            <a:pPr algn="ctr" defTabSz="685783">
              <a:buClrTx/>
            </a:pPr>
            <a:r>
              <a:rPr lang="en-US" sz="1800" kern="1200" dirty="0" err="1" smtClean="0">
                <a:solidFill>
                  <a:prstClr val="white"/>
                </a:solidFill>
                <a:latin typeface="Calibri"/>
                <a:ea typeface="+mn-ea"/>
                <a:cs typeface="+mn-cs"/>
              </a:rPr>
              <a:t>Nhìn</a:t>
            </a:r>
            <a:r>
              <a:rPr lang="en-US" sz="1800" kern="1200" dirty="0" smtClean="0">
                <a:solidFill>
                  <a:prstClr val="white"/>
                </a:solidFill>
                <a:latin typeface="Calibri"/>
                <a:ea typeface="+mn-ea"/>
                <a:cs typeface="+mn-cs"/>
              </a:rPr>
              <a:t> </a:t>
            </a:r>
            <a:r>
              <a:rPr lang="en-US" sz="1800" kern="1200" dirty="0" err="1">
                <a:solidFill>
                  <a:prstClr val="white"/>
                </a:solidFill>
                <a:latin typeface="Calibri"/>
                <a:ea typeface="+mn-ea"/>
                <a:cs typeface="+mn-cs"/>
              </a:rPr>
              <a:t>lên</a:t>
            </a:r>
            <a:r>
              <a:rPr lang="en-US" sz="1800" kern="1200" dirty="0">
                <a:solidFill>
                  <a:prstClr val="white"/>
                </a:solidFill>
                <a:latin typeface="Calibri"/>
                <a:ea typeface="+mn-ea"/>
                <a:cs typeface="+mn-cs"/>
              </a:rPr>
              <a:t> </a:t>
            </a:r>
            <a:r>
              <a:rPr lang="en-US" sz="1800" kern="1200" dirty="0" err="1">
                <a:solidFill>
                  <a:prstClr val="white"/>
                </a:solidFill>
                <a:latin typeface="Calibri"/>
                <a:ea typeface="+mn-ea"/>
                <a:cs typeface="+mn-cs"/>
              </a:rPr>
              <a:t>mặt</a:t>
            </a:r>
            <a:r>
              <a:rPr lang="en-US" sz="1800" kern="1200" dirty="0">
                <a:solidFill>
                  <a:prstClr val="white"/>
                </a:solidFill>
                <a:latin typeface="Calibri"/>
                <a:ea typeface="+mn-ea"/>
                <a:cs typeface="+mn-cs"/>
              </a:rPr>
              <a:t> </a:t>
            </a:r>
            <a:r>
              <a:rPr lang="en-US" sz="1800" kern="1200" dirty="0" err="1">
                <a:solidFill>
                  <a:prstClr val="white"/>
                </a:solidFill>
                <a:latin typeface="Calibri"/>
                <a:ea typeface="+mn-ea"/>
                <a:cs typeface="+mn-cs"/>
              </a:rPr>
              <a:t>nó</a:t>
            </a:r>
            <a:r>
              <a:rPr lang="en-US" sz="1800" kern="1200" dirty="0">
                <a:solidFill>
                  <a:prstClr val="white"/>
                </a:solidFill>
                <a:latin typeface="Calibri"/>
                <a:ea typeface="+mn-ea"/>
                <a:cs typeface="+mn-cs"/>
              </a:rPr>
              <a:t> </a:t>
            </a:r>
            <a:r>
              <a:rPr lang="en-US" sz="1800" kern="1200" dirty="0" err="1">
                <a:solidFill>
                  <a:prstClr val="white"/>
                </a:solidFill>
                <a:latin typeface="Calibri"/>
                <a:ea typeface="+mn-ea"/>
                <a:cs typeface="+mn-cs"/>
              </a:rPr>
              <a:t>biết</a:t>
            </a:r>
            <a:r>
              <a:rPr lang="en-US" sz="1800" kern="1200" dirty="0">
                <a:solidFill>
                  <a:prstClr val="white"/>
                </a:solidFill>
                <a:latin typeface="Calibri"/>
                <a:ea typeface="+mn-ea"/>
                <a:cs typeface="+mn-cs"/>
              </a:rPr>
              <a:t> </a:t>
            </a:r>
            <a:r>
              <a:rPr lang="en-US" sz="1800" kern="1200" dirty="0" err="1">
                <a:solidFill>
                  <a:prstClr val="white"/>
                </a:solidFill>
                <a:latin typeface="Calibri"/>
                <a:ea typeface="+mn-ea"/>
                <a:cs typeface="+mn-cs"/>
              </a:rPr>
              <a:t>ngay</a:t>
            </a:r>
            <a:r>
              <a:rPr lang="en-US" sz="1800" kern="1200" dirty="0">
                <a:solidFill>
                  <a:prstClr val="white"/>
                </a:solidFill>
                <a:latin typeface="Calibri"/>
                <a:ea typeface="+mn-ea"/>
                <a:cs typeface="+mn-cs"/>
              </a:rPr>
              <a:t> </a:t>
            </a:r>
            <a:r>
              <a:rPr lang="en-US" sz="1800" kern="1200" dirty="0" err="1">
                <a:solidFill>
                  <a:prstClr val="white"/>
                </a:solidFill>
                <a:latin typeface="Calibri"/>
                <a:ea typeface="+mn-ea"/>
                <a:cs typeface="+mn-cs"/>
              </a:rPr>
              <a:t>giờ</a:t>
            </a:r>
            <a:r>
              <a:rPr lang="en-US" sz="1800" kern="1200" dirty="0">
                <a:solidFill>
                  <a:prstClr val="white"/>
                </a:solidFill>
                <a:latin typeface="Calibri"/>
                <a:ea typeface="+mn-ea"/>
                <a:cs typeface="+mn-cs"/>
              </a:rPr>
              <a:t> </a:t>
            </a:r>
            <a:r>
              <a:rPr lang="en-US" sz="1800" kern="1200" dirty="0" err="1">
                <a:solidFill>
                  <a:prstClr val="white"/>
                </a:solidFill>
                <a:latin typeface="Calibri"/>
                <a:ea typeface="+mn-ea"/>
                <a:cs typeface="+mn-cs"/>
              </a:rPr>
              <a:t>nào</a:t>
            </a:r>
            <a:r>
              <a:rPr lang="en-US" sz="1800" kern="1200" dirty="0">
                <a:solidFill>
                  <a:prstClr val="white"/>
                </a:solidFill>
                <a:latin typeface="Calibri"/>
                <a:ea typeface="+mn-ea"/>
                <a:cs typeface="+mn-cs"/>
              </a:rPr>
              <a:t> </a:t>
            </a:r>
            <a:r>
              <a:rPr lang="en-US" sz="1800" kern="1200" dirty="0" smtClean="0">
                <a:solidFill>
                  <a:prstClr val="white"/>
                </a:solidFill>
                <a:latin typeface="Calibri"/>
                <a:ea typeface="+mn-ea"/>
                <a:cs typeface="+mn-cs"/>
              </a:rPr>
              <a:t> </a:t>
            </a:r>
            <a:r>
              <a:rPr lang="en-US" sz="1800" kern="1200" dirty="0" err="1">
                <a:solidFill>
                  <a:prstClr val="white"/>
                </a:solidFill>
                <a:latin typeface="Calibri"/>
                <a:ea typeface="+mn-ea"/>
                <a:cs typeface="+mn-cs"/>
              </a:rPr>
              <a:t>Là</a:t>
            </a:r>
            <a:r>
              <a:rPr lang="en-US" sz="1800" kern="1200" dirty="0">
                <a:solidFill>
                  <a:prstClr val="white"/>
                </a:solidFill>
                <a:latin typeface="Calibri"/>
                <a:ea typeface="+mn-ea"/>
                <a:cs typeface="+mn-cs"/>
              </a:rPr>
              <a:t> </a:t>
            </a:r>
            <a:r>
              <a:rPr lang="en-US" sz="1800" kern="1200" dirty="0" err="1">
                <a:solidFill>
                  <a:prstClr val="white"/>
                </a:solidFill>
                <a:latin typeface="Calibri"/>
                <a:ea typeface="+mn-ea"/>
                <a:cs typeface="+mn-cs"/>
              </a:rPr>
              <a:t>cái</a:t>
            </a:r>
            <a:r>
              <a:rPr lang="en-US" sz="1800" kern="1200" dirty="0">
                <a:solidFill>
                  <a:prstClr val="white"/>
                </a:solidFill>
                <a:latin typeface="Calibri"/>
                <a:ea typeface="+mn-ea"/>
                <a:cs typeface="+mn-cs"/>
              </a:rPr>
              <a:t> </a:t>
            </a:r>
            <a:r>
              <a:rPr lang="en-US" sz="1800" kern="1200" dirty="0" err="1">
                <a:solidFill>
                  <a:prstClr val="white"/>
                </a:solidFill>
                <a:latin typeface="Calibri"/>
                <a:ea typeface="+mn-ea"/>
                <a:cs typeface="+mn-cs"/>
              </a:rPr>
              <a:t>gì</a:t>
            </a:r>
            <a:r>
              <a:rPr lang="en-US" sz="1800" kern="1200" dirty="0">
                <a:solidFill>
                  <a:prstClr val="white"/>
                </a:solidFill>
                <a:latin typeface="Calibri"/>
                <a:ea typeface="+mn-ea"/>
                <a:cs typeface="+mn-cs"/>
              </a:rPr>
              <a:t>?</a:t>
            </a: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76913" y="952411"/>
            <a:ext cx="909637" cy="386706"/>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2953517" y="3139883"/>
            <a:ext cx="2259621" cy="1535566"/>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1800" b="1" kern="1200"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371475" y="1807365"/>
            <a:ext cx="1371600" cy="58735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1800" kern="1200" dirty="0">
                <a:solidFill>
                  <a:srgbClr val="0000FF"/>
                </a:solidFill>
                <a:latin typeface="Calibri"/>
              </a:rPr>
              <a:t>A. </a:t>
            </a:r>
            <a:r>
              <a:rPr lang="en-US" sz="1800" kern="1200" dirty="0" err="1">
                <a:solidFill>
                  <a:srgbClr val="0000FF"/>
                </a:solidFill>
                <a:latin typeface="Calibri"/>
              </a:rPr>
              <a:t>Cái</a:t>
            </a:r>
            <a:r>
              <a:rPr lang="en-US" sz="1800" kern="1200" dirty="0">
                <a:solidFill>
                  <a:srgbClr val="0000FF"/>
                </a:solidFill>
                <a:latin typeface="Calibri"/>
              </a:rPr>
              <a:t> </a:t>
            </a:r>
            <a:r>
              <a:rPr lang="en-US" sz="1800" kern="1200" dirty="0" err="1">
                <a:solidFill>
                  <a:srgbClr val="0000FF"/>
                </a:solidFill>
                <a:latin typeface="Calibri"/>
              </a:rPr>
              <a:t>quạt</a:t>
            </a:r>
            <a:endParaRPr lang="en-US" sz="1800" kern="1200" dirty="0">
              <a:solidFill>
                <a:srgbClr val="0000FF"/>
              </a:solidFill>
              <a:latin typeface="Calibri"/>
            </a:endParaRPr>
          </a:p>
        </p:txBody>
      </p:sp>
      <p:sp>
        <p:nvSpPr>
          <p:cNvPr id="50" name="Rounded Rectangle 49"/>
          <p:cNvSpPr/>
          <p:nvPr/>
        </p:nvSpPr>
        <p:spPr>
          <a:xfrm>
            <a:off x="2085975" y="1826340"/>
            <a:ext cx="1371600" cy="58735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1800" kern="1200" dirty="0">
                <a:solidFill>
                  <a:srgbClr val="0000FF"/>
                </a:solidFill>
                <a:latin typeface="Calibri"/>
              </a:rPr>
              <a:t>B. </a:t>
            </a:r>
            <a:r>
              <a:rPr lang="en-US" sz="1800" kern="1200" dirty="0" err="1">
                <a:solidFill>
                  <a:srgbClr val="0000FF"/>
                </a:solidFill>
                <a:latin typeface="Calibri"/>
              </a:rPr>
              <a:t>Đồng</a:t>
            </a:r>
            <a:r>
              <a:rPr lang="en-US" sz="1800" kern="1200" dirty="0">
                <a:solidFill>
                  <a:srgbClr val="0000FF"/>
                </a:solidFill>
                <a:latin typeface="Calibri"/>
              </a:rPr>
              <a:t> </a:t>
            </a:r>
            <a:r>
              <a:rPr lang="en-US" sz="1800" kern="1200" dirty="0" err="1">
                <a:solidFill>
                  <a:srgbClr val="0000FF"/>
                </a:solidFill>
                <a:latin typeface="Calibri"/>
              </a:rPr>
              <a:t>hồ</a:t>
            </a:r>
            <a:endParaRPr lang="en-US" sz="1800" kern="1200" dirty="0">
              <a:solidFill>
                <a:srgbClr val="0000FF"/>
              </a:solidFill>
              <a:latin typeface="Calibri"/>
            </a:endParaRPr>
          </a:p>
        </p:txBody>
      </p:sp>
      <p:sp>
        <p:nvSpPr>
          <p:cNvPr id="51" name="Rounded Rectangle 50"/>
          <p:cNvSpPr/>
          <p:nvPr/>
        </p:nvSpPr>
        <p:spPr>
          <a:xfrm>
            <a:off x="3850737" y="1826340"/>
            <a:ext cx="1371600" cy="58735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1800" kern="1200" dirty="0">
                <a:solidFill>
                  <a:srgbClr val="0000FF"/>
                </a:solidFill>
                <a:latin typeface="Calibri"/>
              </a:rPr>
              <a:t>C. </a:t>
            </a:r>
            <a:r>
              <a:rPr lang="en-US" sz="1800" kern="1200" dirty="0" err="1">
                <a:solidFill>
                  <a:srgbClr val="0000FF"/>
                </a:solidFill>
                <a:latin typeface="Calibri"/>
              </a:rPr>
              <a:t>Tivi</a:t>
            </a:r>
            <a:endParaRPr lang="en-US" sz="1800" kern="1200" dirty="0">
              <a:solidFill>
                <a:srgbClr val="0000FF"/>
              </a:solidFill>
              <a:latin typeface="Calibri"/>
            </a:endParaRPr>
          </a:p>
        </p:txBody>
      </p:sp>
      <p:sp>
        <p:nvSpPr>
          <p:cNvPr id="52" name="Rounded Rectangle 51"/>
          <p:cNvSpPr/>
          <p:nvPr/>
        </p:nvSpPr>
        <p:spPr>
          <a:xfrm>
            <a:off x="5400675" y="1807365"/>
            <a:ext cx="1371600" cy="58735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1800" kern="1200" dirty="0">
                <a:solidFill>
                  <a:srgbClr val="0000FF"/>
                </a:solidFill>
                <a:latin typeface="Calibri"/>
              </a:rPr>
              <a:t>D. </a:t>
            </a:r>
            <a:r>
              <a:rPr lang="en-US" sz="1800" kern="1200" dirty="0" err="1">
                <a:solidFill>
                  <a:srgbClr val="0000FF"/>
                </a:solidFill>
                <a:latin typeface="Calibri"/>
              </a:rPr>
              <a:t>Tủ</a:t>
            </a:r>
            <a:r>
              <a:rPr lang="en-US" sz="1800" kern="1200" dirty="0">
                <a:solidFill>
                  <a:srgbClr val="0000FF"/>
                </a:solidFill>
                <a:latin typeface="Calibri"/>
              </a:rPr>
              <a:t> </a:t>
            </a:r>
            <a:r>
              <a:rPr lang="en-US" sz="1800" kern="1200" dirty="0" err="1">
                <a:solidFill>
                  <a:srgbClr val="0000FF"/>
                </a:solidFill>
                <a:latin typeface="Calibri"/>
              </a:rPr>
              <a:t>lạnh</a:t>
            </a:r>
            <a:endParaRPr lang="en-US" sz="1800" kern="1200" dirty="0">
              <a:solidFill>
                <a:srgbClr val="0000FF"/>
              </a:solidFill>
              <a:latin typeface="Calibri"/>
            </a:endParaRPr>
          </a:p>
        </p:txBody>
      </p:sp>
      <p:pic>
        <p:nvPicPr>
          <p:cNvPr id="53" name="Picture 4" descr="C:\Users\ADMIN\Desktop\Bach tuyet\Blanca_Nieves.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127896" y="2586506"/>
            <a:ext cx="1286989" cy="223304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114301" y="927744"/>
            <a:ext cx="926306" cy="386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75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27"/>
                                        </p:tgtEl>
                                        <p:attrNameLst>
                                          <p:attrName>r</p:attrName>
                                        </p:attrNameLst>
                                      </p:cBhvr>
                                    </p:animRot>
                                    <p:animRot by="-240000">
                                      <p:cBhvr>
                                        <p:cTn id="61" dur="400" fill="hold">
                                          <p:stCondLst>
                                            <p:cond delay="400"/>
                                          </p:stCondLst>
                                        </p:cTn>
                                        <p:tgtEl>
                                          <p:spTgt spid="27"/>
                                        </p:tgtEl>
                                        <p:attrNameLst>
                                          <p:attrName>r</p:attrName>
                                        </p:attrNameLst>
                                      </p:cBhvr>
                                    </p:animRot>
                                    <p:animRot by="240000">
                                      <p:cBhvr>
                                        <p:cTn id="62" dur="400" fill="hold">
                                          <p:stCondLst>
                                            <p:cond delay="800"/>
                                          </p:stCondLst>
                                        </p:cTn>
                                        <p:tgtEl>
                                          <p:spTgt spid="27"/>
                                        </p:tgtEl>
                                        <p:attrNameLst>
                                          <p:attrName>r</p:attrName>
                                        </p:attrNameLst>
                                      </p:cBhvr>
                                    </p:animRot>
                                    <p:animRot by="-240000">
                                      <p:cBhvr>
                                        <p:cTn id="63" dur="400" fill="hold">
                                          <p:stCondLst>
                                            <p:cond delay="1200"/>
                                          </p:stCondLst>
                                        </p:cTn>
                                        <p:tgtEl>
                                          <p:spTgt spid="27"/>
                                        </p:tgtEl>
                                        <p:attrNameLst>
                                          <p:attrName>r</p:attrName>
                                        </p:attrNameLst>
                                      </p:cBhvr>
                                    </p:animRot>
                                    <p:animRot by="120000">
                                      <p:cBhvr>
                                        <p:cTn id="64" dur="400" fill="hold">
                                          <p:stCondLst>
                                            <p:cond delay="1600"/>
                                          </p:stCondLst>
                                        </p:cTn>
                                        <p:tgtEl>
                                          <p:spTgt spid="27"/>
                                        </p:tgtEl>
                                        <p:attrNameLst>
                                          <p:attrName>r</p:attrName>
                                        </p:attrNameLst>
                                      </p:cBhvr>
                                    </p:animRo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26" presetClass="emph" presetSubtype="0" repeatCount="3000" fill="hold" grpId="1" nodeType="withEffect">
                                  <p:stCondLst>
                                    <p:cond delay="0"/>
                                  </p:stCondLst>
                                  <p:childTnLst>
                                    <p:animEffect transition="out" filter="fade">
                                      <p:cBhvr>
                                        <p:cTn id="68" dur="500" tmFilter="0, 0; .2, .5; .8, .5; 1, 0"/>
                                        <p:tgtEl>
                                          <p:spTgt spid="48"/>
                                        </p:tgtEl>
                                      </p:cBhvr>
                                    </p:animEffect>
                                    <p:animScale>
                                      <p:cBhvr>
                                        <p:cTn id="69" dur="250" autoRev="1" fill="hold"/>
                                        <p:tgtEl>
                                          <p:spTgt spid="48"/>
                                        </p:tgtEl>
                                      </p:cBhvr>
                                      <p:by x="105000" y="105000"/>
                                    </p:animScale>
                                  </p:childTnLst>
                                </p:cTn>
                              </p:par>
                              <p:par>
                                <p:cTn id="70" presetID="1" presetClass="exit" presetSubtype="0" fill="hold" grpId="2" nodeType="withEffect">
                                  <p:stCondLst>
                                    <p:cond delay="2500"/>
                                  </p:stCondLst>
                                  <p:childTnLst>
                                    <p:set>
                                      <p:cBhvr>
                                        <p:cTn id="7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2" restart="whenNotActive" fill="hold" evtFilter="cancelBubble" nodeType="interactiveSeq">
                <p:stCondLst>
                  <p:cond evt="onClick" delay="0">
                    <p:tgtEl>
                      <p:spTgt spid="5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3" restart="whenNotActive" fill="hold" evtFilter="cancelBubble" nodeType="interactiveSeq">
                <p:stCondLst>
                  <p:cond evt="onClick" delay="0">
                    <p:tgtEl>
                      <p:spTgt spid="52"/>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25"/>
                                        </p:tgtEl>
                                        <p:attrNameLst>
                                          <p:attrName>r</p:attrName>
                                        </p:attrNameLst>
                                      </p:cBhvr>
                                    </p:animRot>
                                    <p:animRot by="-240000">
                                      <p:cBhvr>
                                        <p:cTn id="90" dur="600" fill="hold">
                                          <p:stCondLst>
                                            <p:cond delay="600"/>
                                          </p:stCondLst>
                                        </p:cTn>
                                        <p:tgtEl>
                                          <p:spTgt spid="25"/>
                                        </p:tgtEl>
                                        <p:attrNameLst>
                                          <p:attrName>r</p:attrName>
                                        </p:attrNameLst>
                                      </p:cBhvr>
                                    </p:animRot>
                                    <p:animRot by="240000">
                                      <p:cBhvr>
                                        <p:cTn id="91" dur="600" fill="hold">
                                          <p:stCondLst>
                                            <p:cond delay="1200"/>
                                          </p:stCondLst>
                                        </p:cTn>
                                        <p:tgtEl>
                                          <p:spTgt spid="25"/>
                                        </p:tgtEl>
                                        <p:attrNameLst>
                                          <p:attrName>r</p:attrName>
                                        </p:attrNameLst>
                                      </p:cBhvr>
                                    </p:animRot>
                                    <p:animRot by="-240000">
                                      <p:cBhvr>
                                        <p:cTn id="92" dur="600" fill="hold">
                                          <p:stCondLst>
                                            <p:cond delay="1800"/>
                                          </p:stCondLst>
                                        </p:cTn>
                                        <p:tgtEl>
                                          <p:spTgt spid="25"/>
                                        </p:tgtEl>
                                        <p:attrNameLst>
                                          <p:attrName>r</p:attrName>
                                        </p:attrNameLst>
                                      </p:cBhvr>
                                    </p:animRot>
                                    <p:animRot by="120000">
                                      <p:cBhvr>
                                        <p:cTn id="93"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childTnLst>
        </p:cTn>
      </p:par>
    </p:tnLst>
    <p:bldLst>
      <p:bldP spid="46" grpId="0"/>
      <p:bldP spid="48" grpId="0" animBg="1"/>
      <p:bldP spid="48" grpId="1" animBg="1"/>
      <p:bldP spid="48" grpId="2" animBg="1"/>
      <p:bldP spid="49" grpId="0" animBg="1"/>
      <p:bldP spid="50" grpId="0" animBg="1"/>
      <p:bldP spid="51" grpId="0" animBg="1"/>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2038" y="-74340"/>
            <a:ext cx="6910038" cy="5217838"/>
            <a:chOff x="19811" y="0"/>
            <a:chExt cx="12172188" cy="6857997"/>
          </a:xfrm>
        </p:grpSpPr>
        <p:pic>
          <p:nvPicPr>
            <p:cNvPr id="3" name="object 3"/>
            <p:cNvPicPr/>
            <p:nvPr/>
          </p:nvPicPr>
          <p:blipFill>
            <a:blip r:embed="rId2" cstate="print"/>
            <a:stretch>
              <a:fillRect/>
            </a:stretch>
          </p:blipFill>
          <p:spPr>
            <a:xfrm>
              <a:off x="19811" y="0"/>
              <a:ext cx="12172188" cy="6833613"/>
            </a:xfrm>
            <a:prstGeom prst="rect">
              <a:avLst/>
            </a:prstGeom>
          </p:spPr>
        </p:pic>
        <p:pic>
          <p:nvPicPr>
            <p:cNvPr id="4" name="object 4"/>
            <p:cNvPicPr/>
            <p:nvPr/>
          </p:nvPicPr>
          <p:blipFill>
            <a:blip r:embed="rId3" cstate="print"/>
            <a:stretch>
              <a:fillRect/>
            </a:stretch>
          </p:blipFill>
          <p:spPr>
            <a:xfrm>
              <a:off x="19811" y="5273039"/>
              <a:ext cx="2671572" cy="1584958"/>
            </a:xfrm>
            <a:prstGeom prst="rect">
              <a:avLst/>
            </a:prstGeom>
          </p:spPr>
        </p:pic>
        <p:pic>
          <p:nvPicPr>
            <p:cNvPr id="5" name="object 5"/>
            <p:cNvPicPr/>
            <p:nvPr/>
          </p:nvPicPr>
          <p:blipFill>
            <a:blip r:embed="rId4" cstate="print"/>
            <a:stretch>
              <a:fillRect/>
            </a:stretch>
          </p:blipFill>
          <p:spPr>
            <a:xfrm>
              <a:off x="137159" y="0"/>
              <a:ext cx="1737359" cy="1255776"/>
            </a:xfrm>
            <a:prstGeom prst="rect">
              <a:avLst/>
            </a:prstGeom>
          </p:spPr>
        </p:pic>
        <p:pic>
          <p:nvPicPr>
            <p:cNvPr id="6" name="object 6"/>
            <p:cNvPicPr/>
            <p:nvPr/>
          </p:nvPicPr>
          <p:blipFill>
            <a:blip r:embed="rId5" cstate="print"/>
            <a:stretch>
              <a:fillRect/>
            </a:stretch>
          </p:blipFill>
          <p:spPr>
            <a:xfrm>
              <a:off x="8505443" y="4349495"/>
              <a:ext cx="3686555" cy="2508502"/>
            </a:xfrm>
            <a:prstGeom prst="rect">
              <a:avLst/>
            </a:prstGeom>
          </p:spPr>
        </p:pic>
        <p:pic>
          <p:nvPicPr>
            <p:cNvPr id="7" name="object 7"/>
            <p:cNvPicPr/>
            <p:nvPr/>
          </p:nvPicPr>
          <p:blipFill>
            <a:blip r:embed="rId6" cstate="print"/>
            <a:stretch>
              <a:fillRect/>
            </a:stretch>
          </p:blipFill>
          <p:spPr>
            <a:xfrm>
              <a:off x="11023092" y="0"/>
              <a:ext cx="1031748" cy="861060"/>
            </a:xfrm>
            <a:prstGeom prst="rect">
              <a:avLst/>
            </a:prstGeom>
          </p:spPr>
        </p:pic>
        <p:pic>
          <p:nvPicPr>
            <p:cNvPr id="8" name="object 8"/>
            <p:cNvPicPr/>
            <p:nvPr/>
          </p:nvPicPr>
          <p:blipFill>
            <a:blip r:embed="rId6" cstate="print"/>
            <a:stretch>
              <a:fillRect/>
            </a:stretch>
          </p:blipFill>
          <p:spPr>
            <a:xfrm>
              <a:off x="11140440" y="3945635"/>
              <a:ext cx="1031748" cy="861059"/>
            </a:xfrm>
            <a:prstGeom prst="rect">
              <a:avLst/>
            </a:prstGeom>
          </p:spPr>
        </p:pic>
        <p:pic>
          <p:nvPicPr>
            <p:cNvPr id="9" name="object 9"/>
            <p:cNvPicPr/>
            <p:nvPr/>
          </p:nvPicPr>
          <p:blipFill rotWithShape="1">
            <a:blip r:embed="rId7" cstate="print"/>
            <a:srcRect t="6235"/>
            <a:stretch/>
          </p:blipFill>
          <p:spPr>
            <a:xfrm>
              <a:off x="950975" y="674196"/>
              <a:ext cx="10566609" cy="5485812"/>
            </a:xfrm>
            <a:prstGeom prst="rect">
              <a:avLst/>
            </a:prstGeom>
          </p:spPr>
        </p:pic>
      </p:grpSp>
      <p:sp>
        <p:nvSpPr>
          <p:cNvPr id="10" name="object 10"/>
          <p:cNvSpPr txBox="1"/>
          <p:nvPr/>
        </p:nvSpPr>
        <p:spPr>
          <a:xfrm>
            <a:off x="235306" y="632827"/>
            <a:ext cx="5764050" cy="468879"/>
          </a:xfrm>
          <a:prstGeom prst="rect">
            <a:avLst/>
          </a:prstGeom>
        </p:spPr>
        <p:txBody>
          <a:bodyPr vert="horz" wrap="square" lIns="0" tIns="98584" rIns="0" bIns="0" rtlCol="0">
            <a:spAutoFit/>
          </a:bodyPr>
          <a:lstStyle/>
          <a:p>
            <a:pPr marL="7144" defTabSz="514350">
              <a:spcBef>
                <a:spcPts val="776"/>
              </a:spcBef>
              <a:buClrTx/>
              <a:tabLst>
                <a:tab pos="536853" algn="l"/>
                <a:tab pos="3218617" algn="l"/>
              </a:tabLst>
            </a:pPr>
            <a:r>
              <a:rPr lang="en-US" sz="2400" b="1" kern="1200" spc="194" dirty="0">
                <a:solidFill>
                  <a:prstClr val="black"/>
                </a:solidFill>
                <a:latin typeface="HP001 4 hàng" panose="020B0603050302020204" pitchFamily="34" charset="0"/>
                <a:ea typeface="+mn-ea"/>
                <a:cs typeface="Times New Roman"/>
              </a:rPr>
              <a:t>    </a:t>
            </a:r>
            <a:r>
              <a:rPr sz="2400" b="1" kern="1200" spc="194" dirty="0" err="1">
                <a:solidFill>
                  <a:prstClr val="black"/>
                </a:solidFill>
                <a:latin typeface="HP001 4 hàng" panose="020B0603050302020204" pitchFamily="34" charset="0"/>
                <a:ea typeface="+mn-ea"/>
                <a:cs typeface="Times New Roman"/>
              </a:rPr>
              <a:t>T</a:t>
            </a:r>
            <a:r>
              <a:rPr sz="2400" b="1" kern="1200" spc="-20" dirty="0" err="1">
                <a:solidFill>
                  <a:prstClr val="black"/>
                </a:solidFill>
                <a:latin typeface="HP001 4 hàng" panose="020B0603050302020204" pitchFamily="34" charset="0"/>
                <a:ea typeface="+mn-ea"/>
                <a:cs typeface="Times New Roman"/>
              </a:rPr>
              <a:t>h</a:t>
            </a:r>
            <a:r>
              <a:rPr lang="en-US" sz="2400" b="1" kern="1200" spc="-20" dirty="0" err="1">
                <a:solidFill>
                  <a:prstClr val="black"/>
                </a:solidFill>
                <a:latin typeface="HP001 4 hàng" panose="020B0603050302020204" pitchFamily="34" charset="0"/>
                <a:ea typeface="+mn-ea"/>
                <a:cs typeface="Times New Roman"/>
              </a:rPr>
              <a:t>ứ</a:t>
            </a:r>
            <a:r>
              <a:rPr lang="en-US" sz="2400" b="1" kern="1200" spc="-20" dirty="0">
                <a:solidFill>
                  <a:prstClr val="black"/>
                </a:solidFill>
                <a:latin typeface="HP001 4 hàng" panose="020B0603050302020204" pitchFamily="34" charset="0"/>
                <a:ea typeface="+mn-ea"/>
                <a:cs typeface="Times New Roman"/>
              </a:rPr>
              <a:t> </a:t>
            </a:r>
            <a:r>
              <a:rPr lang="en-US" sz="2400" b="1" kern="1200" spc="-56" dirty="0" err="1" smtClean="0">
                <a:solidFill>
                  <a:prstClr val="black"/>
                </a:solidFill>
                <a:latin typeface="HP001 4 hàng" panose="020B0603050302020204" pitchFamily="34" charset="0"/>
                <a:ea typeface="+mn-ea"/>
              </a:rPr>
              <a:t>tư</a:t>
            </a:r>
            <a:r>
              <a:rPr lang="en-US" sz="2400" b="1" kern="1200" spc="-56" dirty="0" smtClean="0">
                <a:solidFill>
                  <a:prstClr val="black"/>
                </a:solidFill>
                <a:latin typeface="HP001 4 hàng" panose="020B0603050302020204" pitchFamily="34" charset="0"/>
                <a:ea typeface="+mn-ea"/>
              </a:rPr>
              <a:t> </a:t>
            </a:r>
            <a:r>
              <a:rPr sz="2400" b="1" kern="1200" spc="-110" dirty="0" err="1">
                <a:solidFill>
                  <a:prstClr val="black"/>
                </a:solidFill>
                <a:latin typeface="HP001 4 hàng" panose="020B0603050302020204" pitchFamily="34" charset="0"/>
                <a:ea typeface="+mn-ea"/>
              </a:rPr>
              <a:t>ngà</a:t>
            </a:r>
            <a:r>
              <a:rPr sz="2400" b="1" kern="1200" spc="-98" dirty="0" err="1">
                <a:solidFill>
                  <a:prstClr val="black"/>
                </a:solidFill>
                <a:latin typeface="HP001 4 hàng" panose="020B0603050302020204" pitchFamily="34" charset="0"/>
                <a:ea typeface="+mn-ea"/>
              </a:rPr>
              <a:t>y</a:t>
            </a:r>
            <a:r>
              <a:rPr sz="2400" b="1" kern="1200" spc="222" dirty="0">
                <a:solidFill>
                  <a:prstClr val="black"/>
                </a:solidFill>
                <a:latin typeface="HP001 4 hàng" panose="020B0603050302020204" pitchFamily="34" charset="0"/>
                <a:ea typeface="+mn-ea"/>
              </a:rPr>
              <a:t> </a:t>
            </a:r>
            <a:r>
              <a:rPr lang="en-US" sz="2400" b="1" kern="1200" spc="115" dirty="0">
                <a:solidFill>
                  <a:prstClr val="black"/>
                </a:solidFill>
                <a:latin typeface="HP001 4 hàng" panose="020B0603050302020204" pitchFamily="34" charset="0"/>
                <a:ea typeface="+mn-ea"/>
              </a:rPr>
              <a:t>13</a:t>
            </a:r>
            <a:r>
              <a:rPr sz="2400" b="1" kern="1200" spc="225" dirty="0">
                <a:solidFill>
                  <a:prstClr val="black"/>
                </a:solidFill>
                <a:latin typeface="HP001 4 hàng" panose="020B0603050302020204" pitchFamily="34" charset="0"/>
                <a:ea typeface="+mn-ea"/>
              </a:rPr>
              <a:t> </a:t>
            </a:r>
            <a:r>
              <a:rPr sz="2400" b="1" kern="1200" spc="-84" dirty="0">
                <a:solidFill>
                  <a:prstClr val="black"/>
                </a:solidFill>
                <a:latin typeface="HP001 4 hàng" panose="020B0603050302020204" pitchFamily="34" charset="0"/>
                <a:ea typeface="+mn-ea"/>
              </a:rPr>
              <a:t>tháng</a:t>
            </a:r>
            <a:r>
              <a:rPr sz="2400" b="1" kern="1200" spc="208" dirty="0">
                <a:solidFill>
                  <a:prstClr val="black"/>
                </a:solidFill>
                <a:latin typeface="HP001 4 hàng" panose="020B0603050302020204" pitchFamily="34" charset="0"/>
                <a:ea typeface="+mn-ea"/>
              </a:rPr>
              <a:t> </a:t>
            </a:r>
            <a:r>
              <a:rPr sz="2400" b="1" kern="1200" spc="115" dirty="0">
                <a:solidFill>
                  <a:prstClr val="black"/>
                </a:solidFill>
                <a:latin typeface="HP001 4 hàng" panose="020B0603050302020204" pitchFamily="34" charset="0"/>
                <a:ea typeface="+mn-ea"/>
              </a:rPr>
              <a:t>9</a:t>
            </a:r>
            <a:r>
              <a:rPr sz="2400" b="1" kern="1200" spc="225" dirty="0">
                <a:solidFill>
                  <a:prstClr val="black"/>
                </a:solidFill>
                <a:latin typeface="HP001 4 hàng" panose="020B0603050302020204" pitchFamily="34" charset="0"/>
                <a:ea typeface="+mn-ea"/>
              </a:rPr>
              <a:t> </a:t>
            </a:r>
            <a:r>
              <a:rPr sz="2400" b="1" kern="1200" spc="141" dirty="0" err="1">
                <a:solidFill>
                  <a:prstClr val="black"/>
                </a:solidFill>
                <a:latin typeface="HP001 4 hàng" panose="020B0603050302020204" pitchFamily="34" charset="0"/>
                <a:ea typeface="+mn-ea"/>
                <a:cs typeface="Times New Roman"/>
              </a:rPr>
              <a:t>năm</a:t>
            </a:r>
            <a:r>
              <a:rPr lang="en-US" sz="2400" b="1" kern="1200" spc="141" dirty="0">
                <a:solidFill>
                  <a:prstClr val="black"/>
                </a:solidFill>
                <a:latin typeface="HP001 4 hàng" panose="020B0603050302020204" pitchFamily="34" charset="0"/>
                <a:ea typeface="+mn-ea"/>
                <a:cs typeface="Times New Roman"/>
              </a:rPr>
              <a:t> </a:t>
            </a:r>
            <a:r>
              <a:rPr sz="2400" b="1" kern="1200" spc="53" dirty="0" smtClean="0">
                <a:solidFill>
                  <a:prstClr val="black"/>
                </a:solidFill>
                <a:latin typeface="HP001 4 hàng" panose="020B0603050302020204" pitchFamily="34" charset="0"/>
                <a:ea typeface="+mn-ea"/>
              </a:rPr>
              <a:t>2021</a:t>
            </a:r>
            <a:endParaRPr lang="en-US" sz="2400" kern="1200" dirty="0">
              <a:solidFill>
                <a:prstClr val="black"/>
              </a:solidFill>
              <a:latin typeface="HP001 4 hàng" panose="020B0603050302020204" pitchFamily="34" charset="0"/>
              <a:ea typeface="+mn-ea"/>
            </a:endParaRPr>
          </a:p>
        </p:txBody>
      </p:sp>
      <p:sp>
        <p:nvSpPr>
          <p:cNvPr id="12" name="TextBox 11"/>
          <p:cNvSpPr txBox="1"/>
          <p:nvPr/>
        </p:nvSpPr>
        <p:spPr>
          <a:xfrm>
            <a:off x="3117331" y="1178145"/>
            <a:ext cx="2445722" cy="461665"/>
          </a:xfrm>
          <a:prstGeom prst="rect">
            <a:avLst/>
          </a:prstGeom>
          <a:noFill/>
        </p:spPr>
        <p:txBody>
          <a:bodyPr wrap="square" rtlCol="0">
            <a:spAutoFit/>
          </a:bodyPr>
          <a:lstStyle/>
          <a:p>
            <a:r>
              <a:rPr lang="en-US" sz="2400" b="1" dirty="0" err="1" smtClean="0">
                <a:latin typeface="HP001 4 hàng" panose="020B0603050302020204" pitchFamily="34" charset="0"/>
              </a:rPr>
              <a:t>Đọc</a:t>
            </a:r>
            <a:endParaRPr lang="en-US" sz="2400" b="1" dirty="0">
              <a:latin typeface="HP001 4 hàng" panose="020B0603050302020204" pitchFamily="34" charset="0"/>
            </a:endParaRPr>
          </a:p>
        </p:txBody>
      </p:sp>
      <p:sp>
        <p:nvSpPr>
          <p:cNvPr id="13" name="TextBox 12"/>
          <p:cNvSpPr txBox="1"/>
          <p:nvPr/>
        </p:nvSpPr>
        <p:spPr>
          <a:xfrm>
            <a:off x="1329418" y="1680098"/>
            <a:ext cx="4850135" cy="461665"/>
          </a:xfrm>
          <a:prstGeom prst="rect">
            <a:avLst/>
          </a:prstGeom>
          <a:noFill/>
        </p:spPr>
        <p:txBody>
          <a:bodyPr wrap="square" rtlCol="0">
            <a:spAutoFit/>
          </a:bodyPr>
          <a:lstStyle/>
          <a:p>
            <a:r>
              <a:rPr lang="en-US" sz="2400" b="1" dirty="0" err="1" smtClean="0">
                <a:latin typeface="HP001 4 hàng" panose="020B0603050302020204" pitchFamily="34" charset="0"/>
              </a:rPr>
              <a:t>Bài</a:t>
            </a:r>
            <a:r>
              <a:rPr lang="en-US" sz="2400" b="1" dirty="0" smtClean="0">
                <a:latin typeface="HP001 4 hàng" panose="020B0603050302020204" pitchFamily="34" charset="0"/>
              </a:rPr>
              <a:t> 4: </a:t>
            </a:r>
            <a:r>
              <a:rPr lang="en-US" sz="2400" b="1" dirty="0" err="1" smtClean="0">
                <a:latin typeface="HP001 4 hàng" panose="020B0603050302020204" pitchFamily="34" charset="0"/>
              </a:rPr>
              <a:t>Làm</a:t>
            </a:r>
            <a:r>
              <a:rPr lang="en-US" sz="2400" b="1" dirty="0" smtClean="0">
                <a:latin typeface="HP001 4 hàng" panose="020B0603050302020204" pitchFamily="34" charset="0"/>
              </a:rPr>
              <a:t> </a:t>
            </a:r>
            <a:r>
              <a:rPr lang="en-US" sz="2400" b="1" dirty="0" err="1" smtClean="0">
                <a:latin typeface="HP001 4 hàng" panose="020B0603050302020204" pitchFamily="34" charset="0"/>
              </a:rPr>
              <a:t>việc</a:t>
            </a:r>
            <a:r>
              <a:rPr lang="en-US" sz="2400" b="1" dirty="0" smtClean="0">
                <a:latin typeface="HP001 4 hàng" panose="020B0603050302020204" pitchFamily="34" charset="0"/>
              </a:rPr>
              <a:t> </a:t>
            </a:r>
            <a:r>
              <a:rPr lang="en-US" sz="2400" b="1" dirty="0" err="1" smtClean="0">
                <a:latin typeface="HP001 4 hàng" panose="020B0603050302020204" pitchFamily="34" charset="0"/>
              </a:rPr>
              <a:t>thật</a:t>
            </a:r>
            <a:r>
              <a:rPr lang="en-US" sz="2400" b="1" dirty="0" smtClean="0">
                <a:latin typeface="HP001 4 hàng" panose="020B0603050302020204" pitchFamily="34" charset="0"/>
              </a:rPr>
              <a:t> </a:t>
            </a:r>
            <a:r>
              <a:rPr lang="en-US" sz="2400" b="1" dirty="0" err="1" smtClean="0">
                <a:latin typeface="HP001 4 hàng" panose="020B0603050302020204" pitchFamily="34" charset="0"/>
              </a:rPr>
              <a:t>là</a:t>
            </a:r>
            <a:r>
              <a:rPr lang="en-US" sz="2400" b="1" dirty="0" smtClean="0">
                <a:latin typeface="HP001 4 hàng" panose="020B0603050302020204" pitchFamily="34" charset="0"/>
              </a:rPr>
              <a:t> </a:t>
            </a:r>
            <a:r>
              <a:rPr lang="en-US" sz="2400" b="1" dirty="0" err="1" smtClean="0">
                <a:latin typeface="HP001 4 hàng" panose="020B0603050302020204" pitchFamily="34" charset="0"/>
              </a:rPr>
              <a:t>vui</a:t>
            </a:r>
            <a:endParaRPr lang="en-US" sz="2400" b="1" dirty="0">
              <a:latin typeface="HP001 4 hàng" panose="020B0603050302020204" pitchFamily="34" charset="0"/>
            </a:endParaRPr>
          </a:p>
        </p:txBody>
      </p:sp>
    </p:spTree>
    <p:extLst>
      <p:ext uri="{BB962C8B-B14F-4D97-AF65-F5344CB8AC3E}">
        <p14:creationId xmlns:p14="http://schemas.microsoft.com/office/powerpoint/2010/main" val="14071634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17816FD-9AC0-4D9F-95CF-E65FBC4086FF}"/>
              </a:ext>
            </a:extLst>
          </p:cNvPr>
          <p:cNvGrpSpPr/>
          <p:nvPr/>
        </p:nvGrpSpPr>
        <p:grpSpPr>
          <a:xfrm>
            <a:off x="341899" y="617893"/>
            <a:ext cx="1641091" cy="653020"/>
            <a:chOff x="341899" y="617893"/>
            <a:chExt cx="1641091" cy="653020"/>
          </a:xfrm>
        </p:grpSpPr>
        <p:sp>
          <p:nvSpPr>
            <p:cNvPr id="5" name="TextBox 4">
              <a:extLst>
                <a:ext uri="{FF2B5EF4-FFF2-40B4-BE49-F238E27FC236}">
                  <a16:creationId xmlns:a16="http://schemas.microsoft.com/office/drawing/2014/main" id="{6A553182-F3C1-4121-8FDA-73CEE8D72B23}"/>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4</a:t>
              </a:r>
            </a:p>
          </p:txBody>
        </p:sp>
        <p:sp>
          <p:nvSpPr>
            <p:cNvPr id="6" name="TextBox 5">
              <a:extLst>
                <a:ext uri="{FF2B5EF4-FFF2-40B4-BE49-F238E27FC236}">
                  <a16:creationId xmlns:a16="http://schemas.microsoft.com/office/drawing/2014/main" id="{31A601FE-6892-4EC6-ACDD-75D395FCC956}"/>
                </a:ext>
              </a:extLst>
            </p:cNvPr>
            <p:cNvSpPr txBox="1"/>
            <p:nvPr/>
          </p:nvSpPr>
          <p:spPr>
            <a:xfrm>
              <a:off x="341899" y="624582"/>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4</a:t>
              </a:r>
            </a:p>
          </p:txBody>
        </p:sp>
      </p:grpSp>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508298" y="1245206"/>
            <a:ext cx="5215890" cy="335092"/>
          </a:xfrm>
          <a:prstGeom prst="rect">
            <a:avLst/>
          </a:prstGeom>
          <a:noFill/>
        </p:spPr>
        <p:txBody>
          <a:bodyPr wrap="square" rtlCol="0">
            <a:spAutoFit/>
          </a:bodyPr>
          <a:lstStyle/>
          <a:p>
            <a:pPr algn="ctr">
              <a:lnSpc>
                <a:spcPct val="150000"/>
              </a:lnSpc>
            </a:pPr>
            <a:r>
              <a:rPr lang="en-US" sz="1200" dirty="0" err="1" smtClean="0">
                <a:latin typeface="UTM Avo" panose="02040603050506020204" pitchFamily="18" charset="0"/>
              </a:rPr>
              <a:t>Quan</a:t>
            </a:r>
            <a:r>
              <a:rPr lang="en-US" sz="1200" dirty="0" smtClean="0">
                <a:latin typeface="UTM Avo" panose="02040603050506020204" pitchFamily="18" charset="0"/>
              </a:rPr>
              <a:t> </a:t>
            </a:r>
            <a:r>
              <a:rPr lang="en-US" sz="1200" dirty="0" err="1" smtClean="0">
                <a:latin typeface="UTM Avo" panose="02040603050506020204" pitchFamily="18" charset="0"/>
              </a:rPr>
              <a:t>sát</a:t>
            </a:r>
            <a:r>
              <a:rPr lang="en-US" sz="1200" dirty="0" smtClean="0">
                <a:latin typeface="UTM Avo" panose="02040603050506020204" pitchFamily="18" charset="0"/>
              </a:rPr>
              <a:t> </a:t>
            </a:r>
            <a:r>
              <a:rPr lang="en-US" sz="1200" dirty="0" err="1" smtClean="0">
                <a:latin typeface="UTM Avo" panose="02040603050506020204" pitchFamily="18" charset="0"/>
              </a:rPr>
              <a:t>tranh</a:t>
            </a:r>
            <a:r>
              <a:rPr lang="en-US" sz="1200" dirty="0" smtClean="0">
                <a:latin typeface="UTM Avo" panose="02040603050506020204" pitchFamily="18" charset="0"/>
              </a:rPr>
              <a:t> </a:t>
            </a:r>
            <a:r>
              <a:rPr lang="en-US" sz="1200" dirty="0" err="1" smtClean="0">
                <a:latin typeface="UTM Avo" panose="02040603050506020204" pitchFamily="18" charset="0"/>
              </a:rPr>
              <a:t>và</a:t>
            </a:r>
            <a:r>
              <a:rPr lang="en-US" sz="1200" dirty="0" smtClean="0">
                <a:latin typeface="UTM Avo" panose="02040603050506020204" pitchFamily="18" charset="0"/>
              </a:rPr>
              <a:t> </a:t>
            </a:r>
            <a:r>
              <a:rPr lang="en-US" sz="1200" dirty="0" err="1" smtClean="0">
                <a:latin typeface="UTM Avo" panose="02040603050506020204" pitchFamily="18" charset="0"/>
              </a:rPr>
              <a:t>cho</a:t>
            </a:r>
            <a:r>
              <a:rPr lang="en-US" sz="1200" dirty="0" smtClean="0">
                <a:latin typeface="UTM Avo" panose="02040603050506020204" pitchFamily="18" charset="0"/>
              </a:rPr>
              <a:t> </a:t>
            </a:r>
            <a:r>
              <a:rPr lang="en-US" sz="1200" dirty="0" err="1" smtClean="0">
                <a:latin typeface="UTM Avo" panose="02040603050506020204" pitchFamily="18" charset="0"/>
              </a:rPr>
              <a:t>biết</a:t>
            </a:r>
            <a:r>
              <a:rPr lang="en-US" sz="1200" dirty="0" smtClean="0">
                <a:latin typeface="UTM Avo" panose="02040603050506020204" pitchFamily="18" charset="0"/>
              </a:rPr>
              <a:t> </a:t>
            </a:r>
            <a:r>
              <a:rPr lang="en-US" sz="1200" dirty="0" err="1" smtClean="0">
                <a:latin typeface="UTM Avo" panose="02040603050506020204" pitchFamily="18" charset="0"/>
              </a:rPr>
              <a:t>mỗi</a:t>
            </a:r>
            <a:r>
              <a:rPr lang="en-US" sz="1200" dirty="0" smtClean="0">
                <a:latin typeface="UTM Avo" panose="02040603050506020204" pitchFamily="18" charset="0"/>
              </a:rPr>
              <a:t> </a:t>
            </a:r>
            <a:r>
              <a:rPr lang="en-US" sz="1200" dirty="0" err="1" smtClean="0">
                <a:latin typeface="UTM Avo" panose="02040603050506020204" pitchFamily="18" charset="0"/>
              </a:rPr>
              <a:t>người</a:t>
            </a:r>
            <a:r>
              <a:rPr lang="en-US" sz="1200" dirty="0" smtClean="0">
                <a:latin typeface="UTM Avo" panose="02040603050506020204" pitchFamily="18" charset="0"/>
              </a:rPr>
              <a:t>, </a:t>
            </a:r>
            <a:r>
              <a:rPr lang="en-US" sz="1200" dirty="0" err="1" smtClean="0">
                <a:latin typeface="UTM Avo" panose="02040603050506020204" pitchFamily="18" charset="0"/>
              </a:rPr>
              <a:t>mỗi</a:t>
            </a:r>
            <a:r>
              <a:rPr lang="en-US" sz="1200" dirty="0" smtClean="0">
                <a:latin typeface="UTM Avo" panose="02040603050506020204" pitchFamily="18" charset="0"/>
              </a:rPr>
              <a:t> </a:t>
            </a:r>
            <a:r>
              <a:rPr lang="en-US" sz="1200" dirty="0" err="1" smtClean="0">
                <a:latin typeface="UTM Avo" panose="02040603050506020204" pitchFamily="18" charset="0"/>
              </a:rPr>
              <a:t>vật</a:t>
            </a:r>
            <a:r>
              <a:rPr lang="en-US" sz="1200" dirty="0" smtClean="0">
                <a:latin typeface="UTM Avo" panose="02040603050506020204" pitchFamily="18" charset="0"/>
              </a:rPr>
              <a:t> </a:t>
            </a:r>
            <a:r>
              <a:rPr lang="en-US" sz="1200" dirty="0" err="1" smtClean="0">
                <a:latin typeface="UTM Avo" panose="02040603050506020204" pitchFamily="18" charset="0"/>
              </a:rPr>
              <a:t>trong</a:t>
            </a:r>
            <a:r>
              <a:rPr lang="en-US" sz="1200" dirty="0" smtClean="0">
                <a:latin typeface="UTM Avo" panose="02040603050506020204" pitchFamily="18" charset="0"/>
              </a:rPr>
              <a:t> </a:t>
            </a:r>
            <a:r>
              <a:rPr lang="en-US" sz="1200" dirty="0" err="1" smtClean="0">
                <a:latin typeface="UTM Avo" panose="02040603050506020204" pitchFamily="18" charset="0"/>
              </a:rPr>
              <a:t>bức</a:t>
            </a:r>
            <a:r>
              <a:rPr lang="en-US" sz="1200" dirty="0" smtClean="0">
                <a:latin typeface="UTM Avo" panose="02040603050506020204" pitchFamily="18" charset="0"/>
              </a:rPr>
              <a:t> </a:t>
            </a:r>
            <a:r>
              <a:rPr lang="en-US" sz="1200" dirty="0" err="1" smtClean="0">
                <a:latin typeface="UTM Avo" panose="02040603050506020204" pitchFamily="18" charset="0"/>
              </a:rPr>
              <a:t>tranh</a:t>
            </a:r>
            <a:r>
              <a:rPr lang="en-US" sz="1200" dirty="0" smtClean="0">
                <a:latin typeface="UTM Avo" panose="02040603050506020204" pitchFamily="18" charset="0"/>
              </a:rPr>
              <a:t> </a:t>
            </a:r>
            <a:r>
              <a:rPr lang="en-US" sz="1200" dirty="0" err="1" smtClean="0">
                <a:latin typeface="UTM Avo" panose="02040603050506020204" pitchFamily="18" charset="0"/>
              </a:rPr>
              <a:t>đang</a:t>
            </a:r>
            <a:r>
              <a:rPr lang="en-US" sz="1200" dirty="0" smtClean="0">
                <a:latin typeface="UTM Avo" panose="02040603050506020204" pitchFamily="18" charset="0"/>
              </a:rPr>
              <a:t> </a:t>
            </a:r>
            <a:r>
              <a:rPr lang="en-US" sz="1200" dirty="0" err="1" smtClean="0">
                <a:latin typeface="UTM Avo" panose="02040603050506020204" pitchFamily="18" charset="0"/>
              </a:rPr>
              <a:t>làm</a:t>
            </a:r>
            <a:r>
              <a:rPr lang="en-US" sz="1200" dirty="0" smtClean="0">
                <a:latin typeface="UTM Avo" panose="02040603050506020204" pitchFamily="18" charset="0"/>
              </a:rPr>
              <a:t> </a:t>
            </a:r>
            <a:r>
              <a:rPr lang="en-US" sz="1200" dirty="0" err="1" smtClean="0">
                <a:latin typeface="UTM Avo" panose="02040603050506020204" pitchFamily="18" charset="0"/>
              </a:rPr>
              <a:t>gì</a:t>
            </a:r>
            <a:r>
              <a:rPr lang="en-US" sz="1200" dirty="0" smtClean="0">
                <a:latin typeface="UTM Avo" panose="02040603050506020204" pitchFamily="18" charset="0"/>
              </a:rPr>
              <a:t>?</a:t>
            </a:r>
            <a:endParaRPr lang="en-US" sz="1200" b="1" dirty="0">
              <a:latin typeface="UTM Avo" panose="02040603050506020204" pitchFamily="18" charset="0"/>
            </a:endParaRPr>
          </a:p>
        </p:txBody>
      </p:sp>
      <p:sp>
        <p:nvSpPr>
          <p:cNvPr id="9" name="TextBox 8">
            <a:extLst>
              <a:ext uri="{FF2B5EF4-FFF2-40B4-BE49-F238E27FC236}">
                <a16:creationId xmlns:a16="http://schemas.microsoft.com/office/drawing/2014/main" id="{7B5B728C-6E08-431C-95CB-497657ACF5B5}"/>
              </a:ext>
            </a:extLst>
          </p:cNvPr>
          <p:cNvSpPr txBox="1"/>
          <p:nvPr/>
        </p:nvSpPr>
        <p:spPr>
          <a:xfrm>
            <a:off x="1688168" y="491298"/>
            <a:ext cx="5693745" cy="584775"/>
          </a:xfrm>
          <a:prstGeom prst="rect">
            <a:avLst/>
          </a:prstGeom>
          <a:noFill/>
        </p:spPr>
        <p:txBody>
          <a:bodyPr wrap="square" rtlCol="0">
            <a:spAutoFit/>
          </a:bodyPr>
          <a:lstStyle/>
          <a:p>
            <a:r>
              <a:rPr lang="vi-VN" sz="3200" dirty="0">
                <a:solidFill>
                  <a:schemeClr val="accent2"/>
                </a:solidFill>
                <a:latin typeface="UTM Cookies" panose="02040603050506020204" pitchFamily="18" charset="0"/>
              </a:rPr>
              <a:t>LÀM VIỆC THẬT LÀ VUI</a:t>
            </a:r>
            <a:endParaRPr lang="en-US" sz="3200" dirty="0">
              <a:solidFill>
                <a:schemeClr val="accent2"/>
              </a:solidFill>
              <a:latin typeface="UTM Cookies" panose="02040603050506020204" pitchFamily="18" charset="0"/>
            </a:endParaRPr>
          </a:p>
        </p:txBody>
      </p:sp>
      <p:pic>
        <p:nvPicPr>
          <p:cNvPr id="2" name="Picture 1">
            <a:extLst>
              <a:ext uri="{FF2B5EF4-FFF2-40B4-BE49-F238E27FC236}">
                <a16:creationId xmlns:a16="http://schemas.microsoft.com/office/drawing/2014/main" id="{50C46793-CB82-4E1B-8D68-98BCC11BDFF6}"/>
              </a:ext>
            </a:extLst>
          </p:cNvPr>
          <p:cNvPicPr>
            <a:picLocks noChangeAspect="1"/>
          </p:cNvPicPr>
          <p:nvPr/>
        </p:nvPicPr>
        <p:blipFill>
          <a:blip r:embed="rId4"/>
          <a:stretch>
            <a:fillRect/>
          </a:stretch>
        </p:blipFill>
        <p:spPr>
          <a:xfrm>
            <a:off x="475822" y="1844321"/>
            <a:ext cx="5677493" cy="2828924"/>
          </a:xfrm>
          <a:prstGeom prst="rect">
            <a:avLst/>
          </a:prstGeom>
        </p:spPr>
      </p:pic>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1713514"/>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1746</TotalTime>
  <Words>1080</Words>
  <Application>Microsoft Office PowerPoint</Application>
  <PresentationFormat>Custom</PresentationFormat>
  <Paragraphs>101</Paragraphs>
  <Slides>22</Slides>
  <Notes>2</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22</vt:i4>
      </vt:variant>
    </vt:vector>
  </HeadingPairs>
  <TitlesOfParts>
    <vt:vector size="44" baseType="lpstr">
      <vt:lpstr>宋体</vt:lpstr>
      <vt:lpstr>Montserrat Medium</vt:lpstr>
      <vt:lpstr>HP001 4 hàng</vt:lpstr>
      <vt:lpstr>UTM Cookies</vt:lpstr>
      <vt:lpstr>Calibri Light</vt:lpstr>
      <vt:lpstr>Times New Roman</vt:lpstr>
      <vt:lpstr>Wingdings</vt:lpstr>
      <vt:lpstr>Montserrat</vt:lpstr>
      <vt:lpstr>Kalam</vt:lpstr>
      <vt:lpstr>UTM Avo</vt:lpstr>
      <vt:lpstr>Calibri</vt:lpstr>
      <vt:lpstr>等线</vt:lpstr>
      <vt:lpstr>Arial-Rounded</vt:lpstr>
      <vt:lpstr>Arial</vt:lpstr>
      <vt:lpstr>Doodle Sketchbook by Slidesgo</vt:lpstr>
      <vt:lpstr>1_Office Theme</vt:lpstr>
      <vt:lpstr>3_Office Theme</vt:lpstr>
      <vt:lpstr>Office Theme</vt:lpstr>
      <vt:lpstr>2_Office Theme</vt:lpstr>
      <vt:lpstr>4_Office Theme</vt:lpstr>
      <vt:lpstr>1_Doodle Sketchbook by Slidesgo</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cp:lastModifiedBy>
  <cp:revision>72</cp:revision>
  <dcterms:modified xsi:type="dcterms:W3CDTF">2021-09-15T04:02:06Z</dcterms:modified>
</cp:coreProperties>
</file>