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10"/>
  </p:notesMasterIdLst>
  <p:sldIdLst>
    <p:sldId id="345" r:id="rId3"/>
    <p:sldId id="373" r:id="rId4"/>
    <p:sldId id="338" r:id="rId5"/>
    <p:sldId id="370" r:id="rId6"/>
    <p:sldId id="371" r:id="rId7"/>
    <p:sldId id="357" r:id="rId8"/>
    <p:sldId id="372" r:id="rId9"/>
  </p:sldIdLst>
  <p:sldSz cx="6858000" cy="5143500"/>
  <p:notesSz cx="6858000" cy="9144000"/>
  <p:embeddedFontLst>
    <p:embeddedFont>
      <p:font typeface="HP001 4H" panose="020B0603050302020204" pitchFamily="34" charset="0"/>
      <p:regular r:id="rId11"/>
      <p:bold r:id="rId12"/>
    </p:embeddedFont>
    <p:embeddedFont>
      <p:font typeface="HP001" panose="020B0604020202020204" charset="0"/>
      <p:regular r:id="rId13"/>
      <p:bold r:id="rId14"/>
    </p:embeddedFont>
    <p:embeddedFont>
      <p:font typeface="Montserrat" panose="02000505000000020004" pitchFamily="2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等线" panose="020B0604020202020204" charset="-122"/>
      <p:regular r:id="rId21"/>
    </p:embeddedFont>
    <p:embeddedFont>
      <p:font typeface="Kala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6" autoAdjust="0"/>
  </p:normalViewPr>
  <p:slideViewPr>
    <p:cSldViewPr snapToGrid="0">
      <p:cViewPr varScale="1">
        <p:scale>
          <a:sx n="85" d="100"/>
          <a:sy n="85" d="100"/>
        </p:scale>
        <p:origin x="1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8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917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8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33998" y="1168185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7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85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324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9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256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459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49030" y="1127534"/>
            <a:ext cx="265961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21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4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0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589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852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27377" y="1197360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8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2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95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388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753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84379" y="1235419"/>
            <a:ext cx="2522747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9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28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8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67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407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484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127062" y="1101414"/>
            <a:ext cx="2539593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1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7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9/21/2021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5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9/21/2021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99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9/21/2021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2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5491479" y="4869657"/>
            <a:ext cx="982961" cy="161583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459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FBF10-BC0D-4914-8E62-5AEE3D96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679" y="214391"/>
            <a:ext cx="4710222" cy="4624408"/>
          </a:xfrm>
          <a:prstGeom prst="ellipse">
            <a:avLst/>
          </a:prstGeom>
        </p:spPr>
      </p:pic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1713" y="1377877"/>
            <a:ext cx="797465" cy="1067984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34" y="1501832"/>
            <a:ext cx="84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lang="en-US" sz="1800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514350">
              <a:buClrTx/>
              <a:defRPr/>
            </a:pP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1800" b="1" kern="1200" dirty="0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lang="en-US" sz="1800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6" y="386585"/>
            <a:ext cx="97259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1823605" y="752086"/>
            <a:ext cx="4569402" cy="177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1828800" y="2493108"/>
            <a:ext cx="4564207" cy="17771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791697" y="872268"/>
            <a:ext cx="3857751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575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lang="en-US" sz="1575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lang="en-US" sz="1575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lang="en-US" sz="1575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lang="en-US" sz="1575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575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21 </a:t>
            </a:r>
            <a:r>
              <a:rPr lang="en-US" sz="1575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lang="en-US" sz="1575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9 </a:t>
            </a:r>
            <a:r>
              <a:rPr lang="en-US" sz="1575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lang="en-US" sz="1575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4632" y="1210837"/>
            <a:ext cx="150054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Nói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và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nghe</a:t>
            </a:r>
            <a:endParaRPr lang="en-US" sz="1463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1646" y="1583089"/>
            <a:ext cx="3195317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Kể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chuyện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ea typeface="+mn-ea"/>
                <a:cs typeface="Times New Roman" pitchFamily="18" charset="0"/>
              </a:rPr>
              <a:t>: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Em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xinh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1463" b="1" kern="1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không</a:t>
            </a:r>
            <a:r>
              <a:rPr lang="en-US" sz="1463" b="1" kern="120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anose="020B0603050302020204" pitchFamily="34" charset="-93"/>
                <a:ea typeface="+mn-ea"/>
                <a:cs typeface="Times New Roman" pitchFamily="18" charset="0"/>
              </a:rPr>
              <a:t>?</a:t>
            </a:r>
            <a:endParaRPr lang="en-US" sz="1463" b="1" kern="1200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39B3B-9446-4199-9273-6083331CBB1C}"/>
              </a:ext>
            </a:extLst>
          </p:cNvPr>
          <p:cNvGrpSpPr/>
          <p:nvPr/>
        </p:nvGrpSpPr>
        <p:grpSpPr>
          <a:xfrm>
            <a:off x="344570" y="617893"/>
            <a:ext cx="1638420" cy="659331"/>
            <a:chOff x="344570" y="617893"/>
            <a:chExt cx="1638420" cy="659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4CC1D7-96A8-4048-937C-A08AC4EC5D7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A234C6-5DB3-458E-94F3-8B0EB4FF5F14}"/>
                </a:ext>
              </a:extLst>
            </p:cNvPr>
            <p:cNvSpPr txBox="1"/>
            <p:nvPr/>
          </p:nvSpPr>
          <p:spPr>
            <a:xfrm>
              <a:off x="344570" y="630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5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C45B72B-1EAA-49B4-AE23-FF5EC34F700D}"/>
              </a:ext>
            </a:extLst>
          </p:cNvPr>
          <p:cNvSpPr txBox="1"/>
          <p:nvPr/>
        </p:nvSpPr>
        <p:spPr>
          <a:xfrm>
            <a:off x="1688168" y="540726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EM CÓ XINH KHÔNG?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514899" y="403066"/>
            <a:ext cx="5828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dirty="0">
                <a:latin typeface="UTM Avo" panose="02040603050506020204" pitchFamily="18" charset="0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804171" y="900539"/>
            <a:ext cx="2130415" cy="1556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3863974" y="900538"/>
            <a:ext cx="1830277" cy="155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1010536" y="2848416"/>
            <a:ext cx="1924050" cy="155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3863974" y="2848416"/>
            <a:ext cx="1830277" cy="1556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403869" y="2401009"/>
            <a:ext cx="3137384" cy="461665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514899" y="1910811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3428998" y="3087865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5364331" y="1485316"/>
            <a:ext cx="770448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2459877" y="3036932"/>
            <a:ext cx="562725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dê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3611115" y="1220646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467669" y="3290475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5345482" y="3498277"/>
            <a:ext cx="951950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0070C0"/>
                </a:solidFill>
                <a:latin typeface="UTM Avo" panose="02040603050506020204" pitchFamily="18" charset="0"/>
              </a:rPr>
              <a:t>voi em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2613303" y="1486287"/>
            <a:ext cx="951951" cy="25638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>
                <a:solidFill>
                  <a:srgbClr val="0070C0"/>
                </a:solidFill>
                <a:latin typeface="UTM Avo" panose="02040603050506020204" pitchFamily="18" charset="0"/>
              </a:rPr>
              <a:t>voi anh</a:t>
            </a:r>
            <a:endParaRPr lang="en-US" sz="1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3428998" y="2252774"/>
            <a:ext cx="2861157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638197" y="4023201"/>
            <a:ext cx="2761083" cy="83099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3485125" y="4096261"/>
            <a:ext cx="2748902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CC205-A822-48D6-A9C7-90F62BA03B76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667847" y="738600"/>
            <a:ext cx="5237653" cy="4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ABBFE-8FB8-4F80-8B5E-B1C9746B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774" y="314641"/>
            <a:ext cx="1332626" cy="1333184"/>
          </a:xfrm>
          <a:prstGeom prst="ellipse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AE83F4-3B83-455B-B387-17F61452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40" y="2571750"/>
            <a:ext cx="5511520" cy="21598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583EE1F-F03F-42AB-B9F1-2BAB7BA24AD8}"/>
              </a:ext>
            </a:extLst>
          </p:cNvPr>
          <p:cNvGrpSpPr/>
          <p:nvPr/>
        </p:nvGrpSpPr>
        <p:grpSpPr>
          <a:xfrm>
            <a:off x="743710" y="1647825"/>
            <a:ext cx="5370580" cy="1200150"/>
            <a:chOff x="743710" y="1514475"/>
            <a:chExt cx="5370580" cy="1200150"/>
          </a:xfrm>
        </p:grpSpPr>
        <p:sp>
          <p:nvSpPr>
            <p:cNvPr id="2" name="Scroll: Horizontal 1">
              <a:extLst>
                <a:ext uri="{FF2B5EF4-FFF2-40B4-BE49-F238E27FC236}">
                  <a16:creationId xmlns:a16="http://schemas.microsoft.com/office/drawing/2014/main" id="{AB2400DD-A774-4B6F-B3B5-D57C07207EC6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80FEA1-941C-4EEE-973E-FDBA642C24A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955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b="1" i="1" dirty="0">
                  <a:solidFill>
                    <a:srgbClr val="FF0000"/>
                  </a:solidFill>
                  <a:latin typeface="UTM Avo" panose="02040603050506020204" pitchFamily="18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2000" b="1" i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511811" y="527283"/>
            <a:ext cx="5834378" cy="877900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 cho người thân về nhân vật voi em trong câu chuyện.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3813428" y="1529695"/>
            <a:ext cx="2387349" cy="3055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Rút ra bài học.</a:t>
            </a:r>
          </a:p>
          <a:p>
            <a:pPr algn="just">
              <a:lnSpc>
                <a:spcPct val="13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91931" y="1589656"/>
            <a:ext cx="3482765" cy="27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277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UTM Cookies</vt:lpstr>
      <vt:lpstr>Times New Roman</vt:lpstr>
      <vt:lpstr>HP001 4H</vt:lpstr>
      <vt:lpstr>HP001</vt:lpstr>
      <vt:lpstr>Montserrat</vt:lpstr>
      <vt:lpstr>Wingdings</vt:lpstr>
      <vt:lpstr>UTM Avo</vt:lpstr>
      <vt:lpstr>HP001 4 hàng</vt:lpstr>
      <vt:lpstr>等线</vt:lpstr>
      <vt:lpstr>Kalam</vt:lpstr>
      <vt:lpstr>Doodle Sketchbook by Slidesgo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85</cp:revision>
  <dcterms:modified xsi:type="dcterms:W3CDTF">2021-09-21T00:15:24Z</dcterms:modified>
</cp:coreProperties>
</file>