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  <p:sldMasterId id="2147483749" r:id="rId3"/>
    <p:sldMasterId id="2147483764" r:id="rId4"/>
  </p:sldMasterIdLst>
  <p:notesMasterIdLst>
    <p:notesMasterId r:id="rId18"/>
  </p:notesMasterIdLst>
  <p:sldIdLst>
    <p:sldId id="329" r:id="rId5"/>
    <p:sldId id="336" r:id="rId6"/>
    <p:sldId id="330" r:id="rId7"/>
    <p:sldId id="326" r:id="rId8"/>
    <p:sldId id="327" r:id="rId9"/>
    <p:sldId id="297" r:id="rId10"/>
    <p:sldId id="282" r:id="rId11"/>
    <p:sldId id="321" r:id="rId12"/>
    <p:sldId id="337" r:id="rId13"/>
    <p:sldId id="328" r:id="rId14"/>
    <p:sldId id="332" r:id="rId15"/>
    <p:sldId id="338" r:id="rId16"/>
    <p:sldId id="339" r:id="rId17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BEEF4"/>
    <a:srgbClr val="FFFF99"/>
    <a:srgbClr val="A8EBE9"/>
    <a:srgbClr val="DBEAC1"/>
    <a:srgbClr val="95B3D7"/>
    <a:srgbClr val="FFFFFF"/>
    <a:srgbClr val="00B0F0"/>
    <a:srgbClr val="BFD865"/>
    <a:srgbClr val="9DD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A9162-621B-43AD-B8A2-BDE4D2F69C83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C06BD-511B-4278-9406-66A77925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58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44475" y="1431925"/>
            <a:ext cx="6869113" cy="3865563"/>
          </a:xfrm>
          <a:ln/>
        </p:spPr>
      </p:sp>
      <p:sp>
        <p:nvSpPr>
          <p:cNvPr id="52227" name="文本占位符 2"/>
          <p:cNvSpPr>
            <a:spLocks noGrp="1"/>
          </p:cNvSpPr>
          <p:nvPr>
            <p:ph type="body" idx="3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73608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7E282E-FB7B-4A8B-ACDF-3016C7E307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606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86E083-AD58-4F66-8C01-0AF2D1942DD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1117F7-5BB3-4ED8-8FC0-3EFD5439190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06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56E3C-316D-477E-8F50-8FB7208E13E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31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D72FA-E005-40D4-8679-D5C0E2C06C9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55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D1B885-8BF4-4878-A272-0FCBA0355F5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72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BD9CF7-BB28-42D1-AA7A-304B67569C2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59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792056-ABAF-422C-9046-FB7EDA49BDD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64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BF6AFE-2074-4D2E-AB38-90EA4012990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50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F19073-9D2A-475F-93F9-BE39FBE2EB9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230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0640A3-A03C-492F-9EF7-DAF89ECE6B0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91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E2D27F-6430-4516-8CF4-1B8C918B6E1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9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7C31F1-4C63-4C74-B4AF-E75EA6CD759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62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2B38C7-C869-4F55-8082-7F6858C9E48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42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BE205A-4E1A-46F7-BAE3-52B9242544B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04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6933C9-F2CC-4A51-B0E6-BF6F626E332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354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1D10FA-6D2C-40F6-9AC5-1C9072655A6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278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656CF8-4F4B-40DC-BAFF-28E61EC0934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7247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DB8C8D-8F29-486D-ADB6-AFD54EEBF23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787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46A8F6-E88D-4608-ABA7-1FA8D76A065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91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328D28-5B3E-4910-8A5A-D20146DB9C7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657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DE52BB-2E10-4B41-9EB5-F28BC3CBE56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1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56AA55-BC25-46DF-841B-AFE14403B3C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769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DF42A0-1662-42CF-810F-624E50C0F91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060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49BCBC-0596-4AD5-81C0-CE823E546DC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02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2456CF-EF14-4FE7-AF57-3CE01BE8434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62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B383C9-963B-4139-9EB3-D12CCAD3588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658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F17088-86AB-4A17-9965-B050AE2308E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654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334C5D-BF7A-4CF0-8435-E5F8EDFD869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617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3556C5-E536-4C00-B8F5-BED8BE673E9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845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34FA74-492E-434B-95E7-5530EAB2217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077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3882C8-2C5E-4A66-ACAE-44CE0C74BA3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5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87F0C3-EA0B-4B5E-9AF4-C3156592330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205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482270-02DC-4DDC-BB26-8A9B179B63E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688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A66FF3-8C56-42AD-B624-E7B5FB12FC3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586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73C4BF-8092-4C9A-858B-1ED317567DA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234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CF2D31-467D-40F8-A954-4CA1674D657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154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D2A8FD-CFF2-411E-AD95-D5F96F0837E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337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BA6715-2C86-4B6F-8F66-49F9BDEDC80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493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2112B4-D5A4-4336-913D-A333C66B534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184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45676B-24B4-4510-9652-57D9E5A9365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260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E8BDE-00CF-4A70-ADDD-8D44DF3F6E1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1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4EC554-8270-47E4-BB25-0C8ED213917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673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A61D3E-4AF1-4451-BF81-4921DF33E22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868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DD230F-51D5-4C42-A90E-25EB37E626C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723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33037D-18FE-4A3F-9691-710118BD998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0460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 userDrawn="1"/>
        </p:nvSpPr>
        <p:spPr>
          <a:xfrm>
            <a:off x="0" y="1"/>
            <a:ext cx="12192000" cy="5757863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矩形 6"/>
          <p:cNvSpPr/>
          <p:nvPr userDrawn="1"/>
        </p:nvSpPr>
        <p:spPr>
          <a:xfrm>
            <a:off x="0" y="3349625"/>
            <a:ext cx="12192000" cy="2305050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5" y="3676650"/>
            <a:ext cx="136736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234" y="2908301"/>
            <a:ext cx="243416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9"/>
          <p:cNvSpPr/>
          <p:nvPr userDrawn="1"/>
        </p:nvSpPr>
        <p:spPr>
          <a:xfrm>
            <a:off x="0" y="5654676"/>
            <a:ext cx="12192000" cy="1203325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矩形 10"/>
          <p:cNvSpPr/>
          <p:nvPr userDrawn="1"/>
        </p:nvSpPr>
        <p:spPr>
          <a:xfrm>
            <a:off x="0" y="5372100"/>
            <a:ext cx="12192000" cy="533400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868" y="220663"/>
            <a:ext cx="7725833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85" y="5654675"/>
            <a:ext cx="3727449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333" y="5654675"/>
            <a:ext cx="3727451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4" y="449263"/>
            <a:ext cx="2664883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417" y="5376863"/>
            <a:ext cx="197908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618" y="4648201"/>
            <a:ext cx="933449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718" y="4522788"/>
            <a:ext cx="1534583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B6ACBF-965D-4827-AA17-400E34CB99B6}" type="datetimeFigureOut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2021/10/22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8B43AB-4997-476D-8D33-D4AC35FF8FEA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7120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 userDrawn="1"/>
        </p:nvSpPr>
        <p:spPr>
          <a:xfrm>
            <a:off x="0" y="1"/>
            <a:ext cx="12192000" cy="5757863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矩形 6"/>
          <p:cNvSpPr/>
          <p:nvPr userDrawn="1"/>
        </p:nvSpPr>
        <p:spPr>
          <a:xfrm>
            <a:off x="0" y="3349625"/>
            <a:ext cx="12192000" cy="2305050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5" y="3676650"/>
            <a:ext cx="136736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234" y="2908301"/>
            <a:ext cx="243416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9"/>
          <p:cNvSpPr/>
          <p:nvPr userDrawn="1"/>
        </p:nvSpPr>
        <p:spPr>
          <a:xfrm>
            <a:off x="0" y="5654676"/>
            <a:ext cx="12192000" cy="1203325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矩形 10"/>
          <p:cNvSpPr/>
          <p:nvPr userDrawn="1"/>
        </p:nvSpPr>
        <p:spPr>
          <a:xfrm>
            <a:off x="0" y="5372100"/>
            <a:ext cx="12192000" cy="533400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868" y="220663"/>
            <a:ext cx="7725833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85" y="5654675"/>
            <a:ext cx="3727449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333" y="5654675"/>
            <a:ext cx="3727451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4" y="449263"/>
            <a:ext cx="2664883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417" y="5376863"/>
            <a:ext cx="197908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618" y="4648201"/>
            <a:ext cx="933449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718" y="4522788"/>
            <a:ext cx="1534583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74FA17-DF13-45F0-8A14-81DF6E54575B}" type="datetimeFigureOut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2021/10/22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5F812D-5611-4A76-AF6A-885EB16D309E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853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 userDrawn="1"/>
        </p:nvSpPr>
        <p:spPr>
          <a:xfrm>
            <a:off x="0" y="1"/>
            <a:ext cx="12192000" cy="5757863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矩形 6"/>
          <p:cNvSpPr/>
          <p:nvPr userDrawn="1"/>
        </p:nvSpPr>
        <p:spPr>
          <a:xfrm>
            <a:off x="0" y="3349625"/>
            <a:ext cx="12192000" cy="2305050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5" y="3676650"/>
            <a:ext cx="136736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234" y="2908301"/>
            <a:ext cx="243416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9"/>
          <p:cNvSpPr/>
          <p:nvPr userDrawn="1"/>
        </p:nvSpPr>
        <p:spPr>
          <a:xfrm>
            <a:off x="0" y="5654676"/>
            <a:ext cx="12192000" cy="1203325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矩形 10"/>
          <p:cNvSpPr/>
          <p:nvPr userDrawn="1"/>
        </p:nvSpPr>
        <p:spPr>
          <a:xfrm>
            <a:off x="0" y="5372100"/>
            <a:ext cx="12192000" cy="533400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868" y="220663"/>
            <a:ext cx="7725833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85" y="5654675"/>
            <a:ext cx="3727449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333" y="5654675"/>
            <a:ext cx="3727451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4" y="449263"/>
            <a:ext cx="2664883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417" y="5376863"/>
            <a:ext cx="197908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618" y="4648201"/>
            <a:ext cx="933449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718" y="4522788"/>
            <a:ext cx="1534583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5683AC-E530-4018-9A9E-840ED6C16872}" type="datetimeFigureOut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2021/10/22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65D796-50D7-4963-B743-87FD164F8431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864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 userDrawn="1"/>
        </p:nvSpPr>
        <p:spPr>
          <a:xfrm>
            <a:off x="0" y="1"/>
            <a:ext cx="12192000" cy="5757863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矩形 6"/>
          <p:cNvSpPr/>
          <p:nvPr userDrawn="1"/>
        </p:nvSpPr>
        <p:spPr>
          <a:xfrm>
            <a:off x="0" y="3349625"/>
            <a:ext cx="12192000" cy="2305050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5" y="3676650"/>
            <a:ext cx="136736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234" y="2908301"/>
            <a:ext cx="243416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9"/>
          <p:cNvSpPr/>
          <p:nvPr userDrawn="1"/>
        </p:nvSpPr>
        <p:spPr>
          <a:xfrm>
            <a:off x="0" y="5654676"/>
            <a:ext cx="12192000" cy="1203325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矩形 10"/>
          <p:cNvSpPr/>
          <p:nvPr userDrawn="1"/>
        </p:nvSpPr>
        <p:spPr>
          <a:xfrm>
            <a:off x="0" y="5372100"/>
            <a:ext cx="12192000" cy="533400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868" y="220663"/>
            <a:ext cx="7725833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85" y="5654675"/>
            <a:ext cx="3727449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333" y="5654675"/>
            <a:ext cx="3727451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4" y="449263"/>
            <a:ext cx="2664883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417" y="5376863"/>
            <a:ext cx="197908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618" y="4648201"/>
            <a:ext cx="933449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718" y="4522788"/>
            <a:ext cx="1534583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B3C547-55BB-46F7-8C35-FC6A57894B31}" type="datetimeFigureOut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2021/10/22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19739-D726-4C3E-93BA-304AEFEE4119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24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B569DE-F23F-4450-8585-77041E3B484A}" type="datetimeFigureOut">
              <a:rPr lang="zh-CN" altLang="en-US" smtClean="0"/>
              <a:pPr>
                <a:defRPr/>
              </a:pPr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8DD9F1-37DE-4FC6-A00F-48CBE37317F5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4619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78CF0D1-A2F2-4832-A284-AEA96C99EC4E}" type="datetimeFigureOut">
              <a:rPr lang="zh-CN" altLang="en-US" smtClean="0"/>
              <a:pPr>
                <a:defRPr/>
              </a:pPr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1249EF-C6C3-4956-8D45-A82EB1CAA83B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90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514CA9-0614-4D1B-9CEF-381A2A1F3142}" type="datetimeFigureOut">
              <a:rPr lang="zh-CN" altLang="en-US" smtClean="0"/>
              <a:pPr>
                <a:defRPr/>
              </a:pPr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11911F-404A-440D-A1B9-0D19E2F04CE0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872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58E6F9B-82D0-4844-9138-50DEEE1DDE35}" type="datetimeFigureOut">
              <a:rPr lang="zh-CN" altLang="en-US" smtClean="0"/>
              <a:pPr>
                <a:defRPr/>
              </a:pPr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57FA4F-F74B-443C-9C4C-DF38049E7C49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585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963984-D156-4FF3-B6F1-4A9AA7D0077A}" type="datetimeFigureOut">
              <a:rPr lang="zh-CN" altLang="en-US" smtClean="0"/>
              <a:pPr>
                <a:defRPr/>
              </a:pPr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E7E01D-DDE9-4A42-B8CF-595970CD5F3A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8158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428C0D-ED36-4505-BB2B-2FFD82C8B665}" type="datetimeFigureOut">
              <a:rPr lang="zh-CN" altLang="en-US" smtClean="0"/>
              <a:pPr>
                <a:defRPr/>
              </a:pPr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729C06-5313-40F6-A93C-BB0EA0B04655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147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10172F-5435-40B5-AB29-3E9DC661E2B5}" type="datetimeFigureOut">
              <a:rPr lang="zh-CN" altLang="en-US" smtClean="0"/>
              <a:pPr>
                <a:defRPr/>
              </a:pPr>
              <a:t>2021/10/22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88DD8B-940B-4A85-B07C-AE8D3CA52BDE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4154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68AA750-1D21-471F-86D3-910437B01A6A}" type="datetimeFigureOut">
              <a:rPr lang="zh-CN" altLang="en-US" smtClean="0"/>
              <a:pPr>
                <a:defRPr/>
              </a:pPr>
              <a:t>2021/10/22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9FBB68-B4C3-49F8-9225-480AEB901489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4320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1EA2FDD-CF58-44F1-8B50-7DF6BD69EF5A}" type="datetimeFigureOut">
              <a:rPr lang="zh-CN" altLang="en-US" smtClean="0"/>
              <a:pPr>
                <a:defRPr/>
              </a:pPr>
              <a:t>2021/10/22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3C6408-1DAA-409A-830E-4E46728B628C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8193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90F2331-6436-4A9F-85E9-1FA7FC3357FE}" type="datetimeFigureOut">
              <a:rPr lang="zh-CN" altLang="en-US" smtClean="0"/>
              <a:pPr>
                <a:defRPr/>
              </a:pPr>
              <a:t>2021/10/22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72FC9A-3ADA-4B4A-A849-C5CC980D5089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279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63D3BAF-B267-4AC1-840F-44C2DE1205F0}" type="datetimeFigureOut">
              <a:rPr lang="zh-CN" altLang="en-US" smtClean="0"/>
              <a:pPr>
                <a:defRPr/>
              </a:pPr>
              <a:t>2021/10/22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510565-C47E-4E77-A434-696688E8616A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96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84E96AF-28BE-4B1F-9BBD-6A216313C90A}" type="datetimeFigureOut">
              <a:rPr lang="zh-CN" altLang="en-US" smtClean="0"/>
              <a:pPr>
                <a:defRPr/>
              </a:pPr>
              <a:t>2021/10/22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29DEC8-D08F-465D-BACC-C6C63933E2D1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73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B0287F9-F7F5-40AE-82FE-2385A339DE1E}" type="datetimeFigureOut">
              <a:rPr lang="zh-CN" altLang="en-US" smtClean="0"/>
              <a:pPr>
                <a:defRPr/>
              </a:pPr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EF7258-4CA6-4F54-A50A-487F5C623C17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211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52D9D87-4556-4222-8753-9ADFEDBC862E}" type="datetimeFigureOut">
              <a:rPr lang="zh-CN" altLang="en-US" smtClean="0"/>
              <a:pPr>
                <a:defRPr/>
              </a:pPr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E3AA5A-C575-45CC-9FE7-D2F66488A1DA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5855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DE3394-D3B6-4A7B-96B2-89D2DE04884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黑体" panose="02010609030101010101" pitchFamily="49" charset="-122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2021/10/22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D9F70D-0260-491B-9F00-FD04567C9D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黑体" panose="02010609030101010101" pitchFamily="49" charset="-122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2936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6A380-DCED-4EBA-871E-9085EBADE0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黑体" panose="02010609030101010101" pitchFamily="49" charset="-122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2021/10/22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F606A9-6BB9-4B6B-8F4A-9D40AD8609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黑体" panose="02010609030101010101" pitchFamily="49" charset="-122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714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6A380-DCED-4EBA-871E-9085EBADE0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黑体" panose="02010609030101010101" pitchFamily="49" charset="-122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2021/10/22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F606A9-6BB9-4B6B-8F4A-9D40AD8609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黑体" panose="02010609030101010101" pitchFamily="49" charset="-122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456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6A380-DCED-4EBA-871E-9085EBADE0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黑体" panose="02010609030101010101" pitchFamily="49" charset="-122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2021/10/22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F606A9-6BB9-4B6B-8F4A-9D40AD8609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黑体" panose="02010609030101010101" pitchFamily="49" charset="-122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399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6A380-DCED-4EBA-871E-9085EBADE0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黑体" panose="02010609030101010101" pitchFamily="49" charset="-122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2021/10/22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F606A9-6BB9-4B6B-8F4A-9D40AD8609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黑体" panose="02010609030101010101" pitchFamily="49" charset="-122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285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6A380-DCED-4EBA-871E-9085EBADE0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黑体" panose="02010609030101010101" pitchFamily="49" charset="-122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2021/10/22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F606A9-6BB9-4B6B-8F4A-9D40AD8609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黑体" panose="02010609030101010101" pitchFamily="49" charset="-122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03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995E74-58D4-4E26-BD67-1F7E5514C1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黑体" panose="02010609030101010101" pitchFamily="49" charset="-122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2021/10/22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F82330-411A-4D70-A85F-5E86244DB1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黑体" panose="02010609030101010101" pitchFamily="49" charset="-122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538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3B60BB-1B9B-4AB3-BF33-DFF6B7C536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黑体" panose="02010609030101010101" pitchFamily="49" charset="-122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2021/10/22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C65CFB-91F0-4A87-8B45-C16FA7769F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黑体" panose="02010609030101010101" pitchFamily="49" charset="-122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66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D29AA-CBCF-4053-B0D1-3E1096A5169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黑体" panose="02010609030101010101" pitchFamily="49" charset="-122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2021/10/22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006B45-901D-40D1-B67D-DB8D1F9794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黑体" panose="02010609030101010101" pitchFamily="49" charset="-122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3771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B39110-F532-48E3-AE0E-9759300CC95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黑体" panose="02010609030101010101" pitchFamily="49" charset="-122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2021/10/22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36A800-A789-46B8-87B8-72C3F549DA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黑体" panose="02010609030101010101" pitchFamily="49" charset="-122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8066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275E8E-A0B2-4CBE-8C57-449BC4D6F1F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黑体" panose="02010609030101010101" pitchFamily="49" charset="-122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2021/10/22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B8434F-A29E-403A-9A9D-A1850B6CF4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黑体" panose="02010609030101010101" pitchFamily="49" charset="-122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6133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698A2B-52FF-48BD-BE1B-1C77C18C56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黑体" panose="02010609030101010101" pitchFamily="49" charset="-122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2021/10/22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F9849-93F4-4CB1-A103-30BBAB54DA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黑体" panose="02010609030101010101" pitchFamily="49" charset="-122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610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97AE4B-E9A2-426F-B309-48B588915D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黑体" panose="02010609030101010101" pitchFamily="49" charset="-122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2021/10/22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293EDB-7029-4D4E-B55D-1D901644E3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黑体" panose="02010609030101010101" pitchFamily="49" charset="-122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6038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F306C7-2F7D-4057-9974-4DB4A7297AA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黑体" panose="02010609030101010101" pitchFamily="49" charset="-122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2021/10/22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9C9F38-D7F4-4B94-8F55-C2ED4E1772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黑体" panose="02010609030101010101" pitchFamily="49" charset="-122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8157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106AF1-71D5-47B3-A944-988816EC420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黑体" panose="02010609030101010101" pitchFamily="49" charset="-122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2021/10/22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6CEBC-C1A7-4B39-9447-607809460C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黑体" panose="02010609030101010101" pitchFamily="49" charset="-122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4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9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60.xml"/><Relationship Id="rId47" Type="http://schemas.openxmlformats.org/officeDocument/2006/relationships/slideLayout" Target="../slideLayouts/slideLayout65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37" Type="http://schemas.openxmlformats.org/officeDocument/2006/relationships/slideLayout" Target="../slideLayouts/slideLayout55.xml"/><Relationship Id="rId40" Type="http://schemas.openxmlformats.org/officeDocument/2006/relationships/slideLayout" Target="../slideLayouts/slideLayout58.xml"/><Relationship Id="rId45" Type="http://schemas.openxmlformats.org/officeDocument/2006/relationships/slideLayout" Target="../slideLayouts/slideLayout63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54.xml"/><Relationship Id="rId4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4" Type="http://schemas.openxmlformats.org/officeDocument/2006/relationships/slideLayout" Target="../slideLayouts/slideLayout6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61.xml"/><Relationship Id="rId48" Type="http://schemas.openxmlformats.org/officeDocument/2006/relationships/slideLayout" Target="../slideLayouts/slideLayout66.xml"/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38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38.xml"/><Relationship Id="rId41" Type="http://schemas.openxmlformats.org/officeDocument/2006/relationships/slideLayout" Target="../slideLayouts/slideLayout59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image" Target="../media/image12.jpeg"/><Relationship Id="rId2" Type="http://schemas.openxmlformats.org/officeDocument/2006/relationships/slideLayout" Target="../slideLayouts/slideLayout8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EF6C63-1945-487B-8257-510F98F0743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8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  <p:sldLayoutId id="2147483737" r:id="rId38"/>
    <p:sldLayoutId id="2147483738" r:id="rId39"/>
    <p:sldLayoutId id="2147483739" r:id="rId40"/>
    <p:sldLayoutId id="2147483740" r:id="rId41"/>
    <p:sldLayoutId id="2147483741" r:id="rId42"/>
    <p:sldLayoutId id="2147483742" r:id="rId43"/>
    <p:sldLayoutId id="2147483743" r:id="rId44"/>
    <p:sldLayoutId id="2147483744" r:id="rId45"/>
    <p:sldLayoutId id="2147483745" r:id="rId46"/>
    <p:sldLayoutId id="2147483746" r:id="rId47"/>
    <p:sldLayoutId id="2147483747" r:id="rId48"/>
    <p:sldLayoutId id="2147483748" r:id="rId4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84E5BFBF-0876-4FBE-BB4F-A30D779EBA38}" type="datetimeFigureOut">
              <a:rPr lang="zh-CN" altLang="en-US" smtClean="0"/>
              <a:pPr>
                <a:defRPr/>
              </a:pPr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285406-6263-48F0-BA46-1722AF3376A2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  <p:pic>
        <p:nvPicPr>
          <p:cNvPr id="2055" name="图片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24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9958C4-8672-4FBC-AF26-D96FE163123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30101010101" pitchFamily="49" charset="-122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AEA456-002A-4429-BD5F-5EB2C295BA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黑体" panose="02010609030101010101" pitchFamily="49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黑体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079" name="图片 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25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植物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" y="239714"/>
            <a:ext cx="3470276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" y="4384676"/>
            <a:ext cx="9172576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3937146" y="2728036"/>
            <a:ext cx="771193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000" b="1" dirty="0" err="1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Arial" panose="020B0604020202020204" pitchFamily="34" charset="0"/>
                <a:sym typeface="Calibri" pitchFamily="34" charset="0"/>
              </a:rPr>
              <a:t>Tiết</a:t>
            </a:r>
            <a:r>
              <a:rPr lang="en-US" altLang="zh-CN" sz="3000" b="1" dirty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lang="en-US" altLang="zh-CN" sz="3000" b="1" dirty="0" smtClean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Arial" panose="020B0604020202020204" pitchFamily="34" charset="0"/>
                <a:sym typeface="Calibri" pitchFamily="34" charset="0"/>
              </a:rPr>
              <a:t>2: </a:t>
            </a:r>
            <a:r>
              <a:rPr lang="en-US" altLang="zh-CN" sz="3000" b="1" dirty="0" err="1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Arial" panose="020B0604020202020204" pitchFamily="34" charset="0"/>
                <a:sym typeface="Calibri" pitchFamily="34" charset="0"/>
              </a:rPr>
              <a:t>Giải</a:t>
            </a:r>
            <a:r>
              <a:rPr lang="en-US" altLang="zh-CN" sz="3000" b="1" dirty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lang="en-US" altLang="zh-CN" sz="3000" b="1" dirty="0" err="1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Arial" panose="020B0604020202020204" pitchFamily="34" charset="0"/>
                <a:sym typeface="Calibri" pitchFamily="34" charset="0"/>
              </a:rPr>
              <a:t>bài</a:t>
            </a:r>
            <a:r>
              <a:rPr lang="en-US" altLang="zh-CN" sz="3000" b="1" dirty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lang="en-US" altLang="zh-CN" sz="3000" b="1" dirty="0" err="1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Arial" panose="020B0604020202020204" pitchFamily="34" charset="0"/>
                <a:sym typeface="Calibri" pitchFamily="34" charset="0"/>
              </a:rPr>
              <a:t>toán</a:t>
            </a:r>
            <a:r>
              <a:rPr lang="en-US" altLang="zh-CN" sz="3000" b="1" dirty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lang="en-US" altLang="zh-CN" sz="3000" b="1" dirty="0" err="1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Arial" panose="020B0604020202020204" pitchFamily="34" charset="0"/>
                <a:sym typeface="Calibri" pitchFamily="34" charset="0"/>
              </a:rPr>
              <a:t>về</a:t>
            </a:r>
            <a:r>
              <a:rPr lang="en-US" altLang="zh-CN" sz="3000" b="1" dirty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lang="en-US" altLang="zh-CN" sz="3000" b="1" dirty="0" err="1" smtClean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Arial" panose="020B0604020202020204" pitchFamily="34" charset="0"/>
                <a:sym typeface="Calibri" pitchFamily="34" charset="0"/>
              </a:rPr>
              <a:t>ít</a:t>
            </a:r>
            <a:r>
              <a:rPr lang="en-US" altLang="zh-CN" sz="3000" b="1" dirty="0" smtClean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lang="en-US" altLang="zh-CN" sz="3000" b="1" dirty="0" err="1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Arial" panose="020B0604020202020204" pitchFamily="34" charset="0"/>
                <a:sym typeface="Calibri" pitchFamily="34" charset="0"/>
              </a:rPr>
              <a:t>hơn</a:t>
            </a:r>
            <a:r>
              <a:rPr lang="en-US" altLang="zh-CN" sz="3000" b="1" dirty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lang="en-US" altLang="zh-CN" sz="3000" b="1" dirty="0" err="1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Arial" panose="020B0604020202020204" pitchFamily="34" charset="0"/>
                <a:sym typeface="Calibri" pitchFamily="34" charset="0"/>
              </a:rPr>
              <a:t>một</a:t>
            </a:r>
            <a:r>
              <a:rPr lang="en-US" altLang="zh-CN" sz="3000" b="1" dirty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lang="en-US" altLang="zh-CN" sz="3000" b="1" dirty="0" err="1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Arial" panose="020B0604020202020204" pitchFamily="34" charset="0"/>
                <a:sym typeface="Calibri" pitchFamily="34" charset="0"/>
              </a:rPr>
              <a:t>số</a:t>
            </a:r>
            <a:r>
              <a:rPr lang="en-US" altLang="zh-CN" sz="3000" b="1" dirty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lang="en-US" altLang="zh-CN" sz="3000" b="1" dirty="0" err="1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Arial" panose="020B0604020202020204" pitchFamily="34" charset="0"/>
                <a:sym typeface="Calibri" pitchFamily="34" charset="0"/>
              </a:rPr>
              <a:t>đơn</a:t>
            </a:r>
            <a:r>
              <a:rPr lang="en-US" altLang="zh-CN" sz="3000" b="1" dirty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lang="en-US" altLang="zh-CN" sz="3000" b="1" dirty="0" err="1" smtClean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Arial" panose="020B0604020202020204" pitchFamily="34" charset="0"/>
                <a:sym typeface="Calibri" pitchFamily="34" charset="0"/>
              </a:rPr>
              <a:t>vị</a:t>
            </a:r>
            <a:endParaRPr lang="en-US" altLang="zh-CN" sz="3000" b="1" dirty="0" smtClean="0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pitchFamily="2" charset="-122"/>
              <a:cs typeface="Arial" panose="020B0604020202020204" pitchFamily="34" charset="0"/>
              <a:sym typeface="Calibri" pitchFamily="34" charset="0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000" b="1" dirty="0" err="1" smtClean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Arial" panose="020B0604020202020204" pitchFamily="34" charset="0"/>
                <a:sym typeface="Calibri" pitchFamily="34" charset="0"/>
              </a:rPr>
              <a:t>Luyện</a:t>
            </a:r>
            <a:r>
              <a:rPr lang="en-US" altLang="zh-CN" sz="3000" b="1" dirty="0" smtClean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lang="en-US" altLang="zh-CN" sz="3000" b="1" dirty="0" err="1" smtClean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Arial" panose="020B0604020202020204" pitchFamily="34" charset="0"/>
                <a:sym typeface="Calibri" pitchFamily="34" charset="0"/>
              </a:rPr>
              <a:t>tập</a:t>
            </a:r>
            <a:endParaRPr lang="zh-CN" altLang="en-US" sz="3000" b="1" dirty="0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pitchFamily="2" charset="-122"/>
              <a:cs typeface="Arial" panose="020B0604020202020204" pitchFamily="34" charset="0"/>
              <a:sym typeface="Calibri" pitchFamily="34" charset="0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2767">
            <a:off x="5065713" y="3349625"/>
            <a:ext cx="107315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36f9a2a7dc2088575b3175c2c9b246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9" y="4972051"/>
            <a:ext cx="215582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1" y="3338514"/>
            <a:ext cx="1477963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轻松休闲乡村流行背景音乐">
            <a:hlinkClick r:id="" action="ppaction://media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75" y="1463675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59239" y="1463676"/>
            <a:ext cx="75898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13: BÀI TOÁN VỀ NHIỀU HƠN,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ÍT HƠN MỘT SỐ ĐƠN VỊ</a:t>
            </a:r>
          </a:p>
        </p:txBody>
      </p:sp>
      <p:pic>
        <p:nvPicPr>
          <p:cNvPr id="12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6" t="6693" r="8148" b="75200"/>
          <a:stretch>
            <a:fillRect/>
          </a:stretch>
        </p:blipFill>
        <p:spPr bwMode="auto">
          <a:xfrm>
            <a:off x="9151939" y="187326"/>
            <a:ext cx="112553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65201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93735" y="234479"/>
            <a:ext cx="977908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cồng</a:t>
            </a:r>
            <a:r>
              <a:rPr lang="en-US" sz="2400" dirty="0"/>
              <a:t> </a:t>
            </a:r>
            <a:r>
              <a:rPr lang="en-US" sz="2400" dirty="0" err="1"/>
              <a:t>chiêng</a:t>
            </a:r>
            <a:r>
              <a:rPr lang="en-US" sz="2400" dirty="0"/>
              <a:t>,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11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,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4 </a:t>
            </a:r>
            <a:r>
              <a:rPr lang="en-US" sz="2400" dirty="0" err="1"/>
              <a:t>người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có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B180037-31BD-49B7-8370-EEDC41BC6793}"/>
              </a:ext>
            </a:extLst>
          </p:cNvPr>
          <p:cNvSpPr txBox="1"/>
          <p:nvPr/>
        </p:nvSpPr>
        <p:spPr>
          <a:xfrm>
            <a:off x="6518806" y="1400637"/>
            <a:ext cx="4446579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: 11 </a:t>
            </a:r>
            <a:r>
              <a:rPr lang="en-US" sz="2400" dirty="0" err="1"/>
              <a:t>người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: 4 </a:t>
            </a:r>
            <a:r>
              <a:rPr lang="en-US" sz="2400" dirty="0" err="1"/>
              <a:t>người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Hai: … </a:t>
            </a:r>
            <a:r>
              <a:rPr lang="en-US" sz="2400" dirty="0" err="1"/>
              <a:t>người</a:t>
            </a:r>
            <a:r>
              <a:rPr lang="en-US" sz="2400" dirty="0"/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50706B7-D6DF-4A04-A2C8-BC1279CAD62B}"/>
              </a:ext>
            </a:extLst>
          </p:cNvPr>
          <p:cNvSpPr txBox="1"/>
          <p:nvPr/>
        </p:nvSpPr>
        <p:spPr>
          <a:xfrm>
            <a:off x="5716766" y="3892576"/>
            <a:ext cx="5304237" cy="2478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11 – 4 = 7 (</a:t>
            </a:r>
            <a:r>
              <a:rPr lang="en-US" sz="2400" dirty="0" err="1"/>
              <a:t>người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7 </a:t>
            </a:r>
            <a:r>
              <a:rPr lang="en-US" sz="2400" dirty="0" err="1"/>
              <a:t>người</a:t>
            </a:r>
            <a:r>
              <a:rPr lang="en-US" sz="2400" dirty="0"/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51A221-5FD3-44C8-A09B-8887607AA4CD}"/>
              </a:ext>
            </a:extLst>
          </p:cNvPr>
          <p:cNvSpPr/>
          <p:nvPr/>
        </p:nvSpPr>
        <p:spPr>
          <a:xfrm>
            <a:off x="870515" y="32604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A115EC-0916-44AA-A1CF-BB0476BC6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93" y="2266821"/>
            <a:ext cx="4461999" cy="269516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A27AE8-4100-400C-98DE-49651C058F8B}"/>
              </a:ext>
            </a:extLst>
          </p:cNvPr>
          <p:cNvCxnSpPr>
            <a:cxnSpLocks/>
          </p:cNvCxnSpPr>
          <p:nvPr/>
        </p:nvCxnSpPr>
        <p:spPr>
          <a:xfrm>
            <a:off x="5384681" y="731156"/>
            <a:ext cx="39117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81BDE0-BAD2-412E-8FB2-FD362CD9526D}"/>
              </a:ext>
            </a:extLst>
          </p:cNvPr>
          <p:cNvCxnSpPr>
            <a:cxnSpLocks/>
          </p:cNvCxnSpPr>
          <p:nvPr/>
        </p:nvCxnSpPr>
        <p:spPr>
          <a:xfrm>
            <a:off x="7554895" y="1257629"/>
            <a:ext cx="341049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080BE5-ABE1-4887-8F2B-57E80CD74630}"/>
              </a:ext>
            </a:extLst>
          </p:cNvPr>
          <p:cNvCxnSpPr>
            <a:cxnSpLocks/>
          </p:cNvCxnSpPr>
          <p:nvPr/>
        </p:nvCxnSpPr>
        <p:spPr>
          <a:xfrm>
            <a:off x="9480041" y="731156"/>
            <a:ext cx="14853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4E8554-F1DB-43E1-BDA1-3474B64FA1B2}"/>
              </a:ext>
            </a:extLst>
          </p:cNvPr>
          <p:cNvCxnSpPr>
            <a:cxnSpLocks/>
          </p:cNvCxnSpPr>
          <p:nvPr/>
        </p:nvCxnSpPr>
        <p:spPr>
          <a:xfrm>
            <a:off x="4062914" y="1257629"/>
            <a:ext cx="33077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603404B-AA2D-457C-B37F-3B1108A4956C}"/>
              </a:ext>
            </a:extLst>
          </p:cNvPr>
          <p:cNvCxnSpPr>
            <a:cxnSpLocks/>
          </p:cNvCxnSpPr>
          <p:nvPr/>
        </p:nvCxnSpPr>
        <p:spPr>
          <a:xfrm>
            <a:off x="1500458" y="1875627"/>
            <a:ext cx="341049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3664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655" y="-1768823"/>
            <a:ext cx="12127345" cy="8626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059" name="TextBox 12"/>
          <p:cNvSpPr txBox="1">
            <a:spLocks noChangeArrowheads="1"/>
          </p:cNvSpPr>
          <p:nvPr/>
        </p:nvSpPr>
        <p:spPr bwMode="auto">
          <a:xfrm>
            <a:off x="3609975" y="2247900"/>
            <a:ext cx="20002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2600" b="1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50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3975"/>
            <a:ext cx="76962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1724026" y="1306514"/>
            <a:ext cx="898525" cy="14128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062" name="TextBox 14"/>
          <p:cNvSpPr txBox="1">
            <a:spLocks noChangeArrowheads="1"/>
          </p:cNvSpPr>
          <p:nvPr/>
        </p:nvSpPr>
        <p:spPr bwMode="auto">
          <a:xfrm>
            <a:off x="1724025" y="1576388"/>
            <a:ext cx="1003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</a:p>
        </p:txBody>
      </p:sp>
      <p:pic>
        <p:nvPicPr>
          <p:cNvPr id="45063" name="图片 40964" descr="1-4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1" y="-52388"/>
            <a:ext cx="995363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7" name="TextBox 11"/>
          <p:cNvSpPr txBox="1">
            <a:spLocks noChangeArrowheads="1"/>
          </p:cNvSpPr>
          <p:nvPr/>
        </p:nvSpPr>
        <p:spPr bwMode="auto">
          <a:xfrm>
            <a:off x="2967325" y="354447"/>
            <a:ext cx="20002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45068" name="TextBox 16"/>
          <p:cNvSpPr txBox="1">
            <a:spLocks noChangeArrowheads="1"/>
          </p:cNvSpPr>
          <p:nvPr/>
        </p:nvSpPr>
        <p:spPr bwMode="auto">
          <a:xfrm>
            <a:off x="5510699" y="3197570"/>
            <a:ext cx="20002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069" name="TextBox 17"/>
          <p:cNvSpPr txBox="1">
            <a:spLocks noChangeArrowheads="1"/>
          </p:cNvSpPr>
          <p:nvPr/>
        </p:nvSpPr>
        <p:spPr bwMode="auto">
          <a:xfrm>
            <a:off x="3597429" y="3759230"/>
            <a:ext cx="722759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 err="1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Đội</a:t>
            </a:r>
            <a:r>
              <a:rPr lang="en-US" altLang="en-US" sz="2800" b="1" dirty="0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Hai </a:t>
            </a:r>
            <a:r>
              <a:rPr lang="en-US" altLang="en-US" sz="2800" b="1" dirty="0" err="1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tham</a:t>
            </a:r>
            <a:r>
              <a:rPr lang="en-US" altLang="en-US" sz="2800" b="1" dirty="0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gia</a:t>
            </a:r>
            <a:r>
              <a:rPr lang="en-US" altLang="en-US" sz="2800" b="1" dirty="0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hội</a:t>
            </a:r>
            <a:r>
              <a:rPr lang="en-US" altLang="en-US" sz="2800" b="1" dirty="0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997073" y="4309085"/>
            <a:ext cx="43211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....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.... = .... ( </a:t>
            </a:r>
            <a:r>
              <a:rPr lang="en-US" altLang="en-US" sz="2800" b="1" dirty="0" err="1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843032" y="4878998"/>
            <a:ext cx="431958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: ... </a:t>
            </a:r>
            <a:r>
              <a:rPr lang="en-US" altLang="en-US" sz="2800" b="1" dirty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sz="2800" b="1" noProof="0" dirty="0" err="1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gười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3425274" y="917488"/>
            <a:ext cx="20002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Tóm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tắt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087976" y="2626866"/>
            <a:ext cx="431958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noProof="0" dirty="0" err="1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Đội</a:t>
            </a:r>
            <a:r>
              <a:rPr lang="en-US" altLang="en-US" sz="2800" b="1" noProof="0" dirty="0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Hai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… </a:t>
            </a:r>
            <a:r>
              <a:rPr lang="en-US" altLang="en-US" sz="2800" b="1" dirty="0" err="1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3097037" y="1485629"/>
            <a:ext cx="4330171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noProof="0" dirty="0" err="1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Đội</a:t>
            </a:r>
            <a:r>
              <a:rPr lang="en-US" altLang="en-US" sz="2800" b="1" noProof="0" dirty="0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noProof="0" dirty="0" err="1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: 11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người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2964355" y="2063823"/>
            <a:ext cx="619104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Đội</a:t>
            </a:r>
            <a:r>
              <a:rPr lang="en-US" altLang="en-US" sz="2800" b="1" dirty="0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Hai </a:t>
            </a:r>
            <a:r>
              <a:rPr lang="en-US" altLang="en-US" sz="2800" b="1" dirty="0" err="1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ít</a:t>
            </a:r>
            <a:r>
              <a:rPr lang="en-US" altLang="en-US" sz="2800" b="1" dirty="0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hơn</a:t>
            </a:r>
            <a:r>
              <a:rPr lang="en-US" altLang="en-US" sz="2800" b="1" dirty="0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đội</a:t>
            </a:r>
            <a:r>
              <a:rPr lang="en-US" altLang="en-US" sz="2800" b="1" dirty="0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altLang="en-US" sz="2800" b="1" dirty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người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08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8" y="137330"/>
            <a:ext cx="11953690" cy="6720670"/>
          </a:xfrm>
        </p:spPr>
      </p:pic>
    </p:spTree>
    <p:extLst>
      <p:ext uri="{BB962C8B-B14F-4D97-AF65-F5344CB8AC3E}">
        <p14:creationId xmlns:p14="http://schemas.microsoft.com/office/powerpoint/2010/main" val="1173356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3" r="12603"/>
          <a:stretch/>
        </p:blipFill>
        <p:spPr>
          <a:xfrm>
            <a:off x="415636" y="87018"/>
            <a:ext cx="11517746" cy="677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53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3975"/>
            <a:ext cx="12192000" cy="7358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059" name="TextBox 12"/>
          <p:cNvSpPr txBox="1">
            <a:spLocks noChangeArrowheads="1"/>
          </p:cNvSpPr>
          <p:nvPr/>
        </p:nvSpPr>
        <p:spPr bwMode="auto">
          <a:xfrm>
            <a:off x="3609975" y="2247900"/>
            <a:ext cx="20002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2600" b="1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50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3975"/>
            <a:ext cx="76962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1724026" y="1306514"/>
            <a:ext cx="898525" cy="14128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062" name="TextBox 14"/>
          <p:cNvSpPr txBox="1">
            <a:spLocks noChangeArrowheads="1"/>
          </p:cNvSpPr>
          <p:nvPr/>
        </p:nvSpPr>
        <p:spPr bwMode="auto">
          <a:xfrm>
            <a:off x="1724025" y="1576388"/>
            <a:ext cx="1003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</a:p>
        </p:txBody>
      </p:sp>
      <p:pic>
        <p:nvPicPr>
          <p:cNvPr id="45063" name="图片 40964" descr="1-4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1" y="-52388"/>
            <a:ext cx="995363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Box 18"/>
          <p:cNvSpPr txBox="1">
            <a:spLocks noChangeArrowheads="1"/>
          </p:cNvSpPr>
          <p:nvPr/>
        </p:nvSpPr>
        <p:spPr bwMode="auto">
          <a:xfrm>
            <a:off x="3071665" y="350492"/>
            <a:ext cx="76231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sáu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22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45065" name="TextBox 19"/>
          <p:cNvSpPr txBox="1">
            <a:spLocks noChangeArrowheads="1"/>
          </p:cNvSpPr>
          <p:nvPr/>
        </p:nvSpPr>
        <p:spPr bwMode="auto">
          <a:xfrm>
            <a:off x="5519936" y="924968"/>
            <a:ext cx="20018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066" name="TextBox 10"/>
          <p:cNvSpPr txBox="1">
            <a:spLocks noChangeArrowheads="1"/>
          </p:cNvSpPr>
          <p:nvPr/>
        </p:nvSpPr>
        <p:spPr bwMode="auto">
          <a:xfrm>
            <a:off x="3648076" y="1576389"/>
            <a:ext cx="6670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Giải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bài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toán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ít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hơn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một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số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đơn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vị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7" name="TextBox 11"/>
          <p:cNvSpPr txBox="1">
            <a:spLocks noChangeArrowheads="1"/>
          </p:cNvSpPr>
          <p:nvPr/>
        </p:nvSpPr>
        <p:spPr bwMode="auto">
          <a:xfrm>
            <a:off x="5163993" y="2062511"/>
            <a:ext cx="20002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9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2738438"/>
            <a:ext cx="37465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60976" y="2154238"/>
            <a:ext cx="27797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en-US" sz="3200" b="1" dirty="0">
              <a:solidFill>
                <a:srgbClr val="33339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91001" y="2781301"/>
            <a:ext cx="4322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1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1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1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môt</a:t>
            </a:r>
            <a:r>
              <a:rPr lang="en-US" altLang="en-US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91001" y="3514725"/>
            <a:ext cx="4100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giải bài toán vào thực tế.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94164" y="4081464"/>
            <a:ext cx="502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năng lực tư duy, lập luận toán học.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3455988"/>
            <a:ext cx="3762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4041776"/>
            <a:ext cx="3746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676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>
            <a:extLst>
              <a:ext uri="{FF2B5EF4-FFF2-40B4-BE49-F238E27FC236}">
                <a16:creationId xmlns:a16="http://schemas.microsoft.com/office/drawing/2014/main" id="{65C93870-0642-4E9B-88AB-67A6FAE861F6}"/>
              </a:ext>
            </a:extLst>
          </p:cNvPr>
          <p:cNvSpPr txBox="1"/>
          <p:nvPr/>
        </p:nvSpPr>
        <p:spPr>
          <a:xfrm>
            <a:off x="3260980" y="795816"/>
            <a:ext cx="59827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/>
              <a:t>Giải</a:t>
            </a:r>
            <a:r>
              <a:rPr lang="en-US" sz="2600" b="1" dirty="0"/>
              <a:t> </a:t>
            </a:r>
            <a:r>
              <a:rPr lang="en-US" sz="2600" b="1" dirty="0" err="1"/>
              <a:t>bài</a:t>
            </a:r>
            <a:r>
              <a:rPr lang="en-US" sz="2600" b="1" dirty="0"/>
              <a:t> </a:t>
            </a:r>
            <a:r>
              <a:rPr lang="en-US" sz="2600" b="1" dirty="0" err="1"/>
              <a:t>toán</a:t>
            </a:r>
            <a:r>
              <a:rPr lang="en-US" sz="2600" b="1" dirty="0"/>
              <a:t> </a:t>
            </a:r>
            <a:r>
              <a:rPr lang="en-US" sz="2600" b="1" dirty="0" err="1"/>
              <a:t>về</a:t>
            </a:r>
            <a:r>
              <a:rPr lang="en-US" sz="2600" b="1" dirty="0"/>
              <a:t> </a:t>
            </a:r>
            <a:r>
              <a:rPr lang="en-US" sz="2600" b="1" dirty="0" err="1"/>
              <a:t>ít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b="1" dirty="0" err="1"/>
              <a:t>một</a:t>
            </a:r>
            <a:r>
              <a:rPr lang="en-US" sz="2600" b="1" dirty="0"/>
              <a:t> </a:t>
            </a:r>
            <a:r>
              <a:rPr lang="en-US" sz="2600" b="1" dirty="0" err="1"/>
              <a:t>số</a:t>
            </a:r>
            <a:r>
              <a:rPr lang="en-US" sz="2600" b="1" dirty="0"/>
              <a:t> </a:t>
            </a:r>
            <a:r>
              <a:rPr lang="en-US" sz="2600" b="1" dirty="0" err="1"/>
              <a:t>đơn</a:t>
            </a:r>
            <a:r>
              <a:rPr lang="en-US" sz="2600" b="1" dirty="0"/>
              <a:t> </a:t>
            </a:r>
            <a:r>
              <a:rPr lang="en-US" sz="2600" b="1" dirty="0" err="1"/>
              <a:t>vị</a:t>
            </a:r>
            <a:endParaRPr lang="en-US" sz="2600" b="1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62C4C75-27D2-4697-9D1C-CCFECC92B592}"/>
              </a:ext>
            </a:extLst>
          </p:cNvPr>
          <p:cNvSpPr txBox="1"/>
          <p:nvPr/>
        </p:nvSpPr>
        <p:spPr>
          <a:xfrm>
            <a:off x="967225" y="1226781"/>
            <a:ext cx="1004186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8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,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Mai 2 </a:t>
            </a:r>
            <a:r>
              <a:rPr lang="en-US" sz="2400" dirty="0" err="1"/>
              <a:t>cái</a:t>
            </a:r>
            <a:r>
              <a:rPr lang="en-US" sz="24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Hỏi</a:t>
            </a:r>
            <a:r>
              <a:rPr lang="en-US" sz="2400" dirty="0"/>
              <a:t>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?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7FBB3BD-5DAA-41B4-9869-06B08D6E1284}"/>
              </a:ext>
            </a:extLst>
          </p:cNvPr>
          <p:cNvCxnSpPr>
            <a:cxnSpLocks/>
          </p:cNvCxnSpPr>
          <p:nvPr/>
        </p:nvCxnSpPr>
        <p:spPr>
          <a:xfrm>
            <a:off x="1886279" y="1716308"/>
            <a:ext cx="5382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CA48031-67E2-435F-9A3D-4A290F07EF7B}"/>
              </a:ext>
            </a:extLst>
          </p:cNvPr>
          <p:cNvCxnSpPr>
            <a:cxnSpLocks/>
          </p:cNvCxnSpPr>
          <p:nvPr/>
        </p:nvCxnSpPr>
        <p:spPr>
          <a:xfrm>
            <a:off x="3580270" y="2275945"/>
            <a:ext cx="480172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8481B44-4398-4DB1-831F-9DF77CD80E50}"/>
              </a:ext>
            </a:extLst>
          </p:cNvPr>
          <p:cNvCxnSpPr>
            <a:cxnSpLocks/>
          </p:cNvCxnSpPr>
          <p:nvPr/>
        </p:nvCxnSpPr>
        <p:spPr>
          <a:xfrm>
            <a:off x="3855720" y="1722409"/>
            <a:ext cx="17792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9C9B540-4EE0-4DC5-B865-58FF492F2CD5}"/>
              </a:ext>
            </a:extLst>
          </p:cNvPr>
          <p:cNvCxnSpPr>
            <a:cxnSpLocks/>
          </p:cNvCxnSpPr>
          <p:nvPr/>
        </p:nvCxnSpPr>
        <p:spPr>
          <a:xfrm>
            <a:off x="5759940" y="1716308"/>
            <a:ext cx="627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E79E16B-DBB4-4E5C-ACFA-F7C3F0FF8265}"/>
              </a:ext>
            </a:extLst>
          </p:cNvPr>
          <p:cNvGrpSpPr/>
          <p:nvPr/>
        </p:nvGrpSpPr>
        <p:grpSpPr>
          <a:xfrm>
            <a:off x="5294973" y="3487399"/>
            <a:ext cx="2212746" cy="767157"/>
            <a:chOff x="4070697" y="1597626"/>
            <a:chExt cx="2212746" cy="767157"/>
          </a:xfrm>
        </p:grpSpPr>
        <p:sp>
          <p:nvSpPr>
            <p:cNvPr id="163" name="Left Brace 162">
              <a:extLst>
                <a:ext uri="{FF2B5EF4-FFF2-40B4-BE49-F238E27FC236}">
                  <a16:creationId xmlns:a16="http://schemas.microsoft.com/office/drawing/2014/main" id="{3C03754A-84EE-4E74-B2E5-7125B4D6FDE1}"/>
                </a:ext>
              </a:extLst>
            </p:cNvPr>
            <p:cNvSpPr/>
            <p:nvPr/>
          </p:nvSpPr>
          <p:spPr>
            <a:xfrm rot="16200000">
              <a:off x="4951307" y="1082357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4AFFFC6C-C84D-476F-90AD-397F63D455B9}"/>
                </a:ext>
              </a:extLst>
            </p:cNvPr>
            <p:cNvSpPr txBox="1"/>
            <p:nvPr/>
          </p:nvSpPr>
          <p:spPr>
            <a:xfrm>
              <a:off x="4070697" y="1786933"/>
              <a:ext cx="221274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/>
                <a:t>Ít</a:t>
              </a:r>
              <a:r>
                <a:rPr lang="en-US" sz="2400" dirty="0"/>
                <a:t> </a:t>
              </a:r>
              <a:r>
                <a:rPr lang="en-US" sz="2400" dirty="0" err="1"/>
                <a:t>hơn</a:t>
              </a:r>
              <a:r>
                <a:rPr lang="en-US" sz="2400" dirty="0"/>
                <a:t> 2</a:t>
              </a:r>
            </a:p>
          </p:txBody>
        </p: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F453B45D-8956-4623-B90D-E9727BF73986}"/>
              </a:ext>
            </a:extLst>
          </p:cNvPr>
          <p:cNvSpPr txBox="1"/>
          <p:nvPr/>
        </p:nvSpPr>
        <p:spPr>
          <a:xfrm>
            <a:off x="7001840" y="3994414"/>
            <a:ext cx="4483736" cy="2478125"/>
          </a:xfrm>
          <a:prstGeom prst="roundRect">
            <a:avLst/>
          </a:prstGeom>
          <a:solidFill>
            <a:srgbClr val="FFFF99"/>
          </a:solidFill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8 – 2 = 6 (</a:t>
            </a:r>
            <a:r>
              <a:rPr lang="en-US" sz="2400" dirty="0" err="1"/>
              <a:t>cái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6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.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4A2874-2218-439E-B31A-2184AAEADD7E}"/>
              </a:ext>
            </a:extLst>
          </p:cNvPr>
          <p:cNvCxnSpPr>
            <a:cxnSpLocks/>
          </p:cNvCxnSpPr>
          <p:nvPr/>
        </p:nvCxnSpPr>
        <p:spPr>
          <a:xfrm>
            <a:off x="7824268" y="1716308"/>
            <a:ext cx="2178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FC3865E-7E69-405D-A697-D979CB02C6D9}"/>
              </a:ext>
            </a:extLst>
          </p:cNvPr>
          <p:cNvGrpSpPr/>
          <p:nvPr/>
        </p:nvGrpSpPr>
        <p:grpSpPr>
          <a:xfrm>
            <a:off x="148771" y="2208913"/>
            <a:ext cx="6946237" cy="1278486"/>
            <a:chOff x="591454" y="2282046"/>
            <a:chExt cx="6946237" cy="12784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70040A-8627-4ADF-B0E7-5B70DD950F55}"/>
                </a:ext>
              </a:extLst>
            </p:cNvPr>
            <p:cNvGrpSpPr/>
            <p:nvPr/>
          </p:nvGrpSpPr>
          <p:grpSpPr>
            <a:xfrm>
              <a:off x="1598549" y="2282046"/>
              <a:ext cx="5939142" cy="1249272"/>
              <a:chOff x="811149" y="2179728"/>
              <a:chExt cx="5939142" cy="1249272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397B9297-7F8A-4619-B7DC-4E1738BEF16A}"/>
                  </a:ext>
                </a:extLst>
              </p:cNvPr>
              <p:cNvGrpSpPr/>
              <p:nvPr/>
            </p:nvGrpSpPr>
            <p:grpSpPr>
              <a:xfrm>
                <a:off x="823848" y="2179728"/>
                <a:ext cx="5926443" cy="970077"/>
                <a:chOff x="1408048" y="2205128"/>
                <a:chExt cx="2447671" cy="970077"/>
              </a:xfrm>
            </p:grpSpPr>
            <p:sp>
              <p:nvSpPr>
                <p:cNvPr id="134" name="Left Brace 133">
                  <a:extLst>
                    <a:ext uri="{FF2B5EF4-FFF2-40B4-BE49-F238E27FC236}">
                      <a16:creationId xmlns:a16="http://schemas.microsoft.com/office/drawing/2014/main" id="{378E857B-E22A-4830-9562-DEA0E236B240}"/>
                    </a:ext>
                  </a:extLst>
                </p:cNvPr>
                <p:cNvSpPr/>
                <p:nvPr/>
              </p:nvSpPr>
              <p:spPr>
                <a:xfrm rot="5400000">
                  <a:off x="2439079" y="1758564"/>
                  <a:ext cx="385610" cy="2447671"/>
                </a:xfrm>
                <a:prstGeom prst="leftBrace">
                  <a:avLst>
                    <a:gd name="adj1" fmla="val 41666"/>
                    <a:gd name="adj2" fmla="val 50824"/>
                  </a:avLst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18D59051-9471-406D-9A6C-B042AD3FDE01}"/>
                    </a:ext>
                  </a:extLst>
                </p:cNvPr>
                <p:cNvSpPr txBox="1"/>
                <p:nvPr/>
              </p:nvSpPr>
              <p:spPr>
                <a:xfrm>
                  <a:off x="2319405" y="2205128"/>
                  <a:ext cx="582060" cy="6183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600" b="1" dirty="0"/>
                    <a:t>8</a:t>
                  </a:r>
                </a:p>
              </p:txBody>
            </p:sp>
          </p:grpSp>
          <p:pic>
            <p:nvPicPr>
              <p:cNvPr id="2662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367F9680-F2E7-466D-AEEA-9D718A7CFF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811149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FAAE97E7-3F0F-42D6-8DC5-3EB9E57184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541846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660B234E-6159-4A62-A0B0-38CFA5D01A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2323265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831E0588-C9A4-4C21-9047-7BD474308C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053962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B4422CC7-3841-4CB8-9463-E4923CFE14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780786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ED0D74DF-AD21-4BE3-B116-0DECAA31E7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511483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79F369A1-D5D5-43C9-8E4B-8D3C5DFEE1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5292902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C694550A-EC66-45FC-B7DA-D88E529EA6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6023599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9D07AB5-3DED-47B2-8388-C0374F1EF279}"/>
                </a:ext>
              </a:extLst>
            </p:cNvPr>
            <p:cNvSpPr txBox="1"/>
            <p:nvPr/>
          </p:nvSpPr>
          <p:spPr>
            <a:xfrm>
              <a:off x="591454" y="2982682"/>
              <a:ext cx="14093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Mai: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CE6F99-D840-4186-AF7B-928C3F0C074B}"/>
              </a:ext>
            </a:extLst>
          </p:cNvPr>
          <p:cNvGrpSpPr/>
          <p:nvPr/>
        </p:nvGrpSpPr>
        <p:grpSpPr>
          <a:xfrm>
            <a:off x="1222703" y="4447628"/>
            <a:ext cx="4340476" cy="950173"/>
            <a:chOff x="1222703" y="4447628"/>
            <a:chExt cx="4340476" cy="950173"/>
          </a:xfrm>
        </p:grpSpPr>
        <p:sp>
          <p:nvSpPr>
            <p:cNvPr id="168" name="Left Brace 167">
              <a:extLst>
                <a:ext uri="{FF2B5EF4-FFF2-40B4-BE49-F238E27FC236}">
                  <a16:creationId xmlns:a16="http://schemas.microsoft.com/office/drawing/2014/main" id="{3FC51F81-8D46-4134-9115-3DB006780321}"/>
                </a:ext>
              </a:extLst>
            </p:cNvPr>
            <p:cNvSpPr/>
            <p:nvPr/>
          </p:nvSpPr>
          <p:spPr>
            <a:xfrm rot="16200000">
              <a:off x="3200136" y="2470195"/>
              <a:ext cx="385610" cy="4340476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28ADE6B-A3DD-4E30-A3BE-E2BF8FCCC727}"/>
                </a:ext>
              </a:extLst>
            </p:cNvPr>
            <p:cNvSpPr txBox="1"/>
            <p:nvPr/>
          </p:nvSpPr>
          <p:spPr>
            <a:xfrm>
              <a:off x="3140735" y="4779427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30E8AF-2E81-4741-9E47-9A1C4534AAEF}"/>
              </a:ext>
            </a:extLst>
          </p:cNvPr>
          <p:cNvGrpSpPr/>
          <p:nvPr/>
        </p:nvGrpSpPr>
        <p:grpSpPr>
          <a:xfrm>
            <a:off x="118927" y="3936358"/>
            <a:ext cx="5483590" cy="577850"/>
            <a:chOff x="118927" y="3936358"/>
            <a:chExt cx="5483590" cy="57785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D3EC165-D193-4E3F-92D9-80F68ADFB1D4}"/>
                </a:ext>
              </a:extLst>
            </p:cNvPr>
            <p:cNvGrpSpPr/>
            <p:nvPr/>
          </p:nvGrpSpPr>
          <p:grpSpPr>
            <a:xfrm>
              <a:off x="1175491" y="4158540"/>
              <a:ext cx="4427026" cy="271307"/>
              <a:chOff x="1175491" y="4158540"/>
              <a:chExt cx="4427026" cy="271307"/>
            </a:xfrm>
          </p:grpSpPr>
          <p:pic>
            <p:nvPicPr>
              <p:cNvPr id="54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FAD9AFAE-D037-4942-9606-3883F84871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175491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DFE94E4A-B616-4FF4-AA06-A9E4F22B58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906188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0816C3F8-A682-4A4F-909E-FA0FF6CFE4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2687607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52431378-FE2B-474F-92DB-7DB6435BB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418304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F9EBE56D-C882-41A8-8C45-92D4C562B2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145128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C9B1C7B6-8635-4776-B075-6D3041D773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875825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CDB1373-BF54-4BC8-8316-63A83460525C}"/>
                </a:ext>
              </a:extLst>
            </p:cNvPr>
            <p:cNvSpPr txBox="1"/>
            <p:nvPr/>
          </p:nvSpPr>
          <p:spPr>
            <a:xfrm>
              <a:off x="118927" y="3936358"/>
              <a:ext cx="14093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Nam: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DD893CD-E509-454E-B1FF-C59A6F01E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187" y="2026616"/>
            <a:ext cx="1952625" cy="1533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798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38807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781821" y="1317042"/>
            <a:ext cx="6170522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hội</a:t>
            </a:r>
            <a:r>
              <a:rPr lang="en-US" sz="2600" dirty="0"/>
              <a:t> </a:t>
            </a:r>
            <a:r>
              <a:rPr lang="en-US" sz="2600" dirty="0" err="1"/>
              <a:t>thi</a:t>
            </a:r>
            <a:r>
              <a:rPr lang="en-US" sz="2600" dirty="0"/>
              <a:t> </a:t>
            </a:r>
            <a:r>
              <a:rPr lang="en-US" sz="2600" dirty="0" err="1"/>
              <a:t>hát</a:t>
            </a:r>
            <a:r>
              <a:rPr lang="en-US" sz="2600" dirty="0"/>
              <a:t> </a:t>
            </a:r>
            <a:r>
              <a:rPr lang="en-US" sz="2600" dirty="0" err="1"/>
              <a:t>quan</a:t>
            </a:r>
            <a:r>
              <a:rPr lang="en-US" sz="2600" dirty="0"/>
              <a:t> </a:t>
            </a:r>
            <a:r>
              <a:rPr lang="en-US" sz="2600" dirty="0" err="1"/>
              <a:t>họ</a:t>
            </a:r>
            <a:r>
              <a:rPr lang="en-US" sz="2600" dirty="0"/>
              <a:t>,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Thượng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9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,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Hạ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Thượng</a:t>
            </a:r>
            <a:r>
              <a:rPr lang="en-US" sz="2600" dirty="0"/>
              <a:t> 3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Hạ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?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F05BB5D-CDC4-4E2F-A007-E46D989A8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787" y="1085850"/>
            <a:ext cx="4162425" cy="234315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756B013-89E6-422B-AABB-14AB0F14C7FC}"/>
              </a:ext>
            </a:extLst>
          </p:cNvPr>
          <p:cNvSpPr txBox="1"/>
          <p:nvPr/>
        </p:nvSpPr>
        <p:spPr>
          <a:xfrm>
            <a:off x="389936" y="4060372"/>
            <a:ext cx="5604465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Thượng</a:t>
            </a:r>
            <a:r>
              <a:rPr lang="en-US" sz="2400" dirty="0"/>
              <a:t>: 9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Hạ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Thượng</a:t>
            </a:r>
            <a:r>
              <a:rPr lang="en-US" sz="2400" dirty="0"/>
              <a:t>: 3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Hạ</a:t>
            </a:r>
            <a:r>
              <a:rPr lang="en-US" sz="2400" dirty="0"/>
              <a:t>: …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r>
              <a:rPr lang="en-US" sz="2400" dirty="0"/>
              <a:t>?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0DC1EBF-22A1-47DF-8B70-35181A83ECBA}"/>
              </a:ext>
            </a:extLst>
          </p:cNvPr>
          <p:cNvGrpSpPr/>
          <p:nvPr/>
        </p:nvGrpSpPr>
        <p:grpSpPr>
          <a:xfrm>
            <a:off x="6081482" y="3686039"/>
            <a:ext cx="5328697" cy="2727271"/>
            <a:chOff x="5966990" y="3799209"/>
            <a:chExt cx="5255193" cy="272727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6D96651-0C43-402A-97F7-BAE4C86EE9CC}"/>
                </a:ext>
              </a:extLst>
            </p:cNvPr>
            <p:cNvSpPr txBox="1"/>
            <p:nvPr/>
          </p:nvSpPr>
          <p:spPr>
            <a:xfrm>
              <a:off x="5966990" y="3799209"/>
              <a:ext cx="5255193" cy="2727271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i="1" dirty="0" err="1">
                  <a:solidFill>
                    <a:srgbClr val="FF0000"/>
                  </a:solidFill>
                </a:rPr>
                <a:t>Bài</a:t>
              </a:r>
              <a:r>
                <a:rPr lang="en-US" sz="2600" i="1" dirty="0">
                  <a:solidFill>
                    <a:srgbClr val="FF0000"/>
                  </a:solidFill>
                </a:rPr>
                <a:t> </a:t>
              </a:r>
              <a:r>
                <a:rPr lang="en-US" sz="2600" i="1" dirty="0" err="1">
                  <a:solidFill>
                    <a:srgbClr val="FF0000"/>
                  </a:solidFill>
                </a:rPr>
                <a:t>giải</a:t>
              </a:r>
              <a:endParaRPr lang="en-US" sz="26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 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 </a:t>
              </a:r>
              <a:r>
                <a:rPr lang="en-US" sz="2600" dirty="0" err="1"/>
                <a:t>thôn</a:t>
              </a:r>
              <a:r>
                <a:rPr lang="en-US" sz="2600" dirty="0"/>
                <a:t> </a:t>
              </a:r>
              <a:r>
                <a:rPr lang="en-US" sz="2600" dirty="0" err="1"/>
                <a:t>Hạ</a:t>
              </a:r>
              <a:r>
                <a:rPr lang="en-US" sz="2600" dirty="0"/>
                <a:t> </a:t>
              </a:r>
              <a:r>
                <a:rPr lang="en-US" sz="2600" dirty="0" err="1"/>
                <a:t>tham</a:t>
              </a:r>
              <a:r>
                <a:rPr lang="en-US" sz="2600" dirty="0"/>
                <a:t> </a:t>
              </a:r>
              <a:r>
                <a:rPr lang="en-US" sz="2600" dirty="0" err="1"/>
                <a:t>gia</a:t>
              </a:r>
              <a:r>
                <a:rPr lang="en-US" sz="2600" dirty="0"/>
                <a:t> </a:t>
              </a:r>
              <a:r>
                <a:rPr lang="en-US" sz="2600" dirty="0" err="1"/>
                <a:t>là</a:t>
              </a:r>
              <a:r>
                <a:rPr lang="en-US" sz="26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/>
                <a:t>                                   (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Đáp</a:t>
              </a:r>
              <a:r>
                <a:rPr lang="en-US" sz="2600" dirty="0"/>
                <a:t> </a:t>
              </a:r>
              <a:r>
                <a:rPr lang="en-US" sz="2600" dirty="0" err="1"/>
                <a:t>số</a:t>
              </a:r>
              <a:r>
                <a:rPr lang="en-US" sz="2600" dirty="0"/>
                <a:t>:       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.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1F828554-CD56-49A8-A5ED-1CBEA8C6DE5E}"/>
                </a:ext>
              </a:extLst>
            </p:cNvPr>
            <p:cNvSpPr/>
            <p:nvPr/>
          </p:nvSpPr>
          <p:spPr>
            <a:xfrm>
              <a:off x="8297088" y="5885887"/>
              <a:ext cx="442185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72FBA92-3606-464D-A506-1C1F81A50070}"/>
                </a:ext>
              </a:extLst>
            </p:cNvPr>
            <p:cNvGrpSpPr/>
            <p:nvPr/>
          </p:nvGrpSpPr>
          <p:grpSpPr>
            <a:xfrm>
              <a:off x="6969629" y="5275824"/>
              <a:ext cx="2451964" cy="492443"/>
              <a:chOff x="7014037" y="4894113"/>
              <a:chExt cx="2451964" cy="492443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B8F3BBB3-1582-4FB9-84D7-EE3779612096}"/>
                  </a:ext>
                </a:extLst>
              </p:cNvPr>
              <p:cNvSpPr/>
              <p:nvPr/>
            </p:nvSpPr>
            <p:spPr>
              <a:xfrm>
                <a:off x="7014037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C0C7E97F-9D5F-4FFF-B24C-13DF448B62F0}"/>
                  </a:ext>
                </a:extLst>
              </p:cNvPr>
              <p:cNvSpPr/>
              <p:nvPr/>
            </p:nvSpPr>
            <p:spPr>
              <a:xfrm>
                <a:off x="7935592" y="491744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F46EC14-F5DF-4FC8-9B21-5635EA212FD8}"/>
                  </a:ext>
                </a:extLst>
              </p:cNvPr>
              <p:cNvSpPr txBox="1"/>
              <p:nvPr/>
            </p:nvSpPr>
            <p:spPr>
              <a:xfrm>
                <a:off x="7556299" y="4894113"/>
                <a:ext cx="19097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-        =</a:t>
                </a:r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69807B28-B844-42B6-98AC-FAAA8C334C82}"/>
                  </a:ext>
                </a:extLst>
              </p:cNvPr>
              <p:cNvSpPr/>
              <p:nvPr/>
            </p:nvSpPr>
            <p:spPr>
              <a:xfrm>
                <a:off x="8857556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F963EF24-3B48-4DC2-B337-0A1644092865}"/>
              </a:ext>
            </a:extLst>
          </p:cNvPr>
          <p:cNvSpPr/>
          <p:nvPr/>
        </p:nvSpPr>
        <p:spPr>
          <a:xfrm>
            <a:off x="7242138" y="526083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3AE4889-0335-4242-B32B-5CC958097340}"/>
              </a:ext>
            </a:extLst>
          </p:cNvPr>
          <p:cNvSpPr/>
          <p:nvPr/>
        </p:nvSpPr>
        <p:spPr>
          <a:xfrm>
            <a:off x="8163693" y="524839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84D5A36A-29C7-4FD0-86D8-F5D0C6F52653}"/>
              </a:ext>
            </a:extLst>
          </p:cNvPr>
          <p:cNvSpPr/>
          <p:nvPr/>
        </p:nvSpPr>
        <p:spPr>
          <a:xfrm>
            <a:off x="8999067" y="5203942"/>
            <a:ext cx="37928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6F32F56-EA6D-4269-8D6B-9CC526B646B9}"/>
              </a:ext>
            </a:extLst>
          </p:cNvPr>
          <p:cNvSpPr/>
          <p:nvPr/>
        </p:nvSpPr>
        <p:spPr>
          <a:xfrm>
            <a:off x="8503412" y="5797997"/>
            <a:ext cx="329887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7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3713729" y="77309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4236949" y="773090"/>
            <a:ext cx="52402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Giải</a:t>
            </a:r>
            <a:r>
              <a:rPr lang="en-US" sz="2600" dirty="0"/>
              <a:t> </a:t>
            </a:r>
            <a:r>
              <a:rPr lang="en-US" sz="2600" dirty="0" err="1"/>
              <a:t>bài</a:t>
            </a:r>
            <a:r>
              <a:rPr lang="en-US" sz="2600" dirty="0"/>
              <a:t> </a:t>
            </a:r>
            <a:r>
              <a:rPr lang="en-US" sz="2600" dirty="0" err="1"/>
              <a:t>toán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tóm</a:t>
            </a:r>
            <a:r>
              <a:rPr lang="en-US" sz="2600" dirty="0"/>
              <a:t> </a:t>
            </a:r>
            <a:r>
              <a:rPr lang="en-US" sz="2600" dirty="0" err="1"/>
              <a:t>tắt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B180037-31BD-49B7-8370-EEDC41BC6793}"/>
              </a:ext>
            </a:extLst>
          </p:cNvPr>
          <p:cNvSpPr txBox="1"/>
          <p:nvPr/>
        </p:nvSpPr>
        <p:spPr>
          <a:xfrm>
            <a:off x="833282" y="1320950"/>
            <a:ext cx="7160791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: 20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: 8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: …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38507-C555-4FE4-85B7-DFB848F020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9807" y="3255818"/>
            <a:ext cx="5318911" cy="30480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50706B7-D6DF-4A04-A2C8-BC1279CAD62B}"/>
              </a:ext>
            </a:extLst>
          </p:cNvPr>
          <p:cNvSpPr txBox="1"/>
          <p:nvPr/>
        </p:nvSpPr>
        <p:spPr>
          <a:xfrm>
            <a:off x="735570" y="3825693"/>
            <a:ext cx="5304237" cy="2478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20 + 8 = 28 (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28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2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3975"/>
            <a:ext cx="12192000" cy="7358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059" name="TextBox 12"/>
          <p:cNvSpPr txBox="1">
            <a:spLocks noChangeArrowheads="1"/>
          </p:cNvSpPr>
          <p:nvPr/>
        </p:nvSpPr>
        <p:spPr bwMode="auto">
          <a:xfrm>
            <a:off x="3609975" y="2247900"/>
            <a:ext cx="20002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2600" b="1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5060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1"/>
          <a:stretch/>
        </p:blipFill>
        <p:spPr bwMode="auto">
          <a:xfrm>
            <a:off x="2771775" y="53975"/>
            <a:ext cx="7696200" cy="582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1724026" y="1306514"/>
            <a:ext cx="898525" cy="14128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062" name="TextBox 14"/>
          <p:cNvSpPr txBox="1">
            <a:spLocks noChangeArrowheads="1"/>
          </p:cNvSpPr>
          <p:nvPr/>
        </p:nvSpPr>
        <p:spPr bwMode="auto">
          <a:xfrm>
            <a:off x="1724025" y="1576388"/>
            <a:ext cx="1003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</a:p>
        </p:txBody>
      </p:sp>
      <p:pic>
        <p:nvPicPr>
          <p:cNvPr id="45063" name="图片 40964" descr="1-4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1" y="-52388"/>
            <a:ext cx="995363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Box 18"/>
          <p:cNvSpPr txBox="1">
            <a:spLocks noChangeArrowheads="1"/>
          </p:cNvSpPr>
          <p:nvPr/>
        </p:nvSpPr>
        <p:spPr bwMode="auto">
          <a:xfrm>
            <a:off x="3071665" y="350492"/>
            <a:ext cx="76231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sáu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22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45065" name="TextBox 19"/>
          <p:cNvSpPr txBox="1">
            <a:spLocks noChangeArrowheads="1"/>
          </p:cNvSpPr>
          <p:nvPr/>
        </p:nvSpPr>
        <p:spPr bwMode="auto">
          <a:xfrm>
            <a:off x="5519936" y="924968"/>
            <a:ext cx="20018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066" name="TextBox 10"/>
          <p:cNvSpPr txBox="1">
            <a:spLocks noChangeArrowheads="1"/>
          </p:cNvSpPr>
          <p:nvPr/>
        </p:nvSpPr>
        <p:spPr bwMode="auto">
          <a:xfrm>
            <a:off x="3648076" y="1576389"/>
            <a:ext cx="6670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Giải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bài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toán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ít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hơn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một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số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đơn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vị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7" name="TextBox 11"/>
          <p:cNvSpPr txBox="1">
            <a:spLocks noChangeArrowheads="1"/>
          </p:cNvSpPr>
          <p:nvPr/>
        </p:nvSpPr>
        <p:spPr bwMode="auto">
          <a:xfrm>
            <a:off x="5163993" y="2062511"/>
            <a:ext cx="20002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67759" y="2632075"/>
            <a:ext cx="20002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4503877" y="3760399"/>
            <a:ext cx="511256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thùng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tàu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37043" y="4337201"/>
            <a:ext cx="43211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....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.... = .... ( </a:t>
            </a:r>
            <a:r>
              <a:rPr lang="en-US" altLang="en-US" sz="2800" b="1" dirty="0" err="1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thùng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5520730" y="3195160"/>
            <a:ext cx="20002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19936" y="4896611"/>
            <a:ext cx="43195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thùng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95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3.Baitoanvenhieuhon,ithonmotsodonvi[2021060710261778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533</Words>
  <Application>Microsoft Office PowerPoint</Application>
  <PresentationFormat>Widescreen</PresentationFormat>
  <Paragraphs>90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SimHei</vt:lpstr>
      <vt:lpstr>SimSun</vt:lpstr>
      <vt:lpstr>SimSun</vt:lpstr>
      <vt:lpstr>Arial</vt:lpstr>
      <vt:lpstr>Calibri</vt:lpstr>
      <vt:lpstr>等线</vt:lpstr>
      <vt:lpstr>HP001 4 hàng</vt:lpstr>
      <vt:lpstr>HP001 4H</vt:lpstr>
      <vt:lpstr>Times New Roman</vt:lpstr>
      <vt:lpstr>UTM Cookies</vt:lpstr>
      <vt:lpstr>Office Theme</vt:lpstr>
      <vt:lpstr>Default Design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308</cp:revision>
  <dcterms:created xsi:type="dcterms:W3CDTF">2021-06-02T01:34:28Z</dcterms:created>
  <dcterms:modified xsi:type="dcterms:W3CDTF">2021-10-22T00:44:10Z</dcterms:modified>
</cp:coreProperties>
</file>