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67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xmlns="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xmlns="" id="{51D7B24F-61DE-447B-BE63-141CB11A64C3}"/>
              </a:ext>
            </a:extLst>
          </p:cNvPr>
          <p:cNvSpPr txBox="1"/>
          <p:nvPr/>
        </p:nvSpPr>
        <p:spPr>
          <a:xfrm>
            <a:off x="1479292" y="881999"/>
            <a:ext cx="256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15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xmlns="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300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xmlns="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HP001 5 hàng" pitchFamily="34" charset="0"/>
                <a:ea typeface="思源黑体 CN Bold" panose="020B0800000000000000" pitchFamily="34" charset="-122"/>
                <a:cs typeface="Times New Roman" pitchFamily="18" charset="0"/>
              </a:rPr>
              <a:t>G</a:t>
            </a:r>
            <a:endParaRPr lang="zh-CN" altLang="en-US" sz="5400" dirty="0">
              <a:solidFill>
                <a:srgbClr val="FF0000"/>
              </a:solidFill>
              <a:latin typeface="HP001 5 hàng" pitchFamily="34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592309" y="4457699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F69D4A-64E2-4994-942B-8967A480B941}"/>
              </a:ext>
            </a:extLst>
          </p:cNvPr>
          <p:cNvGrpSpPr/>
          <p:nvPr/>
        </p:nvGrpSpPr>
        <p:grpSpPr>
          <a:xfrm>
            <a:off x="2950617" y="4457699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xmlns="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xmlns="" id="{31A0803E-4669-42D2-9FDB-A06E1A146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85904"/>
              </p:ext>
            </p:extLst>
          </p:nvPr>
        </p:nvGraphicFramePr>
        <p:xfrm>
          <a:off x="1412001" y="2981446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" name="Rectangle 115">
            <a:extLst>
              <a:ext uri="{FF2B5EF4-FFF2-40B4-BE49-F238E27FC236}">
                <a16:creationId xmlns:a16="http://schemas.microsoft.com/office/drawing/2014/main" xmlns="" id="{A0C318E1-92ED-43E9-8D1C-E3B15B24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01" y="2835468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C79B3DD-5681-4EF0-ABC1-95DAA7E5A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849" y="1203391"/>
            <a:ext cx="992546" cy="1274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2FCCFD3-5076-4270-8C1D-D4C4EA77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88" y="288019"/>
            <a:ext cx="1738826" cy="25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>
            <a:off x="2006772" y="1362932"/>
            <a:ext cx="219867" cy="4567663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07077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58" y="2027382"/>
            <a:ext cx="18066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 ô 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(3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đậm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xmlns="" id="{66C166B2-6AD7-47AC-9BAD-3D25ACF4660A}"/>
              </a:ext>
            </a:extLst>
          </p:cNvPr>
          <p:cNvSpPr/>
          <p:nvPr/>
        </p:nvSpPr>
        <p:spPr>
          <a:xfrm>
            <a:off x="6938065" y="116452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xmlns="" id="{8EAFC570-B8E8-4CB8-A618-F7FCDF09BB94}"/>
              </a:ext>
            </a:extLst>
          </p:cNvPr>
          <p:cNvSpPr/>
          <p:nvPr/>
        </p:nvSpPr>
        <p:spPr>
          <a:xfrm>
            <a:off x="6752020" y="2115063"/>
            <a:ext cx="5227023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xmlns="" id="{C780A544-C9D3-4D45-9E67-00B21EA2B384}"/>
              </a:ext>
            </a:extLst>
          </p:cNvPr>
          <p:cNvSpPr/>
          <p:nvPr/>
        </p:nvSpPr>
        <p:spPr>
          <a:xfrm>
            <a:off x="6752020" y="3804262"/>
            <a:ext cx="475723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khuyết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A8C4EC-1258-4B13-AB32-5232224A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38" y="655498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FDDE695-EFB3-4701-8F4C-03197722EB93}"/>
              </a:ext>
            </a:extLst>
          </p:cNvPr>
          <p:cNvGrpSpPr/>
          <p:nvPr/>
        </p:nvGrpSpPr>
        <p:grpSpPr>
          <a:xfrm flipV="1">
            <a:off x="2498053" y="821062"/>
            <a:ext cx="3135429" cy="139930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5" y="376218"/>
            <a:ext cx="1071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919FA8-E61A-43C1-9A31-930B39A0D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747476" y="970328"/>
            <a:ext cx="729008" cy="882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086137" y="2643059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46 L -0.02943 0.01018 L -0.05065 0.02338 L -0.0694 0.04421 L -0.08646 0.07615 L -0.09193 0.09907 L -0.0957 0.11389 L -0.09688 0.13379 L -0.09609 0.15092 L -0.09023 0.17315 L -0.0819 0.18935 L -0.06901 0.19907 L -0.05195 0.20509 L -0.03151 0.20416 L -0.0069 0.19838 L 0.01849 0.18727 L 0.04766 0.16412 L 0.0694 0.1375 L 0.08516 0.10856 L 0.09518 0.08356 L 0.10065 0.05463 L 0.10065 0.03449 L 0.09648 0.01389 L 0.08607 0.00115 L 0.07096 -0.00162 L 0.05221 0.00648 L 0.0306 0.0243 L 0.00482 0.06041 L -0.01029 0.09467 L -0.02148 0.13611 L -0.03073 0.18565 L -0.0332 0.22731 L -0.03073 0.26435 L -0.02357 0.31389 L -0.01354 0.34791 L -0.00313 0.37245 L 0.01107 0.39305 L 0.02812 0.40509 L 0.04596 0.4081 L 0.06562 0.39768 L 0.08138 0.37453 L 0.09596 0.3331 L 0.09974 0.3243 L 0.1056 0.30046 L 0.10651 0.24652 " pathEditMode="relative" rAng="0" ptsTypes="AAAAAAAAAAAAAAAAAAAAAAAAAAAAAAAAAAAAAAAAAAAAA">
                                      <p:cBhvr>
                                        <p:cTn id="40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0.00046 C -0.00053 0.02176 -0.00066 0.04329 -0.00079 0.06481 L -0.00079 0.17662 L -0.0017 0.31296 L -0.00456 0.34629 L -0.0112 0.37592 L -0.02162 0.39676 L -0.03034 0.40694 L -0.04037 0.41088 L -0.0504 0.40555 L -0.06081 0.38333 L -0.06159 0.34768 L -0.05495 0.30486 L -0.0379 0.2544 L -0.01784 0.20254 L 0.00455 0.15509 L 0.04635 0.08264 " pathEditMode="relative" rAng="0" ptsTypes="AAAAAAAAAAAAAAAAA">
                                      <p:cBhvr>
                                        <p:cTn id="53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xmlns="" id="{79FCFEFF-67C3-45A4-AD69-784C06703128}"/>
              </a:ext>
            </a:extLst>
          </p:cNvPr>
          <p:cNvSpPr/>
          <p:nvPr/>
        </p:nvSpPr>
        <p:spPr>
          <a:xfrm>
            <a:off x="3580618" y="166207"/>
            <a:ext cx="5626187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 </a:t>
            </a:r>
          </a:p>
        </p:txBody>
      </p:sp>
      <p:pic>
        <p:nvPicPr>
          <p:cNvPr id="4" name="videoplayback (3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1092" y="905961"/>
            <a:ext cx="6737685" cy="5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xmlns="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59" y="5865959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E2BB79-599E-467B-A3F5-4A43C3D0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951" y="2003146"/>
            <a:ext cx="2107581" cy="2706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7DCB74B-0664-42D7-9016-F0F3D3DC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11" y="257969"/>
            <a:ext cx="3692239" cy="54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>
            <a:off x="2072006" y="939367"/>
            <a:ext cx="219867" cy="4580542"/>
            <a:chOff x="1042416" y="792374"/>
            <a:chExt cx="210312" cy="437398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19397" y="792374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58" y="2027382"/>
            <a:ext cx="18066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 ô 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(3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đậm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DDE695-EFB3-4701-8F4C-03197722EB93}"/>
              </a:ext>
            </a:extLst>
          </p:cNvPr>
          <p:cNvGrpSpPr/>
          <p:nvPr/>
        </p:nvGrpSpPr>
        <p:grpSpPr>
          <a:xfrm flipV="1">
            <a:off x="2291989" y="821062"/>
            <a:ext cx="3135429" cy="139930"/>
            <a:chOff x="5440680" y="1322832"/>
            <a:chExt cx="3017520" cy="1950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8">
            <a:extLst>
              <a:ext uri="{FF2B5EF4-FFF2-40B4-BE49-F238E27FC236}">
                <a16:creationId xmlns:a16="http://schemas.microsoft.com/office/drawing/2014/main" xmlns="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935" y="376218"/>
            <a:ext cx="1071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 flipH="1">
            <a:off x="7482625" y="2003145"/>
            <a:ext cx="349938" cy="2706393"/>
            <a:chOff x="1042416" y="792374"/>
            <a:chExt cx="210312" cy="437398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19397" y="792374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 rot="5400000" flipH="1">
            <a:off x="8817331" y="919274"/>
            <a:ext cx="174969" cy="2073963"/>
            <a:chOff x="1042416" y="792374"/>
            <a:chExt cx="210312" cy="437398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19397" y="792374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126" y="1869356"/>
            <a:ext cx="18066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(1 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đậm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xmlns="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951" y="1283996"/>
            <a:ext cx="19855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</a:t>
            </a:r>
            <a:endParaRPr lang="en-US" altLang="en-US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5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ch viết chữ G hoa cỡ nhỏ, chuẩn theo chương chương trình mới, có hướng dẫn cách viết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37068" y="3396730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25129" y="3125029"/>
            <a:ext cx="6681156" cy="1568600"/>
            <a:chOff x="3754849" y="1730426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xmlns="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2" y="2091554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7" y="2730854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xmlns="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599" y="3336032"/>
            <a:ext cx="95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hưởng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1901"/>
              </p:ext>
            </p:extLst>
          </p:nvPr>
        </p:nvGraphicFramePr>
        <p:xfrm>
          <a:off x="1523098" y="881494"/>
          <a:ext cx="9314987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xmlns="" val="1809204580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715" y="723031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xmlns="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5157"/>
              </p:ext>
            </p:extLst>
          </p:nvPr>
        </p:nvGraphicFramePr>
        <p:xfrm>
          <a:off x="1589801" y="992494"/>
          <a:ext cx="9682288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334531002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10" y="2716415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32" y="5608402"/>
            <a:ext cx="5727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624" y="2594124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45" y="3200728"/>
            <a:ext cx="11907964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10" y="3301190"/>
            <a:ext cx="89936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li,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g, h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33" y="4967964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553" y="2700615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xmlns="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10" y="4154836"/>
            <a:ext cx="395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d, p</a:t>
            </a:r>
            <a:r>
              <a:rPr lang="en-US" altLang="en-US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617" y="2562526"/>
            <a:ext cx="767715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xmlns="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601" y="846516"/>
            <a:ext cx="96373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jực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Α΄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n,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0321" y="1352279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6177" y="1352278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1456" y="1376811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4266" y="1376811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5460" y="1373516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9082" y="1373515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84062" y="1369241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HP001 5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  <p:bldP spid="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419</Words>
  <Application>Microsoft Office PowerPoint</Application>
  <PresentationFormat>Custom</PresentationFormat>
  <Paragraphs>52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158</cp:revision>
  <dcterms:created xsi:type="dcterms:W3CDTF">2021-05-29T04:52:35Z</dcterms:created>
  <dcterms:modified xsi:type="dcterms:W3CDTF">2021-10-23T16:08:11Z</dcterms:modified>
</cp:coreProperties>
</file>