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8" r:id="rId4"/>
    <p:sldMasterId id="2147483712" r:id="rId5"/>
  </p:sldMasterIdLst>
  <p:notesMasterIdLst>
    <p:notesMasterId r:id="rId13"/>
  </p:notesMasterIdLst>
  <p:sldIdLst>
    <p:sldId id="302" r:id="rId6"/>
    <p:sldId id="275" r:id="rId7"/>
    <p:sldId id="276" r:id="rId8"/>
    <p:sldId id="279" r:id="rId9"/>
    <p:sldId id="297" r:id="rId10"/>
    <p:sldId id="280" r:id="rId11"/>
    <p:sldId id="28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14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1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1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5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7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87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4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976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27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5" r:id="rId3"/>
    <p:sldLayoutId id="2147483729" r:id="rId4"/>
    <p:sldLayoutId id="214748372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34" r:id="rId3"/>
    <p:sldLayoutId id="2147483733" r:id="rId4"/>
    <p:sldLayoutId id="2147483732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731" r:id="rId16"/>
    <p:sldLayoutId id="214748368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GIF"/><Relationship Id="rId18" Type="http://schemas.openxmlformats.org/officeDocument/2006/relationships/image" Target="../media/image25.png"/><Relationship Id="rId26" Type="http://schemas.openxmlformats.org/officeDocument/2006/relationships/image" Target="../media/image30.png"/><Relationship Id="rId3" Type="http://schemas.openxmlformats.org/officeDocument/2006/relationships/image" Target="../media/image16.GIF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openxmlformats.org/officeDocument/2006/relationships/image" Target="../media/image21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png"/><Relationship Id="rId20" Type="http://schemas.openxmlformats.org/officeDocument/2006/relationships/image" Target="../media/image27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24" Type="http://schemas.openxmlformats.org/officeDocument/2006/relationships/image" Target="../media/image29.png"/><Relationship Id="rId32" Type="http://schemas.microsoft.com/office/2007/relationships/hdphoto" Target="../media/hdphoto12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6.GIF"/><Relationship Id="rId31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microsoft.com/office/2007/relationships/hdphoto" Target="../media/hdphoto10.wdp"/><Relationship Id="rId30" Type="http://schemas.openxmlformats.org/officeDocument/2006/relationships/image" Target="../media/image3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7" y="-6880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741805" y="1407651"/>
            <a:ext cx="849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14 - Tuần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505835" y="1442085"/>
            <a:ext cx="574865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文本框 1">
            <a:extLst>
              <a:ext uri="{FF2B5EF4-FFF2-40B4-BE49-F238E27FC236}">
                <a16:creationId xmlns:a16="http://schemas.microsoft.com/office/drawing/2014/main" id="{A68963D7-F222-47F0-A9C0-66D75D992792}"/>
              </a:ext>
            </a:extLst>
          </p:cNvPr>
          <p:cNvSpPr txBox="1"/>
          <p:nvPr/>
        </p:nvSpPr>
        <p:spPr>
          <a:xfrm>
            <a:off x="3126879" y="235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94" y="336501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950" y="891540"/>
            <a:ext cx="9062085" cy="4557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57728-98A2-4EE3-9493-DDBA640A7AFD}"/>
              </a:ext>
            </a:extLst>
          </p:cNvPr>
          <p:cNvSpPr txBox="1"/>
          <p:nvPr/>
        </p:nvSpPr>
        <p:spPr>
          <a:xfrm>
            <a:off x="3712028" y="4093029"/>
            <a:ext cx="12736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34AF7-4FD4-42F9-BE90-B900BDF45C53}"/>
              </a:ext>
            </a:extLst>
          </p:cNvPr>
          <p:cNvSpPr txBox="1"/>
          <p:nvPr/>
        </p:nvSpPr>
        <p:spPr>
          <a:xfrm>
            <a:off x="3385457" y="2939404"/>
            <a:ext cx="1839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F9BF7-8A05-442E-8EBE-4CF23C6678AC}"/>
              </a:ext>
            </a:extLst>
          </p:cNvPr>
          <p:cNvSpPr txBox="1"/>
          <p:nvPr/>
        </p:nvSpPr>
        <p:spPr>
          <a:xfrm>
            <a:off x="8125278" y="4604658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2C7BD-E577-4611-9F63-D5BE3C47A87B}"/>
              </a:ext>
            </a:extLst>
          </p:cNvPr>
          <p:cNvSpPr txBox="1"/>
          <p:nvPr/>
        </p:nvSpPr>
        <p:spPr>
          <a:xfrm>
            <a:off x="6801909" y="3625468"/>
            <a:ext cx="2279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01386-5957-4CC0-8AE2-113FACBA9AA3}"/>
              </a:ext>
            </a:extLst>
          </p:cNvPr>
          <p:cNvSpPr txBox="1"/>
          <p:nvPr/>
        </p:nvSpPr>
        <p:spPr>
          <a:xfrm>
            <a:off x="6525078" y="2477739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39858-49FB-435F-86A8-A7DDDF1CFDDD}"/>
              </a:ext>
            </a:extLst>
          </p:cNvPr>
          <p:cNvSpPr txBox="1"/>
          <p:nvPr/>
        </p:nvSpPr>
        <p:spPr>
          <a:xfrm>
            <a:off x="9263743" y="2477739"/>
            <a:ext cx="729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B8AE9-9F21-481D-B94A-9493D7311ED7}"/>
              </a:ext>
            </a:extLst>
          </p:cNvPr>
          <p:cNvSpPr txBox="1"/>
          <p:nvPr/>
        </p:nvSpPr>
        <p:spPr>
          <a:xfrm>
            <a:off x="5421086" y="3142032"/>
            <a:ext cx="674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D047-66A3-400F-A18C-B03EF31DB15D}"/>
              </a:ext>
            </a:extLst>
          </p:cNvPr>
          <p:cNvSpPr txBox="1"/>
          <p:nvPr/>
        </p:nvSpPr>
        <p:spPr>
          <a:xfrm>
            <a:off x="7943092" y="1566007"/>
            <a:ext cx="17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55" y="1789430"/>
            <a:ext cx="11276602" cy="3279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86182" y="4183108"/>
            <a:ext cx="2568303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8141" y="4183108"/>
            <a:ext cx="4984659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chiếu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53540" y="887730"/>
            <a:ext cx="9411970" cy="3603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19335" y="169100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5705" y="228854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287591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0115" y="348488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04510" y="406273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5700" y="4603115"/>
            <a:ext cx="7056120" cy="185166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60125757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113</Words>
  <Application>Microsoft Office PowerPoint</Application>
  <PresentationFormat>Widescreen</PresentationFormat>
  <Paragraphs>27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Times New Roman</vt:lpstr>
      <vt:lpstr>1_Office Theme</vt:lpstr>
      <vt:lpstr>5_Office Theme</vt:lpstr>
      <vt:lpstr>2_Office Theme</vt:lpstr>
      <vt:lpstr>3_Office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Katy</dc:creator>
  <cp:lastModifiedBy>Admin</cp:lastModifiedBy>
  <cp:revision>50</cp:revision>
  <dcterms:created xsi:type="dcterms:W3CDTF">2021-05-25T05:02:22Z</dcterms:created>
  <dcterms:modified xsi:type="dcterms:W3CDTF">2021-10-21T00:37:22Z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