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</p:sldMasterIdLst>
  <p:notesMasterIdLst>
    <p:notesMasterId r:id="rId13"/>
  </p:notesMasterIdLst>
  <p:sldIdLst>
    <p:sldId id="280" r:id="rId4"/>
    <p:sldId id="260" r:id="rId5"/>
    <p:sldId id="269" r:id="rId6"/>
    <p:sldId id="412" r:id="rId7"/>
    <p:sldId id="338" r:id="rId8"/>
    <p:sldId id="324" r:id="rId9"/>
    <p:sldId id="413" r:id="rId10"/>
    <p:sldId id="415" r:id="rId11"/>
    <p:sldId id="339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158BF-78B8-4B56-83C4-8D1ED36D1437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9337-2CC9-439F-A32B-2585BB6390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4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60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5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12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528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51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6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60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6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75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833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10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69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1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0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8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8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55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840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5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25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2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2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33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0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8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44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4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614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9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3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5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40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70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-291924" y="1078402"/>
            <a:ext cx="127758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 mừng các con tham gia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tiết học môn Toán</a:t>
            </a:r>
            <a:endParaRPr kumimoji="0" lang="en-US" altLang="zh-CN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011" y="1752433"/>
            <a:ext cx="101830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14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LUYỆN TẬP CHUNG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 TRONG PHẠM VI 20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9636" y="423678"/>
            <a:ext cx="76442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10 năm 2021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2301" y="1637866"/>
            <a:ext cx="6902213" cy="65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chung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 55,56)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8735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A9C9B-3FBF-41F7-A668-D07DF2E2AD65}"/>
              </a:ext>
            </a:extLst>
          </p:cNvPr>
          <p:cNvSpPr/>
          <p:nvPr/>
        </p:nvSpPr>
        <p:spPr>
          <a:xfrm>
            <a:off x="4134678" y="1775791"/>
            <a:ext cx="3962400" cy="3445566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4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AA7B50-C54D-4FF8-A112-C1E6A5FA388A}"/>
              </a:ext>
            </a:extLst>
          </p:cNvPr>
          <p:cNvGrpSpPr/>
          <p:nvPr/>
        </p:nvGrpSpPr>
        <p:grpSpPr>
          <a:xfrm>
            <a:off x="1237019" y="269450"/>
            <a:ext cx="6637904" cy="635866"/>
            <a:chOff x="3740729" y="661336"/>
            <a:chExt cx="6637904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6114684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rồi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thức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ăn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mỗi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vật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3FD2A1-7841-459D-B03F-42203A540A6F}"/>
              </a:ext>
            </a:extLst>
          </p:cNvPr>
          <p:cNvGrpSpPr/>
          <p:nvPr/>
        </p:nvGrpSpPr>
        <p:grpSpPr>
          <a:xfrm>
            <a:off x="1287418" y="1079857"/>
            <a:ext cx="2994296" cy="988122"/>
            <a:chOff x="1287418" y="1544314"/>
            <a:chExt cx="2994296" cy="98812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300FC4C-02E5-4AE7-9CC3-1FD8E76A1E7E}"/>
                </a:ext>
              </a:extLst>
            </p:cNvPr>
            <p:cNvGrpSpPr/>
            <p:nvPr/>
          </p:nvGrpSpPr>
          <p:grpSpPr>
            <a:xfrm>
              <a:off x="1460914" y="1846636"/>
              <a:ext cx="2820800" cy="685800"/>
              <a:chOff x="1508520" y="4738254"/>
              <a:chExt cx="2820800" cy="6858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F903120A-7096-4835-967D-EBC9E3C93CB5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820800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A2DA3B5-6002-422B-AFC3-EBD09BBE5858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184731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30FFAA6-2322-4DD7-9CF5-D5B53077A4ED}"/>
                </a:ext>
              </a:extLst>
            </p:cNvPr>
            <p:cNvSpPr/>
            <p:nvPr/>
          </p:nvSpPr>
          <p:spPr>
            <a:xfrm>
              <a:off x="2869933" y="1927926"/>
              <a:ext cx="1295728" cy="523220"/>
            </a:xfrm>
            <a:prstGeom prst="rect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 – 6 </a:t>
              </a:r>
            </a:p>
          </p:txBody>
        </p:sp>
        <p:pic>
          <p:nvPicPr>
            <p:cNvPr id="36866" name="Picture 2" descr="Premium Vector | Cute cat cartoon">
              <a:extLst>
                <a:ext uri="{FF2B5EF4-FFF2-40B4-BE49-F238E27FC236}">
                  <a16:creationId xmlns:a16="http://schemas.microsoft.com/office/drawing/2014/main" id="{54D1DA14-A6C1-4A58-A020-1AA72D788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7418" y="1544314"/>
              <a:ext cx="1018644" cy="97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81E74D7-1509-4007-B401-D2DD14E02DCB}"/>
              </a:ext>
            </a:extLst>
          </p:cNvPr>
          <p:cNvGrpSpPr/>
          <p:nvPr/>
        </p:nvGrpSpPr>
        <p:grpSpPr>
          <a:xfrm>
            <a:off x="1460914" y="2083019"/>
            <a:ext cx="2820800" cy="1069412"/>
            <a:chOff x="1460914" y="2083019"/>
            <a:chExt cx="2820800" cy="106941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2C1D87-B743-4A3F-9917-E729CF9C0565}"/>
                </a:ext>
              </a:extLst>
            </p:cNvPr>
            <p:cNvGrpSpPr/>
            <p:nvPr/>
          </p:nvGrpSpPr>
          <p:grpSpPr>
            <a:xfrm>
              <a:off x="1460914" y="2451591"/>
              <a:ext cx="2820800" cy="685800"/>
              <a:chOff x="1460914" y="1846636"/>
              <a:chExt cx="2820800" cy="68580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6743788F-D662-47FF-A55A-5BF55D892F25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A2314B3-6AB2-4AD0-B6E3-2D41F62CCAC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C37F5E68-3F41-44CB-9088-D4F1488B8FCE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0F30EE2-D046-4BA0-8014-95FE0D5759ED}"/>
                  </a:ext>
                </a:extLst>
              </p:cNvPr>
              <p:cNvSpPr/>
              <p:nvPr/>
            </p:nvSpPr>
            <p:spPr>
              <a:xfrm>
                <a:off x="2869933" y="194598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+ 6</a:t>
                </a:r>
              </a:p>
            </p:txBody>
          </p:sp>
        </p:grpSp>
        <p:pic>
          <p:nvPicPr>
            <p:cNvPr id="36868" name="Picture 4" descr="Premium Vector | Cute monkey cartoon">
              <a:extLst>
                <a:ext uri="{FF2B5EF4-FFF2-40B4-BE49-F238E27FC236}">
                  <a16:creationId xmlns:a16="http://schemas.microsoft.com/office/drawing/2014/main" id="{86397077-9C32-4999-B0B0-0670243C1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858" y="2083019"/>
              <a:ext cx="967416" cy="1069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A8D44A-6A97-49ED-AEA9-31E660D2CB18}"/>
              </a:ext>
            </a:extLst>
          </p:cNvPr>
          <p:cNvGrpSpPr/>
          <p:nvPr/>
        </p:nvGrpSpPr>
        <p:grpSpPr>
          <a:xfrm>
            <a:off x="1460914" y="3274744"/>
            <a:ext cx="2820800" cy="988122"/>
            <a:chOff x="1460914" y="3274744"/>
            <a:chExt cx="2820800" cy="98812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DF30744-B527-4BAB-8D07-95C82508391C}"/>
                </a:ext>
              </a:extLst>
            </p:cNvPr>
            <p:cNvGrpSpPr/>
            <p:nvPr/>
          </p:nvGrpSpPr>
          <p:grpSpPr>
            <a:xfrm>
              <a:off x="1460914" y="3521003"/>
              <a:ext cx="2820800" cy="685800"/>
              <a:chOff x="1460914" y="1846636"/>
              <a:chExt cx="2820800" cy="685800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27F5722-6367-4A05-B193-CFBB5AE57B59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4D04DF1-787B-4A9B-9FAB-676609F1BB1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73E5B1E-1395-4601-A5A0-0E0B880C512D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0B04855-9CF7-4ADA-AA22-D4D7DB63C029}"/>
                  </a:ext>
                </a:extLst>
              </p:cNvPr>
              <p:cNvSpPr/>
              <p:nvPr/>
            </p:nvSpPr>
            <p:spPr>
              <a:xfrm>
                <a:off x="2869933" y="1924237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17 – 8 </a:t>
                </a:r>
              </a:p>
            </p:txBody>
          </p:sp>
        </p:grpSp>
        <p:pic>
          <p:nvPicPr>
            <p:cNvPr id="36870" name="Picture 6" descr="Dog Cartoons High Res Stock Images | Shutterstock">
              <a:extLst>
                <a:ext uri="{FF2B5EF4-FFF2-40B4-BE49-F238E27FC236}">
                  <a16:creationId xmlns:a16="http://schemas.microsoft.com/office/drawing/2014/main" id="{9C92D153-362F-44CD-BC3C-26C0C8B8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2"/>
            <a:stretch/>
          </p:blipFill>
          <p:spPr bwMode="auto">
            <a:xfrm flipH="1">
              <a:off x="1503858" y="3274744"/>
              <a:ext cx="992146" cy="98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27E4B-F1B4-4A2D-BD2A-7B45B24B63F6}"/>
              </a:ext>
            </a:extLst>
          </p:cNvPr>
          <p:cNvGrpSpPr/>
          <p:nvPr/>
        </p:nvGrpSpPr>
        <p:grpSpPr>
          <a:xfrm>
            <a:off x="1436178" y="4481126"/>
            <a:ext cx="2845536" cy="795089"/>
            <a:chOff x="1436178" y="4481126"/>
            <a:chExt cx="2845536" cy="79508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56DFF7E-D010-45BC-8F41-57C9D46027C2}"/>
                </a:ext>
              </a:extLst>
            </p:cNvPr>
            <p:cNvGrpSpPr/>
            <p:nvPr/>
          </p:nvGrpSpPr>
          <p:grpSpPr>
            <a:xfrm>
              <a:off x="1460914" y="4590415"/>
              <a:ext cx="2820800" cy="685800"/>
              <a:chOff x="1460914" y="1846636"/>
              <a:chExt cx="2820800" cy="68580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315C3C84-5AEF-43CD-97D3-A6BF36DC8D8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07D62305-5191-42A1-B1EE-C91A521991D3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3F3F6CE1-8E14-4554-8DA8-E0EE47AEBF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A59A9DE-FE7E-467D-B75A-BEFCB5AA9B4D}"/>
                  </a:ext>
                </a:extLst>
              </p:cNvPr>
              <p:cNvSpPr/>
              <p:nvPr/>
            </p:nvSpPr>
            <p:spPr>
              <a:xfrm>
                <a:off x="2869933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+ 7 </a:t>
                </a:r>
              </a:p>
            </p:txBody>
          </p:sp>
        </p:grpSp>
        <p:pic>
          <p:nvPicPr>
            <p:cNvPr id="36872" name="Picture 8" descr="Premium Vector | Happy elephant cartoon">
              <a:extLst>
                <a:ext uri="{FF2B5EF4-FFF2-40B4-BE49-F238E27FC236}">
                  <a16:creationId xmlns:a16="http://schemas.microsoft.com/office/drawing/2014/main" id="{18E257A6-017B-40F1-947B-BADF0FD18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78" y="4481126"/>
              <a:ext cx="1131804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D22913-3F69-4FC9-A575-D2328486F451}"/>
              </a:ext>
            </a:extLst>
          </p:cNvPr>
          <p:cNvGrpSpPr/>
          <p:nvPr/>
        </p:nvGrpSpPr>
        <p:grpSpPr>
          <a:xfrm>
            <a:off x="1460914" y="5659827"/>
            <a:ext cx="2820800" cy="685800"/>
            <a:chOff x="1460914" y="5659827"/>
            <a:chExt cx="2820800" cy="685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081053D-CC2B-4ED8-8482-944A9C181E55}"/>
                </a:ext>
              </a:extLst>
            </p:cNvPr>
            <p:cNvGrpSpPr/>
            <p:nvPr/>
          </p:nvGrpSpPr>
          <p:grpSpPr>
            <a:xfrm>
              <a:off x="1460914" y="5659827"/>
              <a:ext cx="2820800" cy="685800"/>
              <a:chOff x="1460914" y="1846636"/>
              <a:chExt cx="2820800" cy="685800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830F87A-38D6-4818-BDC6-825116864C1E}"/>
                  </a:ext>
                </a:extLst>
              </p:cNvPr>
              <p:cNvGrpSpPr/>
              <p:nvPr/>
            </p:nvGrpSpPr>
            <p:grpSpPr>
              <a:xfrm>
                <a:off x="1460914" y="1846636"/>
                <a:ext cx="2820800" cy="685800"/>
                <a:chOff x="1508520" y="4738254"/>
                <a:chExt cx="2820800" cy="6858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55A5D45F-EB14-47DF-BB1F-A0DF6DC2B87B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820800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0F46108-F837-41EA-9A56-A25DD7A1A7A2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65015A1-F79C-4422-9E68-F724C7B05D13}"/>
                  </a:ext>
                </a:extLst>
              </p:cNvPr>
              <p:cNvSpPr/>
              <p:nvPr/>
            </p:nvSpPr>
            <p:spPr>
              <a:xfrm>
                <a:off x="2878034" y="1927926"/>
                <a:ext cx="1295728" cy="523220"/>
              </a:xfrm>
              <a:prstGeom prst="rect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16 – 9 </a:t>
                </a:r>
              </a:p>
            </p:txBody>
          </p:sp>
        </p:grpSp>
        <p:pic>
          <p:nvPicPr>
            <p:cNvPr id="36874" name="Picture 10" descr="phim hoạt hình con sâu bướm - Véc tơ bản đồ của sâu bướm png tải về - Miễn  phí trong suốt Côn Trùng png Tải về.">
              <a:extLst>
                <a:ext uri="{FF2B5EF4-FFF2-40B4-BE49-F238E27FC236}">
                  <a16:creationId xmlns:a16="http://schemas.microsoft.com/office/drawing/2014/main" id="{181EA141-7E55-413B-930A-846D14631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9" b="100000" l="111" r="100000">
                          <a14:foregroundMark x1="10222" y1="24821" x2="10222" y2="24821"/>
                          <a14:foregroundMark x1="30000" y1="26786" x2="30000" y2="26786"/>
                          <a14:foregroundMark x1="28444" y1="23036" x2="28444" y2="23036"/>
                          <a14:foregroundMark x1="7333" y1="20357" x2="7333" y2="20357"/>
                          <a14:foregroundMark x1="12778" y1="22500" x2="1277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0770" flipH="1">
              <a:off x="1665265" y="5702131"/>
              <a:ext cx="966200" cy="60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9C5F-809E-4AFC-86B5-9F36384CC0A5}"/>
              </a:ext>
            </a:extLst>
          </p:cNvPr>
          <p:cNvGrpSpPr/>
          <p:nvPr/>
        </p:nvGrpSpPr>
        <p:grpSpPr>
          <a:xfrm>
            <a:off x="7662866" y="5526649"/>
            <a:ext cx="2524177" cy="796221"/>
            <a:chOff x="7662866" y="5526649"/>
            <a:chExt cx="2524177" cy="79622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45FD0E-85EE-43AB-8BD4-2454A820C2E8}"/>
                </a:ext>
              </a:extLst>
            </p:cNvPr>
            <p:cNvGrpSpPr/>
            <p:nvPr/>
          </p:nvGrpSpPr>
          <p:grpSpPr>
            <a:xfrm>
              <a:off x="7662866" y="5637070"/>
              <a:ext cx="2524177" cy="685800"/>
              <a:chOff x="7662866" y="5637070"/>
              <a:chExt cx="2524177" cy="685800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3DFD0D9B-B03D-46E2-902E-FACD8BF73717}"/>
                  </a:ext>
                </a:extLst>
              </p:cNvPr>
              <p:cNvGrpSpPr/>
              <p:nvPr/>
            </p:nvGrpSpPr>
            <p:grpSpPr>
              <a:xfrm>
                <a:off x="7662866" y="563707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B768D087-F76B-4EB2-A19F-5FE8479B878B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68" name="Rectangle: Rounded Corners 167">
                    <a:extLst>
                      <a:ext uri="{FF2B5EF4-FFF2-40B4-BE49-F238E27FC236}">
                        <a16:creationId xmlns:a16="http://schemas.microsoft.com/office/drawing/2014/main" id="{7B1EE834-32BE-424B-ABDF-4CD5EFFAA1B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5A8BE0FB-B915-40E9-BE6B-A99434DF4B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12F3521-95BE-4DFE-86D4-32890AAD6475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0AD684B8-A829-4AF1-ADC2-4BCB2F48DAE2}"/>
                  </a:ext>
                </a:extLst>
              </p:cNvPr>
              <p:cNvSpPr txBox="1"/>
              <p:nvPr/>
            </p:nvSpPr>
            <p:spPr>
              <a:xfrm>
                <a:off x="7927014" y="5729557"/>
                <a:ext cx="55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11</a:t>
                </a:r>
              </a:p>
            </p:txBody>
          </p:sp>
        </p:grpSp>
        <p:pic>
          <p:nvPicPr>
            <p:cNvPr id="36876" name="Picture 12" descr="Banana Cartoon HD Stock Images | Shutterstock">
              <a:extLst>
                <a:ext uri="{FF2B5EF4-FFF2-40B4-BE49-F238E27FC236}">
                  <a16:creationId xmlns:a16="http://schemas.microsoft.com/office/drawing/2014/main" id="{873D3074-AB28-414A-88DF-EC5BAB2E21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7"/>
            <a:stretch/>
          </p:blipFill>
          <p:spPr bwMode="auto">
            <a:xfrm flipH="1">
              <a:off x="8921241" y="5526649"/>
              <a:ext cx="1132768" cy="78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CD8AB2-6F42-4778-A15B-BD53998AF472}"/>
              </a:ext>
            </a:extLst>
          </p:cNvPr>
          <p:cNvGrpSpPr/>
          <p:nvPr/>
        </p:nvGrpSpPr>
        <p:grpSpPr>
          <a:xfrm>
            <a:off x="7662865" y="4538447"/>
            <a:ext cx="2524177" cy="760844"/>
            <a:chOff x="7662865" y="4538447"/>
            <a:chExt cx="2524177" cy="76084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150DBAE6-0752-45B9-91F3-3AC6E2FBB2CB}"/>
                </a:ext>
              </a:extLst>
            </p:cNvPr>
            <p:cNvGrpSpPr/>
            <p:nvPr/>
          </p:nvGrpSpPr>
          <p:grpSpPr>
            <a:xfrm>
              <a:off x="7662865" y="4584214"/>
              <a:ext cx="2524177" cy="685800"/>
              <a:chOff x="7662867" y="1382179"/>
              <a:chExt cx="2524177" cy="685800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994B6EF-B0AC-4B88-9B8E-658B480A4DB3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BBE6E465-7E5E-4301-B511-DDA4115A5BF8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1FBEC1A5-9625-4D67-A2CB-AECB27DB1E93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77A324E-20C5-41AA-8155-7383D20C7BB2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</a:t>
                </a:r>
              </a:p>
            </p:txBody>
          </p:sp>
        </p:grpSp>
        <p:pic>
          <p:nvPicPr>
            <p:cNvPr id="36878" name="Picture 14" descr="Birch leaf icon cartoon style Royalty Free Vector Image">
              <a:extLst>
                <a:ext uri="{FF2B5EF4-FFF2-40B4-BE49-F238E27FC236}">
                  <a16:creationId xmlns:a16="http://schemas.microsoft.com/office/drawing/2014/main" id="{88018746-0309-41F9-9D55-7305433721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7"/>
            <a:stretch/>
          </p:blipFill>
          <p:spPr bwMode="auto">
            <a:xfrm rot="16200000" flipH="1">
              <a:off x="9080638" y="4534889"/>
              <a:ext cx="760844" cy="76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426319-B3BC-4059-B743-77C7EB41DE2A}"/>
              </a:ext>
            </a:extLst>
          </p:cNvPr>
          <p:cNvGrpSpPr/>
          <p:nvPr/>
        </p:nvGrpSpPr>
        <p:grpSpPr>
          <a:xfrm>
            <a:off x="7662864" y="3514869"/>
            <a:ext cx="2524177" cy="685800"/>
            <a:chOff x="7662864" y="3514869"/>
            <a:chExt cx="2524177" cy="685800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223C4B8-017A-41BA-BB76-9882405CFCED}"/>
                </a:ext>
              </a:extLst>
            </p:cNvPr>
            <p:cNvGrpSpPr/>
            <p:nvPr/>
          </p:nvGrpSpPr>
          <p:grpSpPr>
            <a:xfrm>
              <a:off x="7662864" y="3514869"/>
              <a:ext cx="2524177" cy="685800"/>
              <a:chOff x="7662867" y="1382179"/>
              <a:chExt cx="2524177" cy="68580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C7EA50D2-E2C3-4352-92D9-FC03B09B8CCB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67A2DF22-1D5C-4576-BD68-549DD2FAF17E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76799010-6007-439B-95B4-9B07F2BB4241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ECE0E03B-A023-42B5-9323-E93BBF8E85DE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</a:t>
                </a:r>
              </a:p>
            </p:txBody>
          </p:sp>
        </p:grpSp>
        <p:pic>
          <p:nvPicPr>
            <p:cNvPr id="36880" name="Picture 16" descr="Delicious Braised Fish White Plate Cartoon Illustration Hand Drawn Braised  Fish Illustration, Green Shallot, New Years Braised Fish, Illustration PNG  Transparent Clipart Image and PSD File for Free Download">
              <a:extLst>
                <a:ext uri="{FF2B5EF4-FFF2-40B4-BE49-F238E27FC236}">
                  <a16:creationId xmlns:a16="http://schemas.microsoft.com/office/drawing/2014/main" id="{F6668A10-B951-49D3-A845-1E9CBA26B1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8" t="28424" r="10986" b="30267"/>
            <a:stretch/>
          </p:blipFill>
          <p:spPr bwMode="auto">
            <a:xfrm flipH="1">
              <a:off x="8926515" y="3540183"/>
              <a:ext cx="1127494" cy="59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56144-1002-424D-B44C-E3B11697A813}"/>
              </a:ext>
            </a:extLst>
          </p:cNvPr>
          <p:cNvGrpSpPr/>
          <p:nvPr/>
        </p:nvGrpSpPr>
        <p:grpSpPr>
          <a:xfrm>
            <a:off x="7662863" y="2178400"/>
            <a:ext cx="2524177" cy="1144107"/>
            <a:chOff x="7662863" y="2178400"/>
            <a:chExt cx="2524177" cy="114410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CF8AB4-311F-4833-949F-CC453FFFC51C}"/>
                </a:ext>
              </a:extLst>
            </p:cNvPr>
            <p:cNvGrpSpPr/>
            <p:nvPr/>
          </p:nvGrpSpPr>
          <p:grpSpPr>
            <a:xfrm>
              <a:off x="7662863" y="2449510"/>
              <a:ext cx="2524177" cy="685800"/>
              <a:chOff x="7662863" y="2449510"/>
              <a:chExt cx="2524177" cy="685800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9F9FFD9E-DB72-4085-A89B-67200000EBC6}"/>
                  </a:ext>
                </a:extLst>
              </p:cNvPr>
              <p:cNvGrpSpPr/>
              <p:nvPr/>
            </p:nvGrpSpPr>
            <p:grpSpPr>
              <a:xfrm>
                <a:off x="7662863" y="2449510"/>
                <a:ext cx="2524177" cy="685800"/>
                <a:chOff x="7662867" y="1382179"/>
                <a:chExt cx="2524177" cy="685800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52B745F-500E-4799-BDE2-7F0059DF71B7}"/>
                    </a:ext>
                  </a:extLst>
                </p:cNvPr>
                <p:cNvGrpSpPr/>
                <p:nvPr/>
              </p:nvGrpSpPr>
              <p:grpSpPr>
                <a:xfrm>
                  <a:off x="7662867" y="1382179"/>
                  <a:ext cx="2524177" cy="685800"/>
                  <a:chOff x="1508520" y="4738254"/>
                  <a:chExt cx="2524177" cy="685800"/>
                </a:xfrm>
                <a:solidFill>
                  <a:srgbClr val="FCD5B5"/>
                </a:solidFill>
              </p:grpSpPr>
              <p:sp>
                <p:nvSpPr>
                  <p:cNvPr id="151" name="Rectangle: Rounded Corners 150">
                    <a:extLst>
                      <a:ext uri="{FF2B5EF4-FFF2-40B4-BE49-F238E27FC236}">
                        <a16:creationId xmlns:a16="http://schemas.microsoft.com/office/drawing/2014/main" id="{CBD4E6A3-69FC-4A2B-8A28-ACDF7E0102FA}"/>
                      </a:ext>
                    </a:extLst>
                  </p:cNvPr>
                  <p:cNvSpPr/>
                  <p:nvPr/>
                </p:nvSpPr>
                <p:spPr>
                  <a:xfrm>
                    <a:off x="1508520" y="4738254"/>
                    <a:ext cx="2524177" cy="68580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F60B544D-0A10-44CF-9AC7-396F8BDA3BA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9615" y="4819544"/>
                    <a:ext cx="184731" cy="523220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B9E817DC-9F5A-49E4-9642-4891B86A1CB2}"/>
                    </a:ext>
                  </a:extLst>
                </p:cNvPr>
                <p:cNvSpPr/>
                <p:nvPr/>
              </p:nvSpPr>
              <p:spPr>
                <a:xfrm>
                  <a:off x="7906327" y="1441075"/>
                  <a:ext cx="568008" cy="56800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AFA3AF-4B68-4144-970F-E7B5D9C2CDF8}"/>
                  </a:ext>
                </a:extLst>
              </p:cNvPr>
              <p:cNvSpPr txBox="1"/>
              <p:nvPr/>
            </p:nvSpPr>
            <p:spPr>
              <a:xfrm>
                <a:off x="7897618" y="255319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14</a:t>
                </a:r>
              </a:p>
            </p:txBody>
          </p:sp>
        </p:grpSp>
        <p:pic>
          <p:nvPicPr>
            <p:cNvPr id="36882" name="Picture 18" descr="Hình ảnh Cartoon Phong Cách Tươi Các Yếu Tố Mía, Cây Mía, Lá Cây, Màu Tím  miễn phí tải tập tin PNG PSDComment và Vector">
              <a:extLst>
                <a:ext uri="{FF2B5EF4-FFF2-40B4-BE49-F238E27FC236}">
                  <a16:creationId xmlns:a16="http://schemas.microsoft.com/office/drawing/2014/main" id="{3A82CE53-CBB9-4DD0-9433-7C99FEEE6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hqprint">
              <a:clrChange>
                <a:clrFrom>
                  <a:srgbClr val="F6F5F5"/>
                </a:clrFrom>
                <a:clrTo>
                  <a:srgbClr val="F6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r="9588"/>
            <a:stretch/>
          </p:blipFill>
          <p:spPr bwMode="auto">
            <a:xfrm>
              <a:off x="9274237" y="2178400"/>
              <a:ext cx="908220" cy="114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74C4BA-55A6-4A8F-8962-46365744F2FD}"/>
              </a:ext>
            </a:extLst>
          </p:cNvPr>
          <p:cNvGrpSpPr/>
          <p:nvPr/>
        </p:nvGrpSpPr>
        <p:grpSpPr>
          <a:xfrm>
            <a:off x="7662867" y="1382179"/>
            <a:ext cx="2524177" cy="685800"/>
            <a:chOff x="7662867" y="1382179"/>
            <a:chExt cx="2524177" cy="6858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93371D-0F61-481F-842C-421C7B79852A}"/>
                </a:ext>
              </a:extLst>
            </p:cNvPr>
            <p:cNvGrpSpPr/>
            <p:nvPr/>
          </p:nvGrpSpPr>
          <p:grpSpPr>
            <a:xfrm>
              <a:off x="7662867" y="1382179"/>
              <a:ext cx="2524177" cy="685800"/>
              <a:chOff x="7662867" y="1382179"/>
              <a:chExt cx="2524177" cy="6858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8B70744-73ED-473B-93AE-34220ED559BA}"/>
                  </a:ext>
                </a:extLst>
              </p:cNvPr>
              <p:cNvGrpSpPr/>
              <p:nvPr/>
            </p:nvGrpSpPr>
            <p:grpSpPr>
              <a:xfrm>
                <a:off x="7662867" y="1382179"/>
                <a:ext cx="2524177" cy="685800"/>
                <a:chOff x="1508520" y="4738254"/>
                <a:chExt cx="2524177" cy="685800"/>
              </a:xfrm>
              <a:solidFill>
                <a:srgbClr val="FCD5B5"/>
              </a:solidFill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EE4CD0DF-4B32-4D3F-8ED0-6FCC06FE3BB1}"/>
                    </a:ext>
                  </a:extLst>
                </p:cNvPr>
                <p:cNvSpPr/>
                <p:nvPr/>
              </p:nvSpPr>
              <p:spPr>
                <a:xfrm>
                  <a:off x="1508520" y="4738254"/>
                  <a:ext cx="2524177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0196C252-D0CC-41AB-9F28-62656F2615EA}"/>
                    </a:ext>
                  </a:extLst>
                </p:cNvPr>
                <p:cNvSpPr txBox="1"/>
                <p:nvPr/>
              </p:nvSpPr>
              <p:spPr>
                <a:xfrm>
                  <a:off x="1659615" y="4819544"/>
                  <a:ext cx="184731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69E0FA7-681A-4213-9D83-FB801BEECF2A}"/>
                  </a:ext>
                </a:extLst>
              </p:cNvPr>
              <p:cNvSpPr/>
              <p:nvPr/>
            </p:nvSpPr>
            <p:spPr>
              <a:xfrm>
                <a:off x="7906327" y="1441075"/>
                <a:ext cx="568008" cy="568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9</a:t>
                </a:r>
              </a:p>
            </p:txBody>
          </p:sp>
        </p:grpSp>
        <p:pic>
          <p:nvPicPr>
            <p:cNvPr id="36884" name="Picture 20" descr="Bones in a bowl vector image | Vector images, Vector free, Vector">
              <a:extLst>
                <a:ext uri="{FF2B5EF4-FFF2-40B4-BE49-F238E27FC236}">
                  <a16:creationId xmlns:a16="http://schemas.microsoft.com/office/drawing/2014/main" id="{FB03D993-51B8-4BE7-96DC-85D0B6DBF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30106" r="12029" b="21652"/>
            <a:stretch/>
          </p:blipFill>
          <p:spPr bwMode="auto">
            <a:xfrm>
              <a:off x="9208896" y="1423345"/>
              <a:ext cx="845113" cy="58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44D6B9-761A-47E6-B76D-3445FB1F5152}"/>
              </a:ext>
            </a:extLst>
          </p:cNvPr>
          <p:cNvCxnSpPr>
            <a:stCxn id="3" idx="3"/>
            <a:endCxn id="155" idx="2"/>
          </p:cNvCxnSpPr>
          <p:nvPr/>
        </p:nvCxnSpPr>
        <p:spPr>
          <a:xfrm>
            <a:off x="4165661" y="1725079"/>
            <a:ext cx="3740663" cy="213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2B15ADB-954D-4474-8F15-F660F2AF90F3}"/>
              </a:ext>
            </a:extLst>
          </p:cNvPr>
          <p:cNvCxnSpPr>
            <a:cxnSpLocks/>
            <a:endCxn id="170" idx="1"/>
          </p:cNvCxnSpPr>
          <p:nvPr/>
        </p:nvCxnSpPr>
        <p:spPr>
          <a:xfrm>
            <a:off x="4156952" y="2793396"/>
            <a:ext cx="3770062" cy="31977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81E8E9-1622-4CC5-9FEA-BEBF809AD90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4158783" y="1725079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D7BDA7B-CAD8-49A4-B76D-58643E5B4375}"/>
              </a:ext>
            </a:extLst>
          </p:cNvPr>
          <p:cNvCxnSpPr>
            <a:cxnSpLocks/>
          </p:cNvCxnSpPr>
          <p:nvPr/>
        </p:nvCxnSpPr>
        <p:spPr>
          <a:xfrm flipV="1">
            <a:off x="4186348" y="2776978"/>
            <a:ext cx="3747544" cy="21418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420F985-3AD3-4287-9561-37246497793E}"/>
              </a:ext>
            </a:extLst>
          </p:cNvPr>
          <p:cNvCxnSpPr>
            <a:cxnSpLocks/>
            <a:endCxn id="160" idx="2"/>
          </p:cNvCxnSpPr>
          <p:nvPr/>
        </p:nvCxnSpPr>
        <p:spPr>
          <a:xfrm flipV="1">
            <a:off x="4186348" y="4927114"/>
            <a:ext cx="3719977" cy="10436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9ED3047-F0C8-4BA0-854C-B0634275B532}"/>
              </a:ext>
            </a:extLst>
          </p:cNvPr>
          <p:cNvCxnSpPr>
            <a:cxnSpLocks/>
          </p:cNvCxnSpPr>
          <p:nvPr/>
        </p:nvCxnSpPr>
        <p:spPr>
          <a:xfrm>
            <a:off x="1866944" y="808312"/>
            <a:ext cx="674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A809D67-4E5D-4C83-8272-93BE5E967ADE}"/>
              </a:ext>
            </a:extLst>
          </p:cNvPr>
          <p:cNvCxnSpPr>
            <a:cxnSpLocks/>
          </p:cNvCxnSpPr>
          <p:nvPr/>
        </p:nvCxnSpPr>
        <p:spPr>
          <a:xfrm>
            <a:off x="3066266" y="814738"/>
            <a:ext cx="40501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1188040" y="74921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BD434B-606C-4051-8F80-1E2592CE2DEF}"/>
              </a:ext>
            </a:extLst>
          </p:cNvPr>
          <p:cNvSpPr txBox="1"/>
          <p:nvPr/>
        </p:nvSpPr>
        <p:spPr>
          <a:xfrm>
            <a:off x="1711260" y="540950"/>
            <a:ext cx="542432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AB2A-70E8-45C7-92A5-3C6803F4B5C7}"/>
              </a:ext>
            </a:extLst>
          </p:cNvPr>
          <p:cNvSpPr txBox="1"/>
          <p:nvPr/>
        </p:nvSpPr>
        <p:spPr>
          <a:xfrm>
            <a:off x="1580632" y="1706461"/>
            <a:ext cx="9233830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– 9 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 – 8 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– 5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 + 8 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+ 5 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+ 9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8F536D4-15FD-4C41-A38D-F89CCEC24B55}"/>
              </a:ext>
            </a:extLst>
          </p:cNvPr>
          <p:cNvSpPr/>
          <p:nvPr/>
        </p:nvSpPr>
        <p:spPr>
          <a:xfrm>
            <a:off x="5177086" y="2493418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8D8E917-63A9-480C-A592-B35BFF79498C}"/>
              </a:ext>
            </a:extLst>
          </p:cNvPr>
          <p:cNvSpPr/>
          <p:nvPr/>
        </p:nvSpPr>
        <p:spPr>
          <a:xfrm>
            <a:off x="7956017" y="3869421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ED3047-F0C8-4BA0-854C-B0634275B532}"/>
              </a:ext>
            </a:extLst>
          </p:cNvPr>
          <p:cNvCxnSpPr>
            <a:cxnSpLocks/>
          </p:cNvCxnSpPr>
          <p:nvPr/>
        </p:nvCxnSpPr>
        <p:spPr>
          <a:xfrm flipV="1">
            <a:off x="6830829" y="2334985"/>
            <a:ext cx="2558099" cy="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ED3047-F0C8-4BA0-854C-B0634275B532}"/>
              </a:ext>
            </a:extLst>
          </p:cNvPr>
          <p:cNvCxnSpPr>
            <a:cxnSpLocks/>
          </p:cNvCxnSpPr>
          <p:nvPr/>
        </p:nvCxnSpPr>
        <p:spPr>
          <a:xfrm>
            <a:off x="6830829" y="3683961"/>
            <a:ext cx="2770371" cy="130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" grpId="0"/>
      <p:bldP spid="51" grpId="0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13946F-D1C7-452A-B6E2-70AF9F58D4EE}"/>
              </a:ext>
            </a:extLst>
          </p:cNvPr>
          <p:cNvGrpSpPr/>
          <p:nvPr/>
        </p:nvGrpSpPr>
        <p:grpSpPr>
          <a:xfrm>
            <a:off x="1935498" y="2003842"/>
            <a:ext cx="3069209" cy="2674293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9791B8B-71E5-4D95-9FE2-86A3B08702B4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CF1ECE-BB47-493C-99F1-BFA6D8633972}"/>
                </a:ext>
              </a:extLst>
            </p:cNvPr>
            <p:cNvSpPr txBox="1"/>
            <p:nvPr/>
          </p:nvSpPr>
          <p:spPr>
            <a:xfrm>
              <a:off x="1659615" y="4819544"/>
              <a:ext cx="1894719" cy="35517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– 3 – 6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</a:endParaRPr>
            </a:p>
            <a:p>
              <a:pPr lvl="0"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C6353-723B-49C7-AA01-0678B57FEB46}"/>
              </a:ext>
            </a:extLst>
          </p:cNvPr>
          <p:cNvGrpSpPr/>
          <p:nvPr/>
        </p:nvGrpSpPr>
        <p:grpSpPr>
          <a:xfrm>
            <a:off x="7015163" y="2003843"/>
            <a:ext cx="3002416" cy="2674292"/>
            <a:chOff x="1508520" y="4738254"/>
            <a:chExt cx="2524176" cy="685800"/>
          </a:xfrm>
          <a:solidFill>
            <a:srgbClr val="FFFF9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2600473-CEC5-411D-920D-6438E465CA1F}"/>
                </a:ext>
              </a:extLst>
            </p:cNvPr>
            <p:cNvSpPr/>
            <p:nvPr/>
          </p:nvSpPr>
          <p:spPr>
            <a:xfrm>
              <a:off x="1508520" y="4738254"/>
              <a:ext cx="2524176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914156-B282-4859-B109-55174DEAA039}"/>
                </a:ext>
              </a:extLst>
            </p:cNvPr>
            <p:cNvSpPr txBox="1"/>
            <p:nvPr/>
          </p:nvSpPr>
          <p:spPr>
            <a:xfrm>
              <a:off x="1659615" y="4819544"/>
              <a:ext cx="219714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16 – 8 + 5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B204B3BB-9CC3-494B-9309-2B3C5F39190B}"/>
              </a:ext>
            </a:extLst>
          </p:cNvPr>
          <p:cNvSpPr/>
          <p:nvPr/>
        </p:nvSpPr>
        <p:spPr>
          <a:xfrm>
            <a:off x="1246909" y="5845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CA66B-65F6-400B-9AC5-BD8CA91A0BAB}"/>
              </a:ext>
            </a:extLst>
          </p:cNvPr>
          <p:cNvSpPr txBox="1"/>
          <p:nvPr/>
        </p:nvSpPr>
        <p:spPr>
          <a:xfrm>
            <a:off x="1930121" y="311630"/>
            <a:ext cx="126746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3120098" y="2309082"/>
            <a:ext cx="269420" cy="949601"/>
          </a:xfrm>
          <a:prstGeom prst="leftBrace">
            <a:avLst>
              <a:gd name="adj1" fmla="val 8333"/>
              <a:gd name="adj2" fmla="val 4765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8138414" y="2309082"/>
            <a:ext cx="269420" cy="949601"/>
          </a:xfrm>
          <a:prstGeom prst="leftBrace">
            <a:avLst>
              <a:gd name="adj1" fmla="val 8333"/>
              <a:gd name="adj2" fmla="val 4765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43652" y="3065634"/>
            <a:ext cx="2446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=  12 – 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55921" y="3519337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 =   6  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422516" y="3065634"/>
            <a:ext cx="2446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=  8 + 5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34785" y="3519337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 =   13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4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9636" y="423678"/>
            <a:ext cx="76442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10 năm 2021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2301" y="1637866"/>
            <a:ext cx="6902213" cy="65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chung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 55,56)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4E028-2474-4139-846C-240E210955EF}"/>
              </a:ext>
            </a:extLst>
          </p:cNvPr>
          <p:cNvSpPr txBox="1"/>
          <p:nvPr/>
        </p:nvSpPr>
        <p:spPr>
          <a:xfrm>
            <a:off x="3086691" y="2382351"/>
            <a:ext cx="40126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900" b="1" dirty="0">
                <a:latin typeface="HP001 4 hàng" panose="020B0603050302020204" pitchFamily="34" charset="0"/>
              </a:rPr>
              <a:t>Bài 3 (tr 55)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7E82A0-9BAA-4363-9823-675299EA8CBE}"/>
              </a:ext>
            </a:extLst>
          </p:cNvPr>
          <p:cNvSpPr txBox="1"/>
          <p:nvPr/>
        </p:nvSpPr>
        <p:spPr>
          <a:xfrm>
            <a:off x="2509636" y="2987800"/>
            <a:ext cx="69006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900" b="1" dirty="0">
                <a:latin typeface="HP001 4 hàng" panose="020B0603050302020204" pitchFamily="34" charset="0"/>
              </a:rPr>
              <a:t>a)  15  -   3  -   6  =  .....</a:t>
            </a:r>
            <a:r>
              <a:rPr lang="en-US" sz="2900" b="1" dirty="0">
                <a:latin typeface="HP001 4 hàng" panose="020B0603050302020204" pitchFamily="34" charset="0"/>
              </a:rPr>
              <a:t>   </a:t>
            </a:r>
            <a:r>
              <a:rPr lang="vi-VN" sz="2900" b="1" dirty="0">
                <a:latin typeface="Cambria" panose="02040503050406030204" pitchFamily="18" charset="0"/>
                <a:ea typeface="Cambria" panose="02040503050406030204" pitchFamily="18" charset="0"/>
              </a:rPr>
              <a:t>̵</a:t>
            </a:r>
            <a:r>
              <a:rPr lang="en-US" sz="29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900" b="1" dirty="0">
                <a:latin typeface="HP001 4 hàng" panose="020B0603050302020204" pitchFamily="34" charset="0"/>
              </a:rPr>
              <a:t>.....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3ABE7-5652-4E9D-B914-BA00D2A50A5D}"/>
              </a:ext>
            </a:extLst>
          </p:cNvPr>
          <p:cNvSpPr txBox="1"/>
          <p:nvPr/>
        </p:nvSpPr>
        <p:spPr>
          <a:xfrm>
            <a:off x="5891448" y="3620716"/>
            <a:ext cx="22147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" b="1" dirty="0">
                <a:latin typeface="HP001 4 hàng" panose="020B0603050302020204" pitchFamily="34" charset="0"/>
              </a:rPr>
              <a:t>=  .....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5B6A0-3E82-4153-A2FD-469B15CB999E}"/>
              </a:ext>
            </a:extLst>
          </p:cNvPr>
          <p:cNvSpPr txBox="1"/>
          <p:nvPr/>
        </p:nvSpPr>
        <p:spPr>
          <a:xfrm>
            <a:off x="2509636" y="4225710"/>
            <a:ext cx="690065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900" b="1" dirty="0">
                <a:latin typeface="HP001 4 hàng" panose="020B0603050302020204" pitchFamily="34" charset="0"/>
              </a:rPr>
              <a:t>b)  16  -   8  +  5   =  .....  +  .....</a:t>
            </a:r>
            <a:endParaRPr kumimoji="0" lang="vi-VN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9EF6ED-F8DF-4120-AC13-6749855F6059}"/>
              </a:ext>
            </a:extLst>
          </p:cNvPr>
          <p:cNvSpPr txBox="1"/>
          <p:nvPr/>
        </p:nvSpPr>
        <p:spPr>
          <a:xfrm>
            <a:off x="5991945" y="4846124"/>
            <a:ext cx="22147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" b="1" dirty="0">
                <a:latin typeface="HP001 4 hàng" panose="020B0603050302020204" pitchFamily="34" charset="0"/>
              </a:rPr>
              <a:t>=  .....</a:t>
            </a:r>
          </a:p>
        </p:txBody>
      </p:sp>
    </p:spTree>
    <p:extLst>
      <p:ext uri="{BB962C8B-B14F-4D97-AF65-F5344CB8AC3E}">
        <p14:creationId xmlns:p14="http://schemas.microsoft.com/office/powerpoint/2010/main" val="2783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76C96-8B5B-488F-8E5F-6ADA444C19C8}"/>
              </a:ext>
            </a:extLst>
          </p:cNvPr>
          <p:cNvSpPr txBox="1"/>
          <p:nvPr/>
        </p:nvSpPr>
        <p:spPr>
          <a:xfrm>
            <a:off x="3531877" y="540043"/>
            <a:ext cx="569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+mn-cs"/>
              </a:rPr>
              <a:t>CẦU THANG – CẦU TRƯỢT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B5D5D1-8FA6-483A-B182-AFC00832A021}"/>
              </a:ext>
            </a:extLst>
          </p:cNvPr>
          <p:cNvSpPr txBox="1"/>
          <p:nvPr/>
        </p:nvSpPr>
        <p:spPr>
          <a:xfrm>
            <a:off x="639474" y="1492393"/>
            <a:ext cx="6440329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ô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xuất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Khi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lượt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mặt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Khi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thang,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trượt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trượt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xuống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B729E-D97C-4CA9-9184-18E26D0DB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492394"/>
            <a:ext cx="4142380" cy="4651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40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345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HP001 4 hàng</vt:lpstr>
      <vt:lpstr>HP001 4H</vt:lpstr>
      <vt:lpstr>UTM Cookies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Hằng Nguyễn</dc:creator>
  <cp:lastModifiedBy>nguyen thi kim cuc</cp:lastModifiedBy>
  <cp:revision>4</cp:revision>
  <dcterms:created xsi:type="dcterms:W3CDTF">2021-10-24T03:33:03Z</dcterms:created>
  <dcterms:modified xsi:type="dcterms:W3CDTF">2021-10-24T17:07:19Z</dcterms:modified>
</cp:coreProperties>
</file>