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007577103" r:id="rId9"/>
    <p:sldId id="263" r:id="rId10"/>
    <p:sldId id="264" r:id="rId11"/>
    <p:sldId id="265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769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0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3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8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8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1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3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0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0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3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2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1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2" r:id="rId22"/>
    <p:sldLayoutId id="21474836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14: LUYỆN TẬP CHUNG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(qua 10) trong phạm vi 20.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 được bài toán có lời văn liên quan đến cộng, trừ.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tính với hai dấu phép tính (cộng, trừ).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10705800" cy="164594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>
            <p:extLst>
              <p:ext uri="{D42A27DB-BD31-4B8C-83A1-F6EECF244321}">
                <p14:modId xmlns:p14="http://schemas.microsoft.com/office/powerpoint/2010/main" val="3080191285"/>
              </p:ext>
            </p:extLst>
          </p:nvPr>
        </p:nvGraphicFramePr>
        <p:xfrm>
          <a:off x="1279862" y="3856554"/>
          <a:ext cx="10645425" cy="150258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14 - 6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14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Không cần tính hãy so sánh kết quả của 2 phép tính sau:</a:t>
              </a:r>
              <a:endParaRPr/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phép tính này?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6D1439-3FFD-4D56-9083-745F2E1373E2}"/>
              </a:ext>
            </a:extLst>
          </p:cNvPr>
          <p:cNvCxnSpPr>
            <a:cxnSpLocks/>
          </p:cNvCxnSpPr>
          <p:nvPr/>
        </p:nvCxnSpPr>
        <p:spPr>
          <a:xfrm>
            <a:off x="1768642" y="1303587"/>
            <a:ext cx="104163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9D356F-708B-48F6-88A6-18F26E1E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45" y="3924300"/>
            <a:ext cx="8039100" cy="2933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C0E4A3-175A-4EF4-A5A4-8691916B7794}"/>
              </a:ext>
            </a:extLst>
          </p:cNvPr>
          <p:cNvCxnSpPr/>
          <p:nvPr/>
        </p:nvCxnSpPr>
        <p:spPr>
          <a:xfrm>
            <a:off x="4104696" y="3924300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2C83A8-8753-49EC-BA27-7FE33181B699}"/>
              </a:ext>
            </a:extLst>
          </p:cNvPr>
          <p:cNvSpPr txBox="1"/>
          <p:nvPr/>
        </p:nvSpPr>
        <p:spPr>
          <a:xfrm>
            <a:off x="6297779" y="4220824"/>
            <a:ext cx="167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90C5A-EFAA-447B-8060-31A76F2D01A6}"/>
              </a:ext>
            </a:extLst>
          </p:cNvPr>
          <p:cNvSpPr txBox="1"/>
          <p:nvPr/>
        </p:nvSpPr>
        <p:spPr>
          <a:xfrm>
            <a:off x="4527856" y="4778958"/>
            <a:ext cx="769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vở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89239-C1B3-43FF-9807-73DC75FDA030}"/>
              </a:ext>
            </a:extLst>
          </p:cNvPr>
          <p:cNvSpPr txBox="1"/>
          <p:nvPr/>
        </p:nvSpPr>
        <p:spPr>
          <a:xfrm>
            <a:off x="5159298" y="5351968"/>
            <a:ext cx="438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9 + 8 = 17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quyển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C1A6F-743E-4520-9ADD-C003D2BA933A}"/>
              </a:ext>
            </a:extLst>
          </p:cNvPr>
          <p:cNvSpPr txBox="1"/>
          <p:nvPr/>
        </p:nvSpPr>
        <p:spPr>
          <a:xfrm>
            <a:off x="5667727" y="5950444"/>
            <a:ext cx="541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17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Google Shape;209;p7">
            <a:extLst>
              <a:ext uri="{FF2B5EF4-FFF2-40B4-BE49-F238E27FC236}">
                <a16:creationId xmlns:a16="http://schemas.microsoft.com/office/drawing/2014/main" id="{A69CFCBF-EE72-42EE-BD00-0ABE73C0DB4C}"/>
              </a:ext>
            </a:extLst>
          </p:cNvPr>
          <p:cNvSpPr/>
          <p:nvPr/>
        </p:nvSpPr>
        <p:spPr>
          <a:xfrm>
            <a:off x="4353784" y="1603315"/>
            <a:ext cx="7649029" cy="21992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	: 9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endParaRPr sz="3200" b="1" i="0" u="none" strike="noStrike" cap="none" dirty="0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	: 8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endParaRPr sz="3200" b="1" i="0" u="none" strike="noStrike" cap="none" dirty="0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: …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4" name="Google Shape;205;p7">
            <a:extLst>
              <a:ext uri="{FF2B5EF4-FFF2-40B4-BE49-F238E27FC236}">
                <a16:creationId xmlns:a16="http://schemas.microsoft.com/office/drawing/2014/main" id="{AF2FD894-D855-455A-A4EB-19E55B1D30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4642" t="40625" r="12515" b="34375"/>
          <a:stretch/>
        </p:blipFill>
        <p:spPr>
          <a:xfrm>
            <a:off x="-52426" y="1729257"/>
            <a:ext cx="4119726" cy="2340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07;p7">
            <a:extLst>
              <a:ext uri="{FF2B5EF4-FFF2-40B4-BE49-F238E27FC236}">
                <a16:creationId xmlns:a16="http://schemas.microsoft.com/office/drawing/2014/main" id="{968DF843-A90F-49B6-981C-44F5FE218170}"/>
              </a:ext>
            </a:extLst>
          </p:cNvPr>
          <p:cNvSpPr/>
          <p:nvPr/>
        </p:nvSpPr>
        <p:spPr>
          <a:xfrm>
            <a:off x="992630" y="-88529"/>
            <a:ext cx="10610298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vở.Hỏi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26" name="Google Shape;206;p7">
            <a:extLst>
              <a:ext uri="{FF2B5EF4-FFF2-40B4-BE49-F238E27FC236}">
                <a16:creationId xmlns:a16="http://schemas.microsoft.com/office/drawing/2014/main" id="{C2014DD3-E1DB-475E-B91C-E5CAF8DA09F4}"/>
              </a:ext>
            </a:extLst>
          </p:cNvPr>
          <p:cNvSpPr/>
          <p:nvPr/>
        </p:nvSpPr>
        <p:spPr>
          <a:xfrm>
            <a:off x="258228" y="392414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9DA0F-B3C1-4994-8D53-ECFC2FCF845E}"/>
              </a:ext>
            </a:extLst>
          </p:cNvPr>
          <p:cNvCxnSpPr>
            <a:cxnSpLocks/>
          </p:cNvCxnSpPr>
          <p:nvPr/>
        </p:nvCxnSpPr>
        <p:spPr>
          <a:xfrm>
            <a:off x="6714312" y="815759"/>
            <a:ext cx="21208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2323DE-F346-4F95-84EC-388F49165207}"/>
              </a:ext>
            </a:extLst>
          </p:cNvPr>
          <p:cNvCxnSpPr>
            <a:cxnSpLocks/>
          </p:cNvCxnSpPr>
          <p:nvPr/>
        </p:nvCxnSpPr>
        <p:spPr>
          <a:xfrm>
            <a:off x="3489823" y="815759"/>
            <a:ext cx="2640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97622E-C305-44C4-A6B8-AD9558539F5A}"/>
              </a:ext>
            </a:extLst>
          </p:cNvPr>
          <p:cNvCxnSpPr>
            <a:cxnSpLocks/>
          </p:cNvCxnSpPr>
          <p:nvPr/>
        </p:nvCxnSpPr>
        <p:spPr>
          <a:xfrm>
            <a:off x="9614784" y="815759"/>
            <a:ext cx="16979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37404A-7963-47C9-A1C1-79A358FE77A5}"/>
              </a:ext>
            </a:extLst>
          </p:cNvPr>
          <p:cNvCxnSpPr>
            <a:cxnSpLocks/>
          </p:cNvCxnSpPr>
          <p:nvPr/>
        </p:nvCxnSpPr>
        <p:spPr>
          <a:xfrm flipV="1">
            <a:off x="4901965" y="1315618"/>
            <a:ext cx="3471257" cy="120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8CD8C8-B38E-4398-A7E9-B3A52C6C78FA}"/>
              </a:ext>
            </a:extLst>
          </p:cNvPr>
          <p:cNvCxnSpPr>
            <a:cxnSpLocks/>
          </p:cNvCxnSpPr>
          <p:nvPr/>
        </p:nvCxnSpPr>
        <p:spPr>
          <a:xfrm>
            <a:off x="2969005" y="1315618"/>
            <a:ext cx="1840955" cy="120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+ 9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- 8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+ 5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Ôn lại về các phép cộng qua 10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0459578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HP001 4 hàng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Vip855</cp:lastModifiedBy>
  <cp:revision>2</cp:revision>
  <dcterms:created xsi:type="dcterms:W3CDTF">2021-06-02T14:09:39Z</dcterms:created>
  <dcterms:modified xsi:type="dcterms:W3CDTF">2021-10-24T09:41:32Z</dcterms:modified>
</cp:coreProperties>
</file>