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181</Words>
  <Application>Microsoft Office PowerPoint</Application>
  <PresentationFormat>On-screen Show (16:9)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Pangolin</vt:lpstr>
      <vt:lpstr>UTM Cookies</vt:lpstr>
      <vt:lpstr>Arial</vt:lpstr>
      <vt:lpstr>Baloo 2</vt:lpstr>
      <vt:lpstr>UTM Androgyne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57</cp:revision>
  <dcterms:modified xsi:type="dcterms:W3CDTF">2024-01-17T14:20:11Z</dcterms:modified>
</cp:coreProperties>
</file>