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varScale="1">
        <p:scale>
          <a:sx n="77" d="100"/>
          <a:sy n="77" d="100"/>
        </p:scale>
        <p:origin x="1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20.jpeg"/><Relationship Id="rId5" Type="http://schemas.openxmlformats.org/officeDocument/2006/relationships/image" Target="../media/image17.png"/><Relationship Id="rId10" Type="http://schemas.microsoft.com/office/2007/relationships/hdphoto" Target="../media/hdphoto12.wdp"/><Relationship Id="rId4" Type="http://schemas.openxmlformats.org/officeDocument/2006/relationships/image" Target="../media/image16.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hq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hq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hq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hq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4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VN" sz="3600" dirty="0">
                <a:solidFill>
                  <a:srgbClr val="FF0000"/>
                </a:solidFill>
              </a:rPr>
              <a:t>59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63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87597" y="1835299"/>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76662" y="1816617"/>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103683" y="1816617"/>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pic>
        <p:nvPicPr>
          <p:cNvPr id="7" name="Picture 6">
            <a:extLst>
              <a:ext uri="{FF2B5EF4-FFF2-40B4-BE49-F238E27FC236}">
                <a16:creationId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622</Words>
  <Application>Microsoft Office PowerPoint</Application>
  <PresentationFormat>Widescreen</PresentationFormat>
  <Paragraphs>239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180</cp:revision>
  <dcterms:created xsi:type="dcterms:W3CDTF">2021-06-02T01:34:28Z</dcterms:created>
  <dcterms:modified xsi:type="dcterms:W3CDTF">2022-05-02T03:45:57Z</dcterms:modified>
</cp:coreProperties>
</file>