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</p:sldMasterIdLst>
  <p:notesMasterIdLst>
    <p:notesMasterId r:id="rId14"/>
  </p:notesMasterIdLst>
  <p:sldIdLst>
    <p:sldId id="284" r:id="rId3"/>
    <p:sldId id="257" r:id="rId4"/>
    <p:sldId id="275" r:id="rId5"/>
    <p:sldId id="263" r:id="rId6"/>
    <p:sldId id="276" r:id="rId7"/>
    <p:sldId id="277" r:id="rId8"/>
    <p:sldId id="279" r:id="rId9"/>
    <p:sldId id="273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157"/>
    <a:srgbClr val="FCE281"/>
    <a:srgbClr val="6CD0F5"/>
    <a:srgbClr val="F0C9BF"/>
    <a:srgbClr val="F28865"/>
    <a:srgbClr val="3D871F"/>
    <a:srgbClr val="D17657"/>
    <a:srgbClr val="F18E8F"/>
    <a:srgbClr val="96E1EA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en-VN" smtClean="0"/>
              <a:t>08/22/2021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E8C705-B903-D746-AAA4-2F01FDD4C32E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8D6283AE-5F3E-6E47-8E1E-60974DFEA1F5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DB358E7E-9D47-DF4A-8477-3A6271D3EC48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5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4" y="1"/>
            <a:ext cx="3549479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5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33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D663E1-522D-9140-B7A6-57FAC8B7D56A}"/>
              </a:ext>
            </a:extLst>
          </p:cNvPr>
          <p:cNvGrpSpPr/>
          <p:nvPr userDrawn="1"/>
        </p:nvGrpSpPr>
        <p:grpSpPr>
          <a:xfrm>
            <a:off x="-35155" y="5393053"/>
            <a:ext cx="12227155" cy="1464947"/>
            <a:chOff x="-35155" y="5393053"/>
            <a:chExt cx="12227155" cy="1464947"/>
          </a:xfrm>
        </p:grpSpPr>
        <p:grpSp>
          <p:nvGrpSpPr>
            <p:cNvPr id="3" name="Google Shape;19;p3">
              <a:extLst>
                <a:ext uri="{FF2B5EF4-FFF2-40B4-BE49-F238E27FC236}">
                  <a16:creationId xmlns:a16="http://schemas.microsoft.com/office/drawing/2014/main" id="{B1DF5C2F-4DF1-419C-8A9B-27DA7BFCB7FD}"/>
                </a:ext>
              </a:extLst>
            </p:cNvPr>
            <p:cNvGrpSpPr/>
            <p:nvPr userDrawn="1"/>
          </p:nvGrpSpPr>
          <p:grpSpPr>
            <a:xfrm>
              <a:off x="0" y="6096000"/>
              <a:ext cx="12192000" cy="762000"/>
              <a:chOff x="-25" y="1390650"/>
              <a:chExt cx="9144000" cy="3752700"/>
            </a:xfrm>
            <a:solidFill>
              <a:srgbClr val="7030A0"/>
            </a:solidFill>
          </p:grpSpPr>
          <p:sp>
            <p:nvSpPr>
              <p:cNvPr id="4" name="Google Shape;20;p3">
                <a:extLst>
                  <a:ext uri="{FF2B5EF4-FFF2-40B4-BE49-F238E27FC236}">
                    <a16:creationId xmlns:a16="http://schemas.microsoft.com/office/drawing/2014/main" id="{3C738AF9-98A2-4884-8348-BA5CD6D562FC}"/>
                  </a:ext>
                </a:extLst>
              </p:cNvPr>
              <p:cNvSpPr/>
              <p:nvPr/>
            </p:nvSpPr>
            <p:spPr>
              <a:xfrm>
                <a:off x="-25" y="1390650"/>
                <a:ext cx="9143955" cy="3152727"/>
              </a:xfrm>
              <a:custGeom>
                <a:avLst/>
                <a:gdLst/>
                <a:ahLst/>
                <a:cxnLst/>
                <a:rect l="l" t="t" r="r" b="b"/>
                <a:pathLst>
                  <a:path w="48078" h="17253" extrusionOk="0">
                    <a:moveTo>
                      <a:pt x="24551" y="0"/>
                    </a:moveTo>
                    <a:cubicBezTo>
                      <a:pt x="19562" y="0"/>
                      <a:pt x="12918" y="5739"/>
                      <a:pt x="7775" y="5942"/>
                    </a:cubicBezTo>
                    <a:cubicBezTo>
                      <a:pt x="7443" y="5956"/>
                      <a:pt x="7121" y="5962"/>
                      <a:pt x="6809" y="5962"/>
                    </a:cubicBezTo>
                    <a:cubicBezTo>
                      <a:pt x="2312" y="5962"/>
                      <a:pt x="0" y="4608"/>
                      <a:pt x="0" y="4608"/>
                    </a:cubicBezTo>
                    <a:lnTo>
                      <a:pt x="0" y="17253"/>
                    </a:lnTo>
                    <a:lnTo>
                      <a:pt x="48077" y="17253"/>
                    </a:lnTo>
                    <a:lnTo>
                      <a:pt x="48077" y="3727"/>
                    </a:lnTo>
                    <a:cubicBezTo>
                      <a:pt x="48077" y="3727"/>
                      <a:pt x="46378" y="2205"/>
                      <a:pt x="44452" y="2205"/>
                    </a:cubicBezTo>
                    <a:cubicBezTo>
                      <a:pt x="44320" y="2205"/>
                      <a:pt x="44187" y="2212"/>
                      <a:pt x="44053" y="2227"/>
                    </a:cubicBezTo>
                    <a:cubicBezTo>
                      <a:pt x="41970" y="2465"/>
                      <a:pt x="40076" y="4275"/>
                      <a:pt x="36278" y="4870"/>
                    </a:cubicBezTo>
                    <a:cubicBezTo>
                      <a:pt x="36082" y="4901"/>
                      <a:pt x="35888" y="4915"/>
                      <a:pt x="35696" y="4915"/>
                    </a:cubicBezTo>
                    <a:cubicBezTo>
                      <a:pt x="32171" y="4915"/>
                      <a:pt x="29282" y="0"/>
                      <a:pt x="245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5" name="Google Shape;21;p3">
                <a:extLst>
                  <a:ext uri="{FF2B5EF4-FFF2-40B4-BE49-F238E27FC236}">
                    <a16:creationId xmlns:a16="http://schemas.microsoft.com/office/drawing/2014/main" id="{EE597EA3-2D22-4759-9946-C851847D77F3}"/>
                  </a:ext>
                </a:extLst>
              </p:cNvPr>
              <p:cNvSpPr/>
              <p:nvPr/>
            </p:nvSpPr>
            <p:spPr>
              <a:xfrm>
                <a:off x="-25" y="4210050"/>
                <a:ext cx="9144000" cy="9333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7" name="Google Shape;124;p17">
              <a:extLst>
                <a:ext uri="{FF2B5EF4-FFF2-40B4-BE49-F238E27FC236}">
                  <a16:creationId xmlns:a16="http://schemas.microsoft.com/office/drawing/2014/main" id="{8978B982-7789-6D48-BEBA-410672F3CD6E}"/>
                </a:ext>
              </a:extLst>
            </p:cNvPr>
            <p:cNvSpPr/>
            <p:nvPr userDrawn="1"/>
          </p:nvSpPr>
          <p:spPr>
            <a:xfrm rot="5400000">
              <a:off x="1443770" y="3914128"/>
              <a:ext cx="1464904" cy="4422754"/>
            </a:xfrm>
            <a:custGeom>
              <a:avLst/>
              <a:gdLst>
                <a:gd name="connsiteX0" fmla="*/ 25200 w 34290"/>
                <a:gd name="connsiteY0" fmla="*/ 0 h 42422"/>
                <a:gd name="connsiteX1" fmla="*/ 15824 w 34290"/>
                <a:gd name="connsiteY1" fmla="*/ 12263 h 42422"/>
                <a:gd name="connsiteX2" fmla="*/ 16240 w 34290"/>
                <a:gd name="connsiteY2" fmla="*/ 26658 h 42422"/>
                <a:gd name="connsiteX3" fmla="*/ 2262 w 34290"/>
                <a:gd name="connsiteY3" fmla="*/ 39302 h 42422"/>
                <a:gd name="connsiteX4" fmla="*/ 0 w 34290"/>
                <a:gd name="connsiteY4" fmla="*/ 42422 h 42422"/>
                <a:gd name="connsiteX5" fmla="*/ 34290 w 34290"/>
                <a:gd name="connsiteY5" fmla="*/ 42422 h 42422"/>
                <a:gd name="connsiteX6" fmla="*/ 34290 w 34290"/>
                <a:gd name="connsiteY6" fmla="*/ 7549 h 42422"/>
                <a:gd name="connsiteX7" fmla="*/ 25200 w 34290"/>
                <a:gd name="connsiteY7" fmla="*/ 0 h 42422"/>
                <a:gd name="connsiteX0" fmla="*/ 25200 w 34290"/>
                <a:gd name="connsiteY0" fmla="*/ 0 h 42422"/>
                <a:gd name="connsiteX1" fmla="*/ 18804 w 34290"/>
                <a:gd name="connsiteY1" fmla="*/ 12263 h 42422"/>
                <a:gd name="connsiteX2" fmla="*/ 16240 w 34290"/>
                <a:gd name="connsiteY2" fmla="*/ 26658 h 42422"/>
                <a:gd name="connsiteX3" fmla="*/ 2262 w 34290"/>
                <a:gd name="connsiteY3" fmla="*/ 39302 h 42422"/>
                <a:gd name="connsiteX4" fmla="*/ 0 w 34290"/>
                <a:gd name="connsiteY4" fmla="*/ 42422 h 42422"/>
                <a:gd name="connsiteX5" fmla="*/ 34290 w 34290"/>
                <a:gd name="connsiteY5" fmla="*/ 42422 h 42422"/>
                <a:gd name="connsiteX6" fmla="*/ 34290 w 34290"/>
                <a:gd name="connsiteY6" fmla="*/ 7549 h 42422"/>
                <a:gd name="connsiteX7" fmla="*/ 25200 w 34290"/>
                <a:gd name="connsiteY7" fmla="*/ 0 h 42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" h="42422" extrusionOk="0">
                  <a:moveTo>
                    <a:pt x="25200" y="0"/>
                  </a:moveTo>
                  <a:cubicBezTo>
                    <a:pt x="25200" y="0"/>
                    <a:pt x="20297" y="7820"/>
                    <a:pt x="18804" y="12263"/>
                  </a:cubicBezTo>
                  <a:cubicBezTo>
                    <a:pt x="17311" y="16706"/>
                    <a:pt x="16824" y="22098"/>
                    <a:pt x="16240" y="26658"/>
                  </a:cubicBezTo>
                  <a:cubicBezTo>
                    <a:pt x="15609" y="31492"/>
                    <a:pt x="4239" y="37505"/>
                    <a:pt x="2262" y="39302"/>
                  </a:cubicBezTo>
                  <a:cubicBezTo>
                    <a:pt x="286" y="41112"/>
                    <a:pt x="0" y="42422"/>
                    <a:pt x="0" y="42422"/>
                  </a:cubicBezTo>
                  <a:lnTo>
                    <a:pt x="34290" y="42422"/>
                  </a:lnTo>
                  <a:lnTo>
                    <a:pt x="34290" y="7549"/>
                  </a:lnTo>
                  <a:cubicBezTo>
                    <a:pt x="31079" y="7549"/>
                    <a:pt x="28411" y="0"/>
                    <a:pt x="25200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89961AA-C0EA-BF4F-9FAE-7381857E07C7}"/>
              </a:ext>
            </a:extLst>
          </p:cNvPr>
          <p:cNvSpPr txBox="1"/>
          <p:nvPr userDrawn="1"/>
        </p:nvSpPr>
        <p:spPr>
          <a:xfrm rot="10800000" flipH="1" flipV="1">
            <a:off x="79047" y="5937560"/>
            <a:ext cx="322153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73759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5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5616179" y="2762063"/>
            <a:ext cx="6575349" cy="409529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8"/>
          <p:cNvSpPr/>
          <p:nvPr/>
        </p:nvSpPr>
        <p:spPr>
          <a:xfrm>
            <a:off x="15" y="-9400"/>
            <a:ext cx="6358117" cy="3142055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8"/>
          <p:cNvSpPr/>
          <p:nvPr/>
        </p:nvSpPr>
        <p:spPr>
          <a:xfrm rot="10800000">
            <a:off x="5794094" y="2908513"/>
            <a:ext cx="6435173" cy="40053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834600" y="1488367"/>
            <a:ext cx="6522800" cy="33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43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263" y="-8667"/>
            <a:ext cx="6923888" cy="68752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1083248" y="1943451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687567" y="1632688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687567" y="2105120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1083248" y="3495684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687567" y="3187904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687567" y="3660336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1083248" y="5047917"/>
            <a:ext cx="999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687567" y="4740137"/>
            <a:ext cx="3230800" cy="5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24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687567" y="5212569"/>
            <a:ext cx="3230800" cy="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03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57" r:id="rId3"/>
    <p:sldLayoutId id="214748368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5" r:id="rId2"/>
    <p:sldLayoutId id="2147483707" r:id="rId3"/>
    <p:sldLayoutId id="214748371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9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7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13.wdp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5" Type="http://schemas.microsoft.com/office/2007/relationships/hdphoto" Target="../media/hdphoto14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11.wdp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20.wdp"/><Relationship Id="rId3" Type="http://schemas.microsoft.com/office/2007/relationships/hdphoto" Target="../media/hdphoto15.wdp"/><Relationship Id="rId7" Type="http://schemas.microsoft.com/office/2007/relationships/hdphoto" Target="../media/hdphoto17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microsoft.com/office/2007/relationships/hdphoto" Target="../media/hdphoto19.wdp"/><Relationship Id="rId5" Type="http://schemas.microsoft.com/office/2007/relationships/hdphoto" Target="../media/hdphoto16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18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7.wdp"/><Relationship Id="rId7" Type="http://schemas.microsoft.com/office/2007/relationships/hdphoto" Target="../media/hdphoto2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22.wdp"/><Relationship Id="rId4" Type="http://schemas.openxmlformats.org/officeDocument/2006/relationships/image" Target="../media/image17.png"/><Relationship Id="rId9" Type="http://schemas.microsoft.com/office/2007/relationships/hdphoto" Target="../media/hdphoto2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microsoft.com/office/2007/relationships/hdphoto" Target="../media/hdphoto2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6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720076" y="2712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819028" y="4522267"/>
            <a:ext cx="50032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dirty="0">
                <a:latin typeface="UTM Cooper Black" panose="02040603050506020204" pitchFamily="18" charset="0"/>
              </a:rPr>
              <a:t>NGHỀ NGHIỆP </a:t>
            </a:r>
          </a:p>
          <a:p>
            <a:pPr algn="ctr"/>
            <a:r>
              <a:rPr lang="en-VN" sz="4000" dirty="0">
                <a:latin typeface="UTM Cooper Black" panose="02040603050506020204" pitchFamily="18" charset="0"/>
              </a:rPr>
              <a:t>CỦA NGƯỜI LỚN</a:t>
            </a:r>
          </a:p>
          <a:p>
            <a:pPr algn="ctr"/>
            <a:r>
              <a:rPr lang="en-VN" sz="4000" dirty="0">
                <a:latin typeface="UTM Cooper Black" panose="02040603050506020204" pitchFamily="18" charset="0"/>
              </a:rPr>
              <a:t>TRONG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9704" y="2444206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BÀI2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9463220-B797-A242-9003-BBB68E822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31" b="99231" l="6087" r="93789">
                        <a14:foregroundMark x1="16025" y1="6538" x2="16025" y2="73077"/>
                        <a14:foregroundMark x1="11180" y1="62692" x2="25342" y2="63269"/>
                        <a14:foregroundMark x1="25342" y1="63269" x2="67826" y2="55385"/>
                        <a14:foregroundMark x1="67826" y1="55385" x2="69565" y2="54231"/>
                        <a14:foregroundMark x1="64845" y1="52885" x2="64845" y2="16346"/>
                        <a14:foregroundMark x1="10062" y1="57308" x2="10062" y2="57308"/>
                        <a14:foregroundMark x1="10062" y1="57308" x2="6087" y2="30962"/>
                        <a14:foregroundMark x1="6087" y1="30962" x2="6087" y2="30962"/>
                        <a14:foregroundMark x1="84596" y1="9615" x2="83851" y2="54808"/>
                        <a14:foregroundMark x1="82981" y1="46346" x2="79876" y2="76731"/>
                        <a14:foregroundMark x1="77143" y1="87115" x2="77143" y2="87115"/>
                        <a14:foregroundMark x1="83851" y1="85385" x2="86211" y2="89615"/>
                        <a14:foregroundMark x1="75528" y1="90192" x2="75528" y2="88462"/>
                        <a14:foregroundMark x1="64099" y1="99423" x2="63354" y2="96923"/>
                        <a14:foregroundMark x1="63727" y1="96346" x2="68075" y2="98846"/>
                        <a14:foregroundMark x1="24845" y1="92500" x2="24845" y2="92500"/>
                        <a14:foregroundMark x1="52422" y1="7115" x2="52422" y2="7115"/>
                        <a14:foregroundMark x1="52422" y1="7115" x2="54161" y2="10385"/>
                        <a14:foregroundMark x1="83975" y1="5385" x2="78261" y2="16346"/>
                        <a14:foregroundMark x1="78261" y1="16346" x2="77764" y2="16154"/>
                        <a14:foregroundMark x1="89193" y1="12115" x2="90932" y2="16154"/>
                        <a14:foregroundMark x1="89441" y1="34231" x2="86460" y2="27692"/>
                        <a14:foregroundMark x1="86460" y1="27500" x2="93789" y2="33846"/>
                        <a14:foregroundMark x1="90062" y1="30192" x2="89441" y2="26346"/>
                        <a14:foregroundMark x1="58882" y1="98654" x2="58882" y2="98654"/>
                        <a14:foregroundMark x1="57888" y1="98654" x2="57888" y2="98654"/>
                        <a14:foregroundMark x1="52547" y1="4615" x2="52547" y2="4615"/>
                        <a14:foregroundMark x1="83478" y1="4231" x2="83478" y2="4231"/>
                      </a14:backgroundRemoval>
                    </a14:imgEffect>
                    <a14:imgEffect>
                      <a14:sharpenSoften amoun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63" y="2322627"/>
            <a:ext cx="6085599" cy="3931070"/>
          </a:xfrm>
          <a:prstGeom prst="rect">
            <a:avLst/>
          </a:prstGeom>
        </p:spPr>
      </p:pic>
      <p:grpSp>
        <p:nvGrpSpPr>
          <p:cNvPr id="66" name="Google Shape;267;p25">
            <a:extLst>
              <a:ext uri="{FF2B5EF4-FFF2-40B4-BE49-F238E27FC236}">
                <a16:creationId xmlns:a16="http://schemas.microsoft.com/office/drawing/2014/main" id="{C8FBD71B-6633-C24F-A6E7-C09BCA722769}"/>
              </a:ext>
            </a:extLst>
          </p:cNvPr>
          <p:cNvGrpSpPr/>
          <p:nvPr/>
        </p:nvGrpSpPr>
        <p:grpSpPr>
          <a:xfrm rot="1093143">
            <a:off x="2037320" y="976529"/>
            <a:ext cx="605719" cy="581585"/>
            <a:chOff x="3885600" y="2960625"/>
            <a:chExt cx="470600" cy="451850"/>
          </a:xfrm>
        </p:grpSpPr>
        <p:sp>
          <p:nvSpPr>
            <p:cNvPr id="67" name="Google Shape;268;p25">
              <a:extLst>
                <a:ext uri="{FF2B5EF4-FFF2-40B4-BE49-F238E27FC236}">
                  <a16:creationId xmlns:a16="http://schemas.microsoft.com/office/drawing/2014/main" id="{C4C0C55C-7D4B-0346-A9C5-D32E2FF64D2E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9;p25">
              <a:extLst>
                <a:ext uri="{FF2B5EF4-FFF2-40B4-BE49-F238E27FC236}">
                  <a16:creationId xmlns:a16="http://schemas.microsoft.com/office/drawing/2014/main" id="{5E3440DD-FDF3-7D44-99BE-B05BEBE0A71C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70;p25">
              <a:extLst>
                <a:ext uri="{FF2B5EF4-FFF2-40B4-BE49-F238E27FC236}">
                  <a16:creationId xmlns:a16="http://schemas.microsoft.com/office/drawing/2014/main" id="{83F54DF5-79AB-4448-B616-8959048BEE64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71;p25">
              <a:extLst>
                <a:ext uri="{FF2B5EF4-FFF2-40B4-BE49-F238E27FC236}">
                  <a16:creationId xmlns:a16="http://schemas.microsoft.com/office/drawing/2014/main" id="{8E967A3A-3500-3E42-85FF-50F49CA4BA22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2;p25">
              <a:extLst>
                <a:ext uri="{FF2B5EF4-FFF2-40B4-BE49-F238E27FC236}">
                  <a16:creationId xmlns:a16="http://schemas.microsoft.com/office/drawing/2014/main" id="{2AEA24FE-0BA9-6F4D-94BD-904F3CBBE5DE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654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365E0B-EF1B-4943-9A5E-A714BE4BD024}"/>
              </a:ext>
            </a:extLst>
          </p:cNvPr>
          <p:cNvSpPr txBox="1"/>
          <p:nvPr/>
        </p:nvSpPr>
        <p:spPr>
          <a:xfrm>
            <a:off x="919517" y="312509"/>
            <a:ext cx="1082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2. Cùng bạn xây dựng kế hoạch “Tủ sách ủng hộ vùng khó khăn”.</a:t>
            </a:r>
          </a:p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Vì sao em muốn thực hiện kế hoạch đó?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B9CC2E-FEB9-9543-BD7F-F157932A7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43" y="1206457"/>
            <a:ext cx="8164942" cy="521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0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73ABA77F-EB1C-AD4D-8F6F-D64B3FAD5751}"/>
              </a:ext>
            </a:extLst>
          </p:cNvPr>
          <p:cNvSpPr/>
          <p:nvPr/>
        </p:nvSpPr>
        <p:spPr>
          <a:xfrm>
            <a:off x="-75841" y="1971413"/>
            <a:ext cx="12386115" cy="4976834"/>
          </a:xfrm>
          <a:custGeom>
            <a:avLst/>
            <a:gdLst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264315 w 12224084"/>
              <a:gd name="connsiteY2" fmla="*/ 488217 h 3712680"/>
              <a:gd name="connsiteX3" fmla="*/ 8253663 w 12224084"/>
              <a:gd name="connsiteY3" fmla="*/ 1234175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253663 w 12224084"/>
              <a:gd name="connsiteY3" fmla="*/ 1234175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275347 w 12224084"/>
              <a:gd name="connsiteY8" fmla="*/ 3472049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502568 w 12224084"/>
              <a:gd name="connsiteY7" fmla="*/ 3472049 h 3712680"/>
              <a:gd name="connsiteX8" fmla="*/ 1395663 w 12224084"/>
              <a:gd name="connsiteY8" fmla="*/ 344798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44798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170821 w 12224084"/>
              <a:gd name="connsiteY4" fmla="*/ 195607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52017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7586 h 3712680"/>
              <a:gd name="connsiteX1" fmla="*/ 10804357 w 12224084"/>
              <a:gd name="connsiteY1" fmla="*/ 6954 h 3712680"/>
              <a:gd name="connsiteX2" fmla="*/ 9432757 w 12224084"/>
              <a:gd name="connsiteY2" fmla="*/ 488217 h 3712680"/>
              <a:gd name="connsiteX3" fmla="*/ 8181474 w 12224084"/>
              <a:gd name="connsiteY3" fmla="*/ 1210112 h 3712680"/>
              <a:gd name="connsiteX4" fmla="*/ 7218947 w 12224084"/>
              <a:gd name="connsiteY4" fmla="*/ 2028260 h 3712680"/>
              <a:gd name="connsiteX5" fmla="*/ 6184231 w 12224084"/>
              <a:gd name="connsiteY5" fmla="*/ 2846407 h 3712680"/>
              <a:gd name="connsiteX6" fmla="*/ 4259178 w 12224084"/>
              <a:gd name="connsiteY6" fmla="*/ 3423922 h 3712680"/>
              <a:gd name="connsiteX7" fmla="*/ 2671010 w 12224084"/>
              <a:gd name="connsiteY7" fmla="*/ 3496112 h 3712680"/>
              <a:gd name="connsiteX8" fmla="*/ 1395663 w 12224084"/>
              <a:gd name="connsiteY8" fmla="*/ 3520176 h 3712680"/>
              <a:gd name="connsiteX9" fmla="*/ 336884 w 12224084"/>
              <a:gd name="connsiteY9" fmla="*/ 3664554 h 3712680"/>
              <a:gd name="connsiteX10" fmla="*/ 0 w 12224084"/>
              <a:gd name="connsiteY10" fmla="*/ 3712680 h 3712680"/>
              <a:gd name="connsiteX0" fmla="*/ 12224084 w 12224084"/>
              <a:gd name="connsiteY0" fmla="*/ 244523 h 3709617"/>
              <a:gd name="connsiteX1" fmla="*/ 10804357 w 12224084"/>
              <a:gd name="connsiteY1" fmla="*/ 3891 h 3709617"/>
              <a:gd name="connsiteX2" fmla="*/ 9360568 w 12224084"/>
              <a:gd name="connsiteY2" fmla="*/ 412964 h 3709617"/>
              <a:gd name="connsiteX3" fmla="*/ 8181474 w 12224084"/>
              <a:gd name="connsiteY3" fmla="*/ 1207049 h 3709617"/>
              <a:gd name="connsiteX4" fmla="*/ 7218947 w 12224084"/>
              <a:gd name="connsiteY4" fmla="*/ 2025197 h 3709617"/>
              <a:gd name="connsiteX5" fmla="*/ 6184231 w 12224084"/>
              <a:gd name="connsiteY5" fmla="*/ 2843344 h 3709617"/>
              <a:gd name="connsiteX6" fmla="*/ 4259178 w 12224084"/>
              <a:gd name="connsiteY6" fmla="*/ 3420859 h 3709617"/>
              <a:gd name="connsiteX7" fmla="*/ 2671010 w 12224084"/>
              <a:gd name="connsiteY7" fmla="*/ 3493049 h 3709617"/>
              <a:gd name="connsiteX8" fmla="*/ 1395663 w 12224084"/>
              <a:gd name="connsiteY8" fmla="*/ 3517113 h 3709617"/>
              <a:gd name="connsiteX9" fmla="*/ 336884 w 12224084"/>
              <a:gd name="connsiteY9" fmla="*/ 3661491 h 3709617"/>
              <a:gd name="connsiteX10" fmla="*/ 0 w 12224084"/>
              <a:gd name="connsiteY10" fmla="*/ 3709617 h 3709617"/>
              <a:gd name="connsiteX0" fmla="*/ 12224084 w 12224084"/>
              <a:gd name="connsiteY0" fmla="*/ 244523 h 3709617"/>
              <a:gd name="connsiteX1" fmla="*/ 10948736 w 12224084"/>
              <a:gd name="connsiteY1" fmla="*/ 3891 h 3709617"/>
              <a:gd name="connsiteX2" fmla="*/ 9360568 w 12224084"/>
              <a:gd name="connsiteY2" fmla="*/ 412964 h 3709617"/>
              <a:gd name="connsiteX3" fmla="*/ 8181474 w 12224084"/>
              <a:gd name="connsiteY3" fmla="*/ 1207049 h 3709617"/>
              <a:gd name="connsiteX4" fmla="*/ 7218947 w 12224084"/>
              <a:gd name="connsiteY4" fmla="*/ 2025197 h 3709617"/>
              <a:gd name="connsiteX5" fmla="*/ 6184231 w 12224084"/>
              <a:gd name="connsiteY5" fmla="*/ 2843344 h 3709617"/>
              <a:gd name="connsiteX6" fmla="*/ 4259178 w 12224084"/>
              <a:gd name="connsiteY6" fmla="*/ 3420859 h 3709617"/>
              <a:gd name="connsiteX7" fmla="*/ 2671010 w 12224084"/>
              <a:gd name="connsiteY7" fmla="*/ 3493049 h 3709617"/>
              <a:gd name="connsiteX8" fmla="*/ 1395663 w 12224084"/>
              <a:gd name="connsiteY8" fmla="*/ 3517113 h 3709617"/>
              <a:gd name="connsiteX9" fmla="*/ 336884 w 12224084"/>
              <a:gd name="connsiteY9" fmla="*/ 3661491 h 3709617"/>
              <a:gd name="connsiteX10" fmla="*/ 0 w 12224084"/>
              <a:gd name="connsiteY10" fmla="*/ 3709617 h 3709617"/>
              <a:gd name="connsiteX0" fmla="*/ 12200020 w 12200020"/>
              <a:gd name="connsiteY0" fmla="*/ 244523 h 4888712"/>
              <a:gd name="connsiteX1" fmla="*/ 10924672 w 12200020"/>
              <a:gd name="connsiteY1" fmla="*/ 3891 h 4888712"/>
              <a:gd name="connsiteX2" fmla="*/ 9336504 w 12200020"/>
              <a:gd name="connsiteY2" fmla="*/ 412964 h 4888712"/>
              <a:gd name="connsiteX3" fmla="*/ 8157410 w 12200020"/>
              <a:gd name="connsiteY3" fmla="*/ 1207049 h 4888712"/>
              <a:gd name="connsiteX4" fmla="*/ 7194883 w 12200020"/>
              <a:gd name="connsiteY4" fmla="*/ 2025197 h 4888712"/>
              <a:gd name="connsiteX5" fmla="*/ 6160167 w 12200020"/>
              <a:gd name="connsiteY5" fmla="*/ 2843344 h 4888712"/>
              <a:gd name="connsiteX6" fmla="*/ 4235114 w 12200020"/>
              <a:gd name="connsiteY6" fmla="*/ 3420859 h 4888712"/>
              <a:gd name="connsiteX7" fmla="*/ 2646946 w 12200020"/>
              <a:gd name="connsiteY7" fmla="*/ 3493049 h 4888712"/>
              <a:gd name="connsiteX8" fmla="*/ 1371599 w 12200020"/>
              <a:gd name="connsiteY8" fmla="*/ 3517113 h 4888712"/>
              <a:gd name="connsiteX9" fmla="*/ 312820 w 12200020"/>
              <a:gd name="connsiteY9" fmla="*/ 3661491 h 4888712"/>
              <a:gd name="connsiteX10" fmla="*/ 0 w 12200020"/>
              <a:gd name="connsiteY10" fmla="*/ 4888712 h 4888712"/>
              <a:gd name="connsiteX0" fmla="*/ 12200020 w 12200020"/>
              <a:gd name="connsiteY0" fmla="*/ 244523 h 4888712"/>
              <a:gd name="connsiteX1" fmla="*/ 10924672 w 12200020"/>
              <a:gd name="connsiteY1" fmla="*/ 3891 h 4888712"/>
              <a:gd name="connsiteX2" fmla="*/ 9336504 w 12200020"/>
              <a:gd name="connsiteY2" fmla="*/ 412964 h 4888712"/>
              <a:gd name="connsiteX3" fmla="*/ 8157410 w 12200020"/>
              <a:gd name="connsiteY3" fmla="*/ 1207049 h 4888712"/>
              <a:gd name="connsiteX4" fmla="*/ 7194883 w 12200020"/>
              <a:gd name="connsiteY4" fmla="*/ 2025197 h 4888712"/>
              <a:gd name="connsiteX5" fmla="*/ 6160167 w 12200020"/>
              <a:gd name="connsiteY5" fmla="*/ 2843344 h 4888712"/>
              <a:gd name="connsiteX6" fmla="*/ 4235114 w 12200020"/>
              <a:gd name="connsiteY6" fmla="*/ 3420859 h 4888712"/>
              <a:gd name="connsiteX7" fmla="*/ 2646946 w 12200020"/>
              <a:gd name="connsiteY7" fmla="*/ 3493049 h 4888712"/>
              <a:gd name="connsiteX8" fmla="*/ 1371599 w 12200020"/>
              <a:gd name="connsiteY8" fmla="*/ 3517113 h 4888712"/>
              <a:gd name="connsiteX9" fmla="*/ 120315 w 12200020"/>
              <a:gd name="connsiteY9" fmla="*/ 3685554 h 4888712"/>
              <a:gd name="connsiteX10" fmla="*/ 0 w 12200020"/>
              <a:gd name="connsiteY10" fmla="*/ 4888712 h 4888712"/>
              <a:gd name="connsiteX0" fmla="*/ 12227736 w 12227736"/>
              <a:gd name="connsiteY0" fmla="*/ 244523 h 4888712"/>
              <a:gd name="connsiteX1" fmla="*/ 10952388 w 12227736"/>
              <a:gd name="connsiteY1" fmla="*/ 3891 h 4888712"/>
              <a:gd name="connsiteX2" fmla="*/ 9364220 w 12227736"/>
              <a:gd name="connsiteY2" fmla="*/ 412964 h 4888712"/>
              <a:gd name="connsiteX3" fmla="*/ 8185126 w 12227736"/>
              <a:gd name="connsiteY3" fmla="*/ 1207049 h 4888712"/>
              <a:gd name="connsiteX4" fmla="*/ 7222599 w 12227736"/>
              <a:gd name="connsiteY4" fmla="*/ 2025197 h 4888712"/>
              <a:gd name="connsiteX5" fmla="*/ 6187883 w 12227736"/>
              <a:gd name="connsiteY5" fmla="*/ 2843344 h 4888712"/>
              <a:gd name="connsiteX6" fmla="*/ 4262830 w 12227736"/>
              <a:gd name="connsiteY6" fmla="*/ 3420859 h 4888712"/>
              <a:gd name="connsiteX7" fmla="*/ 2674662 w 12227736"/>
              <a:gd name="connsiteY7" fmla="*/ 3493049 h 4888712"/>
              <a:gd name="connsiteX8" fmla="*/ 1399315 w 12227736"/>
              <a:gd name="connsiteY8" fmla="*/ 3517113 h 4888712"/>
              <a:gd name="connsiteX9" fmla="*/ 99905 w 12227736"/>
              <a:gd name="connsiteY9" fmla="*/ 3661491 h 4888712"/>
              <a:gd name="connsiteX10" fmla="*/ 27716 w 12227736"/>
              <a:gd name="connsiteY10" fmla="*/ 4888712 h 4888712"/>
              <a:gd name="connsiteX0" fmla="*/ 12227736 w 12227736"/>
              <a:gd name="connsiteY0" fmla="*/ 244523 h 4972996"/>
              <a:gd name="connsiteX1" fmla="*/ 10952388 w 12227736"/>
              <a:gd name="connsiteY1" fmla="*/ 3891 h 4972996"/>
              <a:gd name="connsiteX2" fmla="*/ 9364220 w 12227736"/>
              <a:gd name="connsiteY2" fmla="*/ 412964 h 4972996"/>
              <a:gd name="connsiteX3" fmla="*/ 8185126 w 12227736"/>
              <a:gd name="connsiteY3" fmla="*/ 1207049 h 4972996"/>
              <a:gd name="connsiteX4" fmla="*/ 7222599 w 12227736"/>
              <a:gd name="connsiteY4" fmla="*/ 2025197 h 4972996"/>
              <a:gd name="connsiteX5" fmla="*/ 6187883 w 12227736"/>
              <a:gd name="connsiteY5" fmla="*/ 2843344 h 4972996"/>
              <a:gd name="connsiteX6" fmla="*/ 4262830 w 12227736"/>
              <a:gd name="connsiteY6" fmla="*/ 3420859 h 4972996"/>
              <a:gd name="connsiteX7" fmla="*/ 2674662 w 12227736"/>
              <a:gd name="connsiteY7" fmla="*/ 3493049 h 4972996"/>
              <a:gd name="connsiteX8" fmla="*/ 1399315 w 12227736"/>
              <a:gd name="connsiteY8" fmla="*/ 3517113 h 4972996"/>
              <a:gd name="connsiteX9" fmla="*/ 99905 w 12227736"/>
              <a:gd name="connsiteY9" fmla="*/ 3661491 h 4972996"/>
              <a:gd name="connsiteX10" fmla="*/ 27716 w 12227736"/>
              <a:gd name="connsiteY10" fmla="*/ 4888712 h 4972996"/>
              <a:gd name="connsiteX11" fmla="*/ 27715 w 12227736"/>
              <a:gd name="connsiteY11" fmla="*/ 4864648 h 4972996"/>
              <a:gd name="connsiteX0" fmla="*/ 12227736 w 12275862"/>
              <a:gd name="connsiteY0" fmla="*/ 244523 h 4978958"/>
              <a:gd name="connsiteX1" fmla="*/ 10952388 w 12275862"/>
              <a:gd name="connsiteY1" fmla="*/ 3891 h 4978958"/>
              <a:gd name="connsiteX2" fmla="*/ 9364220 w 12275862"/>
              <a:gd name="connsiteY2" fmla="*/ 412964 h 4978958"/>
              <a:gd name="connsiteX3" fmla="*/ 8185126 w 12275862"/>
              <a:gd name="connsiteY3" fmla="*/ 1207049 h 4978958"/>
              <a:gd name="connsiteX4" fmla="*/ 7222599 w 12275862"/>
              <a:gd name="connsiteY4" fmla="*/ 2025197 h 4978958"/>
              <a:gd name="connsiteX5" fmla="*/ 6187883 w 12275862"/>
              <a:gd name="connsiteY5" fmla="*/ 2843344 h 4978958"/>
              <a:gd name="connsiteX6" fmla="*/ 4262830 w 12275862"/>
              <a:gd name="connsiteY6" fmla="*/ 3420859 h 4978958"/>
              <a:gd name="connsiteX7" fmla="*/ 2674662 w 12275862"/>
              <a:gd name="connsiteY7" fmla="*/ 3493049 h 4978958"/>
              <a:gd name="connsiteX8" fmla="*/ 1399315 w 12275862"/>
              <a:gd name="connsiteY8" fmla="*/ 3517113 h 4978958"/>
              <a:gd name="connsiteX9" fmla="*/ 99905 w 12275862"/>
              <a:gd name="connsiteY9" fmla="*/ 3661491 h 4978958"/>
              <a:gd name="connsiteX10" fmla="*/ 27716 w 12275862"/>
              <a:gd name="connsiteY10" fmla="*/ 4888712 h 4978958"/>
              <a:gd name="connsiteX11" fmla="*/ 12275862 w 12275862"/>
              <a:gd name="connsiteY11" fmla="*/ 4888711 h 4978958"/>
              <a:gd name="connsiteX0" fmla="*/ 12227736 w 13190069"/>
              <a:gd name="connsiteY0" fmla="*/ 244523 h 4978958"/>
              <a:gd name="connsiteX1" fmla="*/ 10952388 w 13190069"/>
              <a:gd name="connsiteY1" fmla="*/ 3891 h 4978958"/>
              <a:gd name="connsiteX2" fmla="*/ 9364220 w 13190069"/>
              <a:gd name="connsiteY2" fmla="*/ 412964 h 4978958"/>
              <a:gd name="connsiteX3" fmla="*/ 8185126 w 13190069"/>
              <a:gd name="connsiteY3" fmla="*/ 1207049 h 4978958"/>
              <a:gd name="connsiteX4" fmla="*/ 7222599 w 13190069"/>
              <a:gd name="connsiteY4" fmla="*/ 2025197 h 4978958"/>
              <a:gd name="connsiteX5" fmla="*/ 6187883 w 13190069"/>
              <a:gd name="connsiteY5" fmla="*/ 2843344 h 4978958"/>
              <a:gd name="connsiteX6" fmla="*/ 4262830 w 13190069"/>
              <a:gd name="connsiteY6" fmla="*/ 3420859 h 4978958"/>
              <a:gd name="connsiteX7" fmla="*/ 2674662 w 13190069"/>
              <a:gd name="connsiteY7" fmla="*/ 3493049 h 4978958"/>
              <a:gd name="connsiteX8" fmla="*/ 1399315 w 13190069"/>
              <a:gd name="connsiteY8" fmla="*/ 3517113 h 4978958"/>
              <a:gd name="connsiteX9" fmla="*/ 99905 w 13190069"/>
              <a:gd name="connsiteY9" fmla="*/ 3661491 h 4978958"/>
              <a:gd name="connsiteX10" fmla="*/ 27716 w 13190069"/>
              <a:gd name="connsiteY10" fmla="*/ 4888712 h 4978958"/>
              <a:gd name="connsiteX11" fmla="*/ 12275862 w 13190069"/>
              <a:gd name="connsiteY11" fmla="*/ 4888711 h 4978958"/>
              <a:gd name="connsiteX12" fmla="*/ 12299925 w 13190069"/>
              <a:gd name="connsiteY12" fmla="*/ 4840585 h 4978958"/>
              <a:gd name="connsiteX0" fmla="*/ 12227736 w 13171515"/>
              <a:gd name="connsiteY0" fmla="*/ 244523 h 4978958"/>
              <a:gd name="connsiteX1" fmla="*/ 10952388 w 13171515"/>
              <a:gd name="connsiteY1" fmla="*/ 3891 h 4978958"/>
              <a:gd name="connsiteX2" fmla="*/ 9364220 w 13171515"/>
              <a:gd name="connsiteY2" fmla="*/ 412964 h 4978958"/>
              <a:gd name="connsiteX3" fmla="*/ 8185126 w 13171515"/>
              <a:gd name="connsiteY3" fmla="*/ 1207049 h 4978958"/>
              <a:gd name="connsiteX4" fmla="*/ 7222599 w 13171515"/>
              <a:gd name="connsiteY4" fmla="*/ 2025197 h 4978958"/>
              <a:gd name="connsiteX5" fmla="*/ 6187883 w 13171515"/>
              <a:gd name="connsiteY5" fmla="*/ 2843344 h 4978958"/>
              <a:gd name="connsiteX6" fmla="*/ 4262830 w 13171515"/>
              <a:gd name="connsiteY6" fmla="*/ 3420859 h 4978958"/>
              <a:gd name="connsiteX7" fmla="*/ 2674662 w 13171515"/>
              <a:gd name="connsiteY7" fmla="*/ 3493049 h 4978958"/>
              <a:gd name="connsiteX8" fmla="*/ 1399315 w 13171515"/>
              <a:gd name="connsiteY8" fmla="*/ 3517113 h 4978958"/>
              <a:gd name="connsiteX9" fmla="*/ 99905 w 13171515"/>
              <a:gd name="connsiteY9" fmla="*/ 3661491 h 4978958"/>
              <a:gd name="connsiteX10" fmla="*/ 27716 w 13171515"/>
              <a:gd name="connsiteY10" fmla="*/ 4888712 h 4978958"/>
              <a:gd name="connsiteX11" fmla="*/ 12275862 w 13171515"/>
              <a:gd name="connsiteY11" fmla="*/ 4888711 h 4978958"/>
              <a:gd name="connsiteX12" fmla="*/ 12227736 w 13171515"/>
              <a:gd name="connsiteY12" fmla="*/ 244522 h 4978958"/>
              <a:gd name="connsiteX0" fmla="*/ 12227736 w 13171515"/>
              <a:gd name="connsiteY0" fmla="*/ 244523 h 4978958"/>
              <a:gd name="connsiteX1" fmla="*/ 10952388 w 13171515"/>
              <a:gd name="connsiteY1" fmla="*/ 3891 h 4978958"/>
              <a:gd name="connsiteX2" fmla="*/ 9364220 w 13171515"/>
              <a:gd name="connsiteY2" fmla="*/ 412964 h 4978958"/>
              <a:gd name="connsiteX3" fmla="*/ 8185126 w 13171515"/>
              <a:gd name="connsiteY3" fmla="*/ 1207049 h 4978958"/>
              <a:gd name="connsiteX4" fmla="*/ 7222599 w 13171515"/>
              <a:gd name="connsiteY4" fmla="*/ 2025197 h 4978958"/>
              <a:gd name="connsiteX5" fmla="*/ 6187883 w 13171515"/>
              <a:gd name="connsiteY5" fmla="*/ 2843344 h 4978958"/>
              <a:gd name="connsiteX6" fmla="*/ 4262830 w 13171515"/>
              <a:gd name="connsiteY6" fmla="*/ 3420859 h 4978958"/>
              <a:gd name="connsiteX7" fmla="*/ 2674662 w 13171515"/>
              <a:gd name="connsiteY7" fmla="*/ 3493049 h 4978958"/>
              <a:gd name="connsiteX8" fmla="*/ 1399315 w 13171515"/>
              <a:gd name="connsiteY8" fmla="*/ 3517113 h 4978958"/>
              <a:gd name="connsiteX9" fmla="*/ 99905 w 13171515"/>
              <a:gd name="connsiteY9" fmla="*/ 3661491 h 4978958"/>
              <a:gd name="connsiteX10" fmla="*/ 27716 w 13171515"/>
              <a:gd name="connsiteY10" fmla="*/ 4888712 h 4978958"/>
              <a:gd name="connsiteX11" fmla="*/ 12275862 w 13171515"/>
              <a:gd name="connsiteY11" fmla="*/ 4888711 h 4978958"/>
              <a:gd name="connsiteX12" fmla="*/ 12227736 w 13171515"/>
              <a:gd name="connsiteY12" fmla="*/ 244522 h 4978958"/>
              <a:gd name="connsiteX13" fmla="*/ 12227736 w 13171515"/>
              <a:gd name="connsiteY13" fmla="*/ 244523 h 4978958"/>
              <a:gd name="connsiteX0" fmla="*/ 12227736 w 13171515"/>
              <a:gd name="connsiteY0" fmla="*/ 242688 h 4977123"/>
              <a:gd name="connsiteX1" fmla="*/ 10952388 w 13171515"/>
              <a:gd name="connsiteY1" fmla="*/ 2056 h 4977123"/>
              <a:gd name="connsiteX2" fmla="*/ 9364220 w 13171515"/>
              <a:gd name="connsiteY2" fmla="*/ 411129 h 4977123"/>
              <a:gd name="connsiteX3" fmla="*/ 8185126 w 13171515"/>
              <a:gd name="connsiteY3" fmla="*/ 1205214 h 4977123"/>
              <a:gd name="connsiteX4" fmla="*/ 7222599 w 13171515"/>
              <a:gd name="connsiteY4" fmla="*/ 2023362 h 4977123"/>
              <a:gd name="connsiteX5" fmla="*/ 6187883 w 13171515"/>
              <a:gd name="connsiteY5" fmla="*/ 2841509 h 4977123"/>
              <a:gd name="connsiteX6" fmla="*/ 4262830 w 13171515"/>
              <a:gd name="connsiteY6" fmla="*/ 3419024 h 4977123"/>
              <a:gd name="connsiteX7" fmla="*/ 2674662 w 13171515"/>
              <a:gd name="connsiteY7" fmla="*/ 3491214 h 4977123"/>
              <a:gd name="connsiteX8" fmla="*/ 1399315 w 13171515"/>
              <a:gd name="connsiteY8" fmla="*/ 3515278 h 4977123"/>
              <a:gd name="connsiteX9" fmla="*/ 99905 w 13171515"/>
              <a:gd name="connsiteY9" fmla="*/ 3659656 h 4977123"/>
              <a:gd name="connsiteX10" fmla="*/ 27716 w 13171515"/>
              <a:gd name="connsiteY10" fmla="*/ 4886877 h 4977123"/>
              <a:gd name="connsiteX11" fmla="*/ 12275862 w 13171515"/>
              <a:gd name="connsiteY11" fmla="*/ 4886876 h 4977123"/>
              <a:gd name="connsiteX12" fmla="*/ 12227736 w 13171515"/>
              <a:gd name="connsiteY12" fmla="*/ 242687 h 4977123"/>
              <a:gd name="connsiteX13" fmla="*/ 12227736 w 13171515"/>
              <a:gd name="connsiteY13" fmla="*/ 242688 h 4977123"/>
              <a:gd name="connsiteX0" fmla="*/ 12227736 w 13171515"/>
              <a:gd name="connsiteY0" fmla="*/ 242688 h 4977123"/>
              <a:gd name="connsiteX1" fmla="*/ 10952388 w 13171515"/>
              <a:gd name="connsiteY1" fmla="*/ 2056 h 4977123"/>
              <a:gd name="connsiteX2" fmla="*/ 9364220 w 13171515"/>
              <a:gd name="connsiteY2" fmla="*/ 411129 h 4977123"/>
              <a:gd name="connsiteX3" fmla="*/ 8185126 w 13171515"/>
              <a:gd name="connsiteY3" fmla="*/ 1205214 h 4977123"/>
              <a:gd name="connsiteX4" fmla="*/ 7222599 w 13171515"/>
              <a:gd name="connsiteY4" fmla="*/ 2023362 h 4977123"/>
              <a:gd name="connsiteX5" fmla="*/ 6187883 w 13171515"/>
              <a:gd name="connsiteY5" fmla="*/ 2841509 h 4977123"/>
              <a:gd name="connsiteX6" fmla="*/ 4262830 w 13171515"/>
              <a:gd name="connsiteY6" fmla="*/ 3419024 h 4977123"/>
              <a:gd name="connsiteX7" fmla="*/ 2674662 w 13171515"/>
              <a:gd name="connsiteY7" fmla="*/ 3491214 h 4977123"/>
              <a:gd name="connsiteX8" fmla="*/ 1399315 w 13171515"/>
              <a:gd name="connsiteY8" fmla="*/ 3515278 h 4977123"/>
              <a:gd name="connsiteX9" fmla="*/ 99905 w 13171515"/>
              <a:gd name="connsiteY9" fmla="*/ 3659656 h 4977123"/>
              <a:gd name="connsiteX10" fmla="*/ 27716 w 13171515"/>
              <a:gd name="connsiteY10" fmla="*/ 4886877 h 4977123"/>
              <a:gd name="connsiteX11" fmla="*/ 12275862 w 13171515"/>
              <a:gd name="connsiteY11" fmla="*/ 4886876 h 4977123"/>
              <a:gd name="connsiteX12" fmla="*/ 12227736 w 13171515"/>
              <a:gd name="connsiteY12" fmla="*/ 242687 h 4977123"/>
              <a:gd name="connsiteX13" fmla="*/ 12227736 w 13171515"/>
              <a:gd name="connsiteY13" fmla="*/ 242688 h 4977123"/>
              <a:gd name="connsiteX0" fmla="*/ 12227736 w 12288870"/>
              <a:gd name="connsiteY0" fmla="*/ 242688 h 4977123"/>
              <a:gd name="connsiteX1" fmla="*/ 10952388 w 12288870"/>
              <a:gd name="connsiteY1" fmla="*/ 2056 h 4977123"/>
              <a:gd name="connsiteX2" fmla="*/ 9364220 w 12288870"/>
              <a:gd name="connsiteY2" fmla="*/ 411129 h 4977123"/>
              <a:gd name="connsiteX3" fmla="*/ 8185126 w 12288870"/>
              <a:gd name="connsiteY3" fmla="*/ 1205214 h 4977123"/>
              <a:gd name="connsiteX4" fmla="*/ 7222599 w 12288870"/>
              <a:gd name="connsiteY4" fmla="*/ 2023362 h 4977123"/>
              <a:gd name="connsiteX5" fmla="*/ 6187883 w 12288870"/>
              <a:gd name="connsiteY5" fmla="*/ 2841509 h 4977123"/>
              <a:gd name="connsiteX6" fmla="*/ 4262830 w 12288870"/>
              <a:gd name="connsiteY6" fmla="*/ 3419024 h 4977123"/>
              <a:gd name="connsiteX7" fmla="*/ 2674662 w 12288870"/>
              <a:gd name="connsiteY7" fmla="*/ 3491214 h 4977123"/>
              <a:gd name="connsiteX8" fmla="*/ 1399315 w 12288870"/>
              <a:gd name="connsiteY8" fmla="*/ 3515278 h 4977123"/>
              <a:gd name="connsiteX9" fmla="*/ 99905 w 12288870"/>
              <a:gd name="connsiteY9" fmla="*/ 3659656 h 4977123"/>
              <a:gd name="connsiteX10" fmla="*/ 27716 w 12288870"/>
              <a:gd name="connsiteY10" fmla="*/ 4886877 h 4977123"/>
              <a:gd name="connsiteX11" fmla="*/ 12275862 w 12288870"/>
              <a:gd name="connsiteY11" fmla="*/ 4886876 h 4977123"/>
              <a:gd name="connsiteX12" fmla="*/ 12227736 w 12288870"/>
              <a:gd name="connsiteY12" fmla="*/ 242687 h 4977123"/>
              <a:gd name="connsiteX13" fmla="*/ 12227736 w 12288870"/>
              <a:gd name="connsiteY13" fmla="*/ 242688 h 4977123"/>
              <a:gd name="connsiteX0" fmla="*/ 12372363 w 12372363"/>
              <a:gd name="connsiteY0" fmla="*/ 289695 h 4976003"/>
              <a:gd name="connsiteX1" fmla="*/ 10952388 w 12372363"/>
              <a:gd name="connsiteY1" fmla="*/ 936 h 4976003"/>
              <a:gd name="connsiteX2" fmla="*/ 9364220 w 12372363"/>
              <a:gd name="connsiteY2" fmla="*/ 410009 h 4976003"/>
              <a:gd name="connsiteX3" fmla="*/ 8185126 w 12372363"/>
              <a:gd name="connsiteY3" fmla="*/ 1204094 h 4976003"/>
              <a:gd name="connsiteX4" fmla="*/ 7222599 w 12372363"/>
              <a:gd name="connsiteY4" fmla="*/ 2022242 h 4976003"/>
              <a:gd name="connsiteX5" fmla="*/ 6187883 w 12372363"/>
              <a:gd name="connsiteY5" fmla="*/ 2840389 h 4976003"/>
              <a:gd name="connsiteX6" fmla="*/ 4262830 w 12372363"/>
              <a:gd name="connsiteY6" fmla="*/ 3417904 h 4976003"/>
              <a:gd name="connsiteX7" fmla="*/ 2674662 w 12372363"/>
              <a:gd name="connsiteY7" fmla="*/ 3490094 h 4976003"/>
              <a:gd name="connsiteX8" fmla="*/ 1399315 w 12372363"/>
              <a:gd name="connsiteY8" fmla="*/ 3514158 h 4976003"/>
              <a:gd name="connsiteX9" fmla="*/ 99905 w 12372363"/>
              <a:gd name="connsiteY9" fmla="*/ 3658536 h 4976003"/>
              <a:gd name="connsiteX10" fmla="*/ 27716 w 12372363"/>
              <a:gd name="connsiteY10" fmla="*/ 4885757 h 4976003"/>
              <a:gd name="connsiteX11" fmla="*/ 12275862 w 12372363"/>
              <a:gd name="connsiteY11" fmla="*/ 4885756 h 4976003"/>
              <a:gd name="connsiteX12" fmla="*/ 12227736 w 12372363"/>
              <a:gd name="connsiteY12" fmla="*/ 241567 h 4976003"/>
              <a:gd name="connsiteX13" fmla="*/ 12372363 w 12372363"/>
              <a:gd name="connsiteY13" fmla="*/ 289695 h 4976003"/>
              <a:gd name="connsiteX0" fmla="*/ 12372363 w 12462861"/>
              <a:gd name="connsiteY0" fmla="*/ 289843 h 4976151"/>
              <a:gd name="connsiteX1" fmla="*/ 10952388 w 12462861"/>
              <a:gd name="connsiteY1" fmla="*/ 1084 h 4976151"/>
              <a:gd name="connsiteX2" fmla="*/ 9364220 w 12462861"/>
              <a:gd name="connsiteY2" fmla="*/ 410157 h 4976151"/>
              <a:gd name="connsiteX3" fmla="*/ 8185126 w 12462861"/>
              <a:gd name="connsiteY3" fmla="*/ 1204242 h 4976151"/>
              <a:gd name="connsiteX4" fmla="*/ 7222599 w 12462861"/>
              <a:gd name="connsiteY4" fmla="*/ 2022390 h 4976151"/>
              <a:gd name="connsiteX5" fmla="*/ 6187883 w 12462861"/>
              <a:gd name="connsiteY5" fmla="*/ 2840537 h 4976151"/>
              <a:gd name="connsiteX6" fmla="*/ 4262830 w 12462861"/>
              <a:gd name="connsiteY6" fmla="*/ 3418052 h 4976151"/>
              <a:gd name="connsiteX7" fmla="*/ 2674662 w 12462861"/>
              <a:gd name="connsiteY7" fmla="*/ 3490242 h 4976151"/>
              <a:gd name="connsiteX8" fmla="*/ 1399315 w 12462861"/>
              <a:gd name="connsiteY8" fmla="*/ 3514306 h 4976151"/>
              <a:gd name="connsiteX9" fmla="*/ 99905 w 12462861"/>
              <a:gd name="connsiteY9" fmla="*/ 3658684 h 4976151"/>
              <a:gd name="connsiteX10" fmla="*/ 27716 w 12462861"/>
              <a:gd name="connsiteY10" fmla="*/ 4885905 h 4976151"/>
              <a:gd name="connsiteX11" fmla="*/ 12275862 w 12462861"/>
              <a:gd name="connsiteY11" fmla="*/ 4885904 h 4976151"/>
              <a:gd name="connsiteX12" fmla="*/ 12311005 w 12462861"/>
              <a:gd name="connsiteY12" fmla="*/ 269424 h 4976151"/>
              <a:gd name="connsiteX13" fmla="*/ 12372363 w 12462861"/>
              <a:gd name="connsiteY13" fmla="*/ 289843 h 4976151"/>
              <a:gd name="connsiteX0" fmla="*/ 12298345 w 12407347"/>
              <a:gd name="connsiteY0" fmla="*/ 262817 h 4976834"/>
              <a:gd name="connsiteX1" fmla="*/ 10952388 w 12407347"/>
              <a:gd name="connsiteY1" fmla="*/ 1767 h 4976834"/>
              <a:gd name="connsiteX2" fmla="*/ 9364220 w 12407347"/>
              <a:gd name="connsiteY2" fmla="*/ 410840 h 4976834"/>
              <a:gd name="connsiteX3" fmla="*/ 8185126 w 12407347"/>
              <a:gd name="connsiteY3" fmla="*/ 1204925 h 4976834"/>
              <a:gd name="connsiteX4" fmla="*/ 7222599 w 12407347"/>
              <a:gd name="connsiteY4" fmla="*/ 2023073 h 4976834"/>
              <a:gd name="connsiteX5" fmla="*/ 6187883 w 12407347"/>
              <a:gd name="connsiteY5" fmla="*/ 2841220 h 4976834"/>
              <a:gd name="connsiteX6" fmla="*/ 4262830 w 12407347"/>
              <a:gd name="connsiteY6" fmla="*/ 3418735 h 4976834"/>
              <a:gd name="connsiteX7" fmla="*/ 2674662 w 12407347"/>
              <a:gd name="connsiteY7" fmla="*/ 3490925 h 4976834"/>
              <a:gd name="connsiteX8" fmla="*/ 1399315 w 12407347"/>
              <a:gd name="connsiteY8" fmla="*/ 3514989 h 4976834"/>
              <a:gd name="connsiteX9" fmla="*/ 99905 w 12407347"/>
              <a:gd name="connsiteY9" fmla="*/ 3659367 h 4976834"/>
              <a:gd name="connsiteX10" fmla="*/ 27716 w 12407347"/>
              <a:gd name="connsiteY10" fmla="*/ 4886588 h 4976834"/>
              <a:gd name="connsiteX11" fmla="*/ 12275862 w 12407347"/>
              <a:gd name="connsiteY11" fmla="*/ 4886587 h 4976834"/>
              <a:gd name="connsiteX12" fmla="*/ 12311005 w 12407347"/>
              <a:gd name="connsiteY12" fmla="*/ 270107 h 4976834"/>
              <a:gd name="connsiteX13" fmla="*/ 12298345 w 12407347"/>
              <a:gd name="connsiteY13" fmla="*/ 262817 h 497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07347" h="4976834">
                <a:moveTo>
                  <a:pt x="12298345" y="262817"/>
                </a:moveTo>
                <a:cubicBezTo>
                  <a:pt x="12071909" y="218094"/>
                  <a:pt x="11441409" y="-22904"/>
                  <a:pt x="10952388" y="1767"/>
                </a:cubicBezTo>
                <a:cubicBezTo>
                  <a:pt x="10463367" y="26438"/>
                  <a:pt x="9825430" y="210314"/>
                  <a:pt x="9364220" y="410840"/>
                </a:cubicBezTo>
                <a:cubicBezTo>
                  <a:pt x="8903010" y="611366"/>
                  <a:pt x="8542063" y="936219"/>
                  <a:pt x="8185126" y="1204925"/>
                </a:cubicBezTo>
                <a:cubicBezTo>
                  <a:pt x="7828189" y="1473631"/>
                  <a:pt x="7555473" y="1750357"/>
                  <a:pt x="7222599" y="2023073"/>
                </a:cubicBezTo>
                <a:cubicBezTo>
                  <a:pt x="6889725" y="2295789"/>
                  <a:pt x="6681178" y="2608610"/>
                  <a:pt x="6187883" y="2841220"/>
                </a:cubicBezTo>
                <a:cubicBezTo>
                  <a:pt x="5694588" y="3073830"/>
                  <a:pt x="4848367" y="3310451"/>
                  <a:pt x="4262830" y="3418735"/>
                </a:cubicBezTo>
                <a:cubicBezTo>
                  <a:pt x="3677293" y="3527019"/>
                  <a:pt x="3151915" y="3474883"/>
                  <a:pt x="2674662" y="3490925"/>
                </a:cubicBezTo>
                <a:cubicBezTo>
                  <a:pt x="2197409" y="3506967"/>
                  <a:pt x="1828441" y="3486915"/>
                  <a:pt x="1399315" y="3514989"/>
                </a:cubicBezTo>
                <a:cubicBezTo>
                  <a:pt x="970189" y="3543063"/>
                  <a:pt x="312463" y="3619262"/>
                  <a:pt x="99905" y="3659367"/>
                </a:cubicBezTo>
                <a:cubicBezTo>
                  <a:pt x="-112653" y="3699472"/>
                  <a:pt x="89879" y="4882577"/>
                  <a:pt x="27716" y="4886588"/>
                </a:cubicBezTo>
                <a:cubicBezTo>
                  <a:pt x="15684" y="5087114"/>
                  <a:pt x="12275862" y="4891600"/>
                  <a:pt x="12275862" y="4886587"/>
                </a:cubicBezTo>
                <a:cubicBezTo>
                  <a:pt x="12323988" y="3410713"/>
                  <a:pt x="12305992" y="280133"/>
                  <a:pt x="12311005" y="270107"/>
                </a:cubicBezTo>
                <a:cubicBezTo>
                  <a:pt x="12331458" y="276913"/>
                  <a:pt x="12524781" y="307540"/>
                  <a:pt x="12298345" y="262817"/>
                </a:cubicBezTo>
                <a:close/>
              </a:path>
            </a:pathLst>
          </a:custGeom>
          <a:solidFill>
            <a:srgbClr val="FCE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6A40137-FD1F-D843-8218-5E6785A084DF}"/>
              </a:ext>
            </a:extLst>
          </p:cNvPr>
          <p:cNvGrpSpPr/>
          <p:nvPr/>
        </p:nvGrpSpPr>
        <p:grpSpPr>
          <a:xfrm>
            <a:off x="216368" y="307966"/>
            <a:ext cx="8489068" cy="2753022"/>
            <a:chOff x="216368" y="307966"/>
            <a:chExt cx="8489068" cy="275302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5BD6710-807A-E849-9043-9AB4113AC9AB}"/>
                </a:ext>
              </a:extLst>
            </p:cNvPr>
            <p:cNvGrpSpPr/>
            <p:nvPr/>
          </p:nvGrpSpPr>
          <p:grpSpPr>
            <a:xfrm>
              <a:off x="216368" y="307966"/>
              <a:ext cx="8489068" cy="2753022"/>
              <a:chOff x="407576" y="1234574"/>
              <a:chExt cx="10983021" cy="4297911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9AFF8F0C-5275-5741-9974-DBCFBC1E3478}"/>
                  </a:ext>
                </a:extLst>
              </p:cNvPr>
              <p:cNvSpPr/>
              <p:nvPr/>
            </p:nvSpPr>
            <p:spPr>
              <a:xfrm>
                <a:off x="1596430" y="1234574"/>
                <a:ext cx="91440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400"/>
              </a:p>
            </p:txBody>
          </p:sp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id="{6AAEC074-91C7-E943-909E-F981500D0CDB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0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400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D247A2-10B6-C440-B883-AE43E0A62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60D8F9-F40C-EE4E-8F31-9D9385177B85}"/>
                </a:ext>
              </a:extLst>
            </p:cNvPr>
            <p:cNvSpPr txBox="1"/>
            <p:nvPr/>
          </p:nvSpPr>
          <p:spPr>
            <a:xfrm>
              <a:off x="1955125" y="779932"/>
              <a:ext cx="62081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Nghề nghiệp tạo ra thu nhập để đảm bảo vật chất cho gia đình, xã hội.</a:t>
              </a:r>
            </a:p>
            <a:p>
              <a:r>
                <a:rPr lang="en-VN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nhiều công việc tình nguyện không nhận lương nhưng mang lại giá trị tốt đẹp cho cuộc sống.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78469A8-D5B3-AB48-9C25-FB755D93D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1" b="99231" l="6087" r="93789">
                        <a14:foregroundMark x1="16025" y1="6538" x2="16025" y2="73077"/>
                        <a14:foregroundMark x1="11180" y1="62692" x2="25342" y2="63269"/>
                        <a14:foregroundMark x1="25342" y1="63269" x2="67826" y2="55385"/>
                        <a14:foregroundMark x1="67826" y1="55385" x2="69565" y2="54231"/>
                        <a14:foregroundMark x1="64845" y1="52885" x2="64845" y2="16346"/>
                        <a14:foregroundMark x1="10062" y1="57308" x2="10062" y2="57308"/>
                        <a14:foregroundMark x1="10062" y1="57308" x2="6087" y2="30962"/>
                        <a14:foregroundMark x1="6087" y1="30962" x2="6087" y2="30962"/>
                        <a14:foregroundMark x1="84596" y1="9615" x2="83851" y2="54808"/>
                        <a14:foregroundMark x1="82981" y1="46346" x2="79876" y2="76731"/>
                        <a14:foregroundMark x1="77143" y1="87115" x2="77143" y2="87115"/>
                        <a14:foregroundMark x1="83851" y1="85385" x2="86211" y2="89615"/>
                        <a14:foregroundMark x1="75528" y1="90192" x2="75528" y2="88462"/>
                        <a14:foregroundMark x1="64099" y1="99423" x2="63354" y2="96923"/>
                        <a14:foregroundMark x1="63727" y1="96346" x2="68075" y2="98846"/>
                        <a14:foregroundMark x1="24845" y1="92500" x2="24845" y2="92500"/>
                        <a14:foregroundMark x1="52422" y1="7115" x2="52422" y2="7115"/>
                        <a14:foregroundMark x1="52422" y1="7115" x2="54161" y2="10385"/>
                        <a14:foregroundMark x1="83975" y1="5385" x2="78261" y2="16346"/>
                        <a14:foregroundMark x1="78261" y1="16346" x2="77764" y2="16154"/>
                        <a14:foregroundMark x1="89193" y1="12115" x2="90932" y2="16154"/>
                        <a14:foregroundMark x1="89441" y1="34231" x2="86460" y2="27692"/>
                        <a14:foregroundMark x1="86460" y1="27500" x2="93789" y2="33846"/>
                        <a14:foregroundMark x1="90062" y1="30192" x2="89441" y2="26346"/>
                        <a14:foregroundMark x1="58882" y1="98654" x2="58882" y2="98654"/>
                        <a14:foregroundMark x1="57888" y1="98654" x2="57888" y2="98654"/>
                        <a14:foregroundMark x1="52547" y1="4615" x2="52547" y2="4615"/>
                        <a14:foregroundMark x1="83478" y1="4231" x2="83478" y2="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27" y="2726553"/>
            <a:ext cx="6208185" cy="401025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003F517-EBCD-E648-AF25-C268DE7EB7DA}"/>
              </a:ext>
            </a:extLst>
          </p:cNvPr>
          <p:cNvGrpSpPr/>
          <p:nvPr/>
        </p:nvGrpSpPr>
        <p:grpSpPr>
          <a:xfrm>
            <a:off x="8304245" y="1156996"/>
            <a:ext cx="3620277" cy="1747478"/>
            <a:chOff x="8304245" y="1156996"/>
            <a:chExt cx="3620277" cy="1747478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B51825F-0362-D94E-A484-F429F1524C66}"/>
                </a:ext>
              </a:extLst>
            </p:cNvPr>
            <p:cNvSpPr/>
            <p:nvPr/>
          </p:nvSpPr>
          <p:spPr>
            <a:xfrm>
              <a:off x="8304245" y="1156996"/>
              <a:ext cx="3620277" cy="174747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AD4C3C-5DE0-EF47-AEA6-3298A629150D}"/>
                </a:ext>
              </a:extLst>
            </p:cNvPr>
            <p:cNvSpPr txBox="1"/>
            <p:nvPr/>
          </p:nvSpPr>
          <p:spPr>
            <a:xfrm>
              <a:off x="8783053" y="1341558"/>
              <a:ext cx="255658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“Lao động là vinh quang”</a:t>
              </a:r>
            </a:p>
            <a:p>
              <a:pPr algn="r"/>
              <a:r>
                <a:rPr lang="en-VN" sz="2800" dirty="0"/>
                <a:t>(Hồ Chí Minh)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BF16C62-0E22-4B40-BFD1-CA38F2933C0F}"/>
                </a:ext>
              </a:extLst>
            </p:cNvPr>
            <p:cNvSpPr/>
            <p:nvPr/>
          </p:nvSpPr>
          <p:spPr>
            <a:xfrm>
              <a:off x="8459479" y="1285574"/>
              <a:ext cx="3291161" cy="1486595"/>
            </a:xfrm>
            <a:prstGeom prst="roundRect">
              <a:avLst/>
            </a:prstGeom>
            <a:noFill/>
            <a:ln w="38100">
              <a:solidFill>
                <a:srgbClr val="F39157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3013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B55007C9-C888-A94F-92E7-81C04F99C19E}"/>
              </a:ext>
            </a:extLst>
          </p:cNvPr>
          <p:cNvSpPr/>
          <p:nvPr/>
        </p:nvSpPr>
        <p:spPr>
          <a:xfrm flipH="1">
            <a:off x="4100017" y="2710730"/>
            <a:ext cx="201713" cy="198523"/>
          </a:xfrm>
          <a:prstGeom prst="ellipse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5EEB81-B0F6-7D45-818D-B7B3269728AB}"/>
              </a:ext>
            </a:extLst>
          </p:cNvPr>
          <p:cNvSpPr/>
          <p:nvPr/>
        </p:nvSpPr>
        <p:spPr>
          <a:xfrm>
            <a:off x="8624805" y="678807"/>
            <a:ext cx="2074985" cy="2042160"/>
          </a:xfrm>
          <a:prstGeom prst="ellipse">
            <a:avLst/>
          </a:prstGeom>
          <a:solidFill>
            <a:schemeClr val="accent6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577AA-4AB8-324A-B690-1FE49D70A6BF}"/>
              </a:ext>
            </a:extLst>
          </p:cNvPr>
          <p:cNvSpPr/>
          <p:nvPr/>
        </p:nvSpPr>
        <p:spPr>
          <a:xfrm>
            <a:off x="2430116" y="2581054"/>
            <a:ext cx="7774741" cy="1960069"/>
          </a:xfrm>
          <a:prstGeom prst="rect">
            <a:avLst/>
          </a:prstGeom>
          <a:solidFill>
            <a:schemeClr val="accent2">
              <a:lumMod val="40000"/>
              <a:lumOff val="60000"/>
              <a:alpha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kể tên các công việc hoặc nghề nghiệp của người lớn mà em biết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F11C10-2E8A-0943-9C42-9C32CCF6313A}"/>
              </a:ext>
            </a:extLst>
          </p:cNvPr>
          <p:cNvSpPr/>
          <p:nvPr/>
        </p:nvSpPr>
        <p:spPr>
          <a:xfrm>
            <a:off x="6504120" y="-1172851"/>
            <a:ext cx="3037986" cy="2989927"/>
          </a:xfrm>
          <a:prstGeom prst="ellipse">
            <a:avLst/>
          </a:prstGeom>
          <a:solidFill>
            <a:schemeClr val="accent5">
              <a:lumMod val="20000"/>
              <a:lumOff val="8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E928752-3B15-6E43-B533-FC45F2148B7A}"/>
              </a:ext>
            </a:extLst>
          </p:cNvPr>
          <p:cNvSpPr/>
          <p:nvPr/>
        </p:nvSpPr>
        <p:spPr>
          <a:xfrm>
            <a:off x="813350" y="5521570"/>
            <a:ext cx="3037986" cy="2989927"/>
          </a:xfrm>
          <a:prstGeom prst="ellipse">
            <a:avLst/>
          </a:prstGeom>
          <a:solidFill>
            <a:srgbClr val="F2D6C6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BBB215-E29F-584D-85C4-05BA748D743C}"/>
              </a:ext>
            </a:extLst>
          </p:cNvPr>
          <p:cNvSpPr/>
          <p:nvPr/>
        </p:nvSpPr>
        <p:spPr>
          <a:xfrm>
            <a:off x="3601787" y="6050203"/>
            <a:ext cx="1198170" cy="1179215"/>
          </a:xfrm>
          <a:prstGeom prst="ellipse">
            <a:avLst/>
          </a:pr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193B149-8C95-4446-8B5B-79E447C81C4D}"/>
              </a:ext>
            </a:extLst>
          </p:cNvPr>
          <p:cNvSpPr/>
          <p:nvPr/>
        </p:nvSpPr>
        <p:spPr>
          <a:xfrm flipH="1">
            <a:off x="5504349" y="6507694"/>
            <a:ext cx="268478" cy="264232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4D644A-915F-5E4C-BAF7-8B42F5BCE176}"/>
              </a:ext>
            </a:extLst>
          </p:cNvPr>
          <p:cNvSpPr/>
          <p:nvPr/>
        </p:nvSpPr>
        <p:spPr>
          <a:xfrm flipH="1">
            <a:off x="9297808" y="620899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8DDC-C034-934D-A26E-4F2D6320A63F}"/>
              </a:ext>
            </a:extLst>
          </p:cNvPr>
          <p:cNvSpPr/>
          <p:nvPr/>
        </p:nvSpPr>
        <p:spPr>
          <a:xfrm flipH="1">
            <a:off x="6205916" y="1997703"/>
            <a:ext cx="183375" cy="180475"/>
          </a:xfrm>
          <a:prstGeom prst="ellipse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100" name="Picture 4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2BA64BE9-DBA7-9541-86B3-8E71978824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34" b="48442" l="7000" r="29125">
                        <a14:foregroundMark x1="9750" y1="29751" x2="15625" y2="30685"/>
                        <a14:foregroundMark x1="15625" y1="30685" x2="15875" y2="40654"/>
                        <a14:foregroundMark x1="15500" y1="40187" x2="15375" y2="33022"/>
                        <a14:foregroundMark x1="15375" y1="33022" x2="16375" y2="31153"/>
                        <a14:foregroundMark x1="11875" y1="32243" x2="11875" y2="32243"/>
                        <a14:foregroundMark x1="11875" y1="33801" x2="11875" y2="33801"/>
                        <a14:foregroundMark x1="15625" y1="43769" x2="15625" y2="43769"/>
                        <a14:foregroundMark x1="15625" y1="48442" x2="15625" y2="48442"/>
                        <a14:foregroundMark x1="20000" y1="48442" x2="20000" y2="48442"/>
                        <a14:foregroundMark x1="22000" y1="39097" x2="22000" y2="39097"/>
                        <a14:foregroundMark x1="21750" y1="38785" x2="22125" y2="32555"/>
                      </a14:backgroundRemoval>
                    </a14:imgEffect>
                    <a14:imgEffect>
                      <a14:sharpenSoften amount="65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3" t="4726" r="68015" b="50000"/>
          <a:stretch/>
        </p:blipFill>
        <p:spPr bwMode="auto">
          <a:xfrm flipH="1">
            <a:off x="1012034" y="2931744"/>
            <a:ext cx="2280417" cy="298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CC8F649C-A536-3248-B27B-D6D4520EE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29" b="95483" l="3250" r="36000">
                        <a14:foregroundMark x1="3250" y1="74766" x2="3250" y2="74766"/>
                        <a14:foregroundMark x1="8625" y1="78193" x2="8625" y2="78193"/>
                        <a14:foregroundMark x1="4625" y1="76947" x2="4625" y2="76947"/>
                        <a14:foregroundMark x1="3875" y1="80841" x2="3875" y2="80841"/>
                        <a14:foregroundMark x1="33125" y1="86916" x2="33125" y2="86916"/>
                        <a14:foregroundMark x1="34375" y1="86916" x2="34375" y2="86916"/>
                        <a14:foregroundMark x1="36000" y1="88318" x2="36000" y2="88318"/>
                        <a14:foregroundMark x1="34125" y1="95483" x2="34125" y2="95483"/>
                        <a14:foregroundMark x1="21750" y1="54829" x2="21750" y2="54829"/>
                      </a14:backgroundRemoval>
                    </a14:imgEffect>
                    <a14:imgEffect>
                      <a14:sharpenSoften amount="67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" t="50417" r="62653" b="3079"/>
          <a:stretch/>
        </p:blipFill>
        <p:spPr bwMode="auto">
          <a:xfrm>
            <a:off x="8998662" y="3668734"/>
            <a:ext cx="3037986" cy="318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D34EA23D-138C-AA4E-B9E9-0CAE8E0C8A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361" b="94860" l="73625" r="97000">
                        <a14:foregroundMark x1="82875" y1="54361" x2="82875" y2="54361"/>
                        <a14:foregroundMark x1="77875" y1="84112" x2="77875" y2="84112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97" t="50000"/>
          <a:stretch/>
        </p:blipFill>
        <p:spPr bwMode="auto">
          <a:xfrm>
            <a:off x="8831373" y="254834"/>
            <a:ext cx="2001529" cy="275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ids Careers Stock Illustrations – 31 Kids Careers Stock Illustrations,  Vectors &amp;amp; Clipart - Dreamstime">
            <a:extLst>
              <a:ext uri="{FF2B5EF4-FFF2-40B4-BE49-F238E27FC236}">
                <a16:creationId xmlns:a16="http://schemas.microsoft.com/office/drawing/2014/main" id="{3556089A-D063-2146-9F14-BDB5BB13B0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879" b="47508" l="35625" r="65500">
                        <a14:foregroundMark x1="36000" y1="22118" x2="36000" y2="22118"/>
                        <a14:foregroundMark x1="35625" y1="20872" x2="35625" y2="20872"/>
                        <a14:foregroundMark x1="35875" y1="21651" x2="35875" y2="21651"/>
                        <a14:foregroundMark x1="52750" y1="11838" x2="52750" y2="11838"/>
                        <a14:foregroundMark x1="52375" y1="9034" x2="52375" y2="9034"/>
                        <a14:foregroundMark x1="47750" y1="47352" x2="47750" y2="47352"/>
                        <a14:foregroundMark x1="52375" y1="47508" x2="52375" y2="47508"/>
                        <a14:foregroundMark x1="63000" y1="29751" x2="63000" y2="29751"/>
                        <a14:foregroundMark x1="63000" y1="29751" x2="59875" y2="30374"/>
                        <a14:foregroundMark x1="59875" y1="30218" x2="64625" y2="30062"/>
                        <a14:foregroundMark x1="64625" y1="29751" x2="61125" y2="32087"/>
                        <a14:foregroundMark x1="61125" y1="31931" x2="64750" y2="32866"/>
                        <a14:foregroundMark x1="64750" y1="32710" x2="61875" y2="33956"/>
                        <a14:foregroundMark x1="61625" y1="33801" x2="63750" y2="32866"/>
                        <a14:foregroundMark x1="63250" y1="33333" x2="60125" y2="27259"/>
                        <a14:foregroundMark x1="60125" y1="27259" x2="60125" y2="27259"/>
                        <a14:foregroundMark x1="64250" y1="29128" x2="64250" y2="29128"/>
                        <a14:foregroundMark x1="64250" y1="28816" x2="65375" y2="29128"/>
                        <a14:foregroundMark x1="65375" y1="28972" x2="65500" y2="32243"/>
                        <a14:foregroundMark x1="63375" y1="29128" x2="62000" y2="28972"/>
                        <a14:foregroundMark x1="62875" y1="28193" x2="64250" y2="28660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43" t="8333" r="31528" b="50000"/>
          <a:stretch/>
        </p:blipFill>
        <p:spPr bwMode="auto">
          <a:xfrm>
            <a:off x="2994589" y="-59593"/>
            <a:ext cx="287373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4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714291C-EDE6-054E-BD7B-B3A2921DA17F}"/>
              </a:ext>
            </a:extLst>
          </p:cNvPr>
          <p:cNvGrpSpPr/>
          <p:nvPr/>
        </p:nvGrpSpPr>
        <p:grpSpPr>
          <a:xfrm>
            <a:off x="4390249" y="1258510"/>
            <a:ext cx="8422445" cy="5501230"/>
            <a:chOff x="4390249" y="1258510"/>
            <a:chExt cx="8422445" cy="5501230"/>
          </a:xfrm>
        </p:grpSpPr>
        <p:grpSp>
          <p:nvGrpSpPr>
            <p:cNvPr id="1020" name="Google Shape;1020;p44"/>
            <p:cNvGrpSpPr/>
            <p:nvPr/>
          </p:nvGrpSpPr>
          <p:grpSpPr>
            <a:xfrm>
              <a:off x="4821247" y="1692372"/>
              <a:ext cx="7220534" cy="5067368"/>
              <a:chOff x="1540350" y="826005"/>
              <a:chExt cx="6259025" cy="3378825"/>
            </a:xfrm>
          </p:grpSpPr>
          <p:sp>
            <p:nvSpPr>
              <p:cNvPr id="1021" name="Google Shape;1021;p44"/>
              <p:cNvSpPr/>
              <p:nvPr/>
            </p:nvSpPr>
            <p:spPr>
              <a:xfrm rot="-129175">
                <a:off x="1789023" y="1167494"/>
                <a:ext cx="5957405" cy="2926472"/>
              </a:xfrm>
              <a:prstGeom prst="roundRect">
                <a:avLst>
                  <a:gd name="adj" fmla="val 24491"/>
                </a:avLst>
              </a:prstGeom>
              <a:noFill/>
              <a:ln w="2857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44"/>
              <p:cNvSpPr/>
              <p:nvPr/>
            </p:nvSpPr>
            <p:spPr>
              <a:xfrm rot="-129175">
                <a:off x="1593297" y="936869"/>
                <a:ext cx="5957405" cy="2926472"/>
              </a:xfrm>
              <a:prstGeom prst="roundRect">
                <a:avLst>
                  <a:gd name="adj" fmla="val 24491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44"/>
            <p:cNvGrpSpPr/>
            <p:nvPr/>
          </p:nvGrpSpPr>
          <p:grpSpPr>
            <a:xfrm>
              <a:off x="11999203" y="4931767"/>
              <a:ext cx="813491" cy="1114335"/>
              <a:chOff x="1731151" y="1748550"/>
              <a:chExt cx="228625" cy="313175"/>
            </a:xfrm>
          </p:grpSpPr>
          <p:sp>
            <p:nvSpPr>
              <p:cNvPr id="1043" name="Google Shape;1043;p44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44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4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4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4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44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4"/>
              <p:cNvSpPr/>
              <p:nvPr/>
            </p:nvSpPr>
            <p:spPr>
              <a:xfrm>
                <a:off x="1731151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85EE4B6-6E13-E946-8342-94479D1D67BA}"/>
                </a:ext>
              </a:extLst>
            </p:cNvPr>
            <p:cNvGrpSpPr/>
            <p:nvPr/>
          </p:nvGrpSpPr>
          <p:grpSpPr>
            <a:xfrm rot="21442052">
              <a:off x="4390249" y="1258510"/>
              <a:ext cx="7780953" cy="5207415"/>
              <a:chOff x="2795909" y="492947"/>
              <a:chExt cx="8475011" cy="5477334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87F3A5E-0194-DA48-9965-87CE07AD20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516" b="94484" l="4778" r="97858">
                            <a14:foregroundMark x1="7414" y1="14628" x2="44316" y2="82494"/>
                            <a14:foregroundMark x1="44316" y1="82494" x2="44481" y2="82494"/>
                            <a14:foregroundMark x1="44481" y1="82254" x2="43657" y2="60432"/>
                            <a14:foregroundMark x1="43657" y1="60432" x2="30972" y2="11271"/>
                            <a14:foregroundMark x1="30972" y1="11031" x2="70016" y2="17026"/>
                            <a14:foregroundMark x1="70016" y1="17026" x2="70346" y2="17506"/>
                            <a14:foregroundMark x1="70511" y1="17746" x2="86326" y2="68106"/>
                            <a14:foregroundMark x1="85832" y1="72662" x2="72982" y2="82254"/>
                            <a14:foregroundMark x1="72982" y1="82254" x2="41021" y2="83933"/>
                            <a14:foregroundMark x1="41021" y1="83933" x2="27348" y2="79616"/>
                            <a14:foregroundMark x1="25371" y1="79376" x2="17957" y2="79137"/>
                            <a14:foregroundMark x1="17957" y1="79137" x2="12356" y2="72662"/>
                            <a14:foregroundMark x1="12356" y1="72662" x2="9720" y2="65468"/>
                            <a14:foregroundMark x1="9226" y1="64988" x2="9226" y2="49400"/>
                            <a14:foregroundMark x1="9226" y1="49161" x2="18616" y2="50600"/>
                            <a14:foregroundMark x1="18616" y1="50600" x2="29160" y2="57554"/>
                            <a14:foregroundMark x1="27677" y1="59472" x2="42998" y2="44125"/>
                            <a14:foregroundMark x1="42998" y1="44125" x2="43822" y2="43885"/>
                            <a14:foregroundMark x1="54201" y1="54676" x2="64250" y2="66427"/>
                            <a14:foregroundMark x1="64250" y1="66427" x2="68534" y2="68825"/>
                            <a14:foregroundMark x1="68534" y1="68585" x2="79901" y2="37650"/>
                            <a14:foregroundMark x1="79901" y1="37650" x2="82867" y2="33573"/>
                            <a14:foregroundMark x1="85173" y1="50839" x2="90280" y2="82014"/>
                            <a14:foregroundMark x1="90280" y1="81775" x2="95222" y2="52998"/>
                            <a14:foregroundMark x1="95222" y1="52998" x2="95058" y2="43165"/>
                            <a14:foregroundMark x1="95058" y1="43165" x2="94893" y2="42926"/>
                            <a14:foregroundMark x1="94563" y1="42686" x2="71829" y2="42926"/>
                            <a14:foregroundMark x1="71829" y1="42686" x2="58649" y2="32614"/>
                            <a14:foregroundMark x1="20264" y1="17266" x2="20264" y2="17266"/>
                            <a14:foregroundMark x1="20264" y1="17266" x2="7908" y2="9592"/>
                            <a14:foregroundMark x1="7908" y1="9353" x2="7084" y2="36451"/>
                            <a14:foregroundMark x1="7084" y1="36451" x2="8896" y2="64029"/>
                            <a14:foregroundMark x1="7249" y1="70504" x2="7249" y2="82494"/>
                            <a14:foregroundMark x1="7249" y1="82494" x2="8567" y2="87290"/>
                            <a14:foregroundMark x1="8567" y1="88489" x2="37397" y2="90408"/>
                            <a14:foregroundMark x1="37397" y1="90408" x2="47941" y2="89688"/>
                            <a14:foregroundMark x1="47941" y1="89688" x2="56343" y2="94484"/>
                            <a14:foregroundMark x1="88138" y1="37890" x2="88138" y2="37890"/>
                            <a14:foregroundMark x1="83690" y1="38129" x2="83690" y2="38129"/>
                            <a14:foregroundMark x1="62768" y1="52278" x2="62768" y2="52278"/>
                            <a14:foregroundMark x1="84185" y1="38849" x2="84185" y2="38849"/>
                            <a14:foregroundMark x1="58979" y1="47482" x2="58979" y2="47482"/>
                            <a14:foregroundMark x1="94563" y1="23741" x2="94563" y2="23741"/>
                            <a14:foregroundMark x1="94563" y1="23741" x2="94563" y2="19664"/>
                            <a14:foregroundMark x1="9885" y1="23261" x2="9885" y2="23261"/>
                            <a14:foregroundMark x1="3130" y1="13189" x2="9555" y2="7434"/>
                            <a14:foregroundMark x1="9555" y1="7434" x2="11367" y2="7434"/>
                            <a14:foregroundMark x1="4778" y1="80336" x2="4778" y2="86331"/>
                            <a14:foregroundMark x1="69028" y1="92806" x2="87644" y2="93046"/>
                            <a14:foregroundMark x1="87644" y1="93046" x2="88962" y2="92806"/>
                            <a14:foregroundMark x1="67545" y1="92566" x2="57496" y2="92806"/>
                            <a14:foregroundMark x1="33608" y1="94245" x2="33608" y2="94245"/>
                            <a14:foregroundMark x1="32125" y1="94484" x2="49753" y2="94964"/>
                            <a14:foregroundMark x1="22241" y1="9592" x2="29654" y2="9592"/>
                            <a14:foregroundMark x1="29654" y1="9592" x2="37727" y2="9113"/>
                            <a14:foregroundMark x1="37727" y1="9113" x2="41845" y2="9113"/>
                            <a14:foregroundMark x1="73806" y1="37650" x2="71170" y2="42206"/>
                            <a14:foregroundMark x1="59802" y1="56595" x2="63262" y2="56595"/>
                            <a14:foregroundMark x1="17298" y1="7914" x2="36409" y2="8153"/>
                            <a14:foregroundMark x1="36409" y1="8153" x2="37068" y2="8873"/>
                            <a14:foregroundMark x1="37068" y1="8633" x2="29489" y2="7914"/>
                            <a14:foregroundMark x1="29489" y1="7914" x2="35750" y2="5516"/>
                            <a14:foregroundMark x1="88633" y1="6235" x2="83526" y2="13429"/>
                            <a14:foregroundMark x1="83526" y1="13429" x2="83526" y2="13429"/>
                            <a14:foregroundMark x1="83526" y1="5276" x2="90610" y2="5516"/>
                            <a14:foregroundMark x1="90610" y1="5516" x2="96705" y2="9353"/>
                            <a14:foregroundMark x1="96705" y1="9353" x2="97858" y2="14149"/>
                            <a14:foregroundMark x1="97694" y1="12710" x2="75124" y2="12470"/>
                          </a14:backgroundRemoval>
                        </a14:imgEffect>
                        <a14:imgEffect>
                          <a14:sharpenSoften amount="37000"/>
                        </a14:imgEffect>
                        <a14:imgEffect>
                          <a14:brightnessContrast brigh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82" t="6350" b="1612"/>
              <a:stretch/>
            </p:blipFill>
            <p:spPr>
              <a:xfrm>
                <a:off x="3275229" y="1180383"/>
                <a:ext cx="7718075" cy="4789898"/>
              </a:xfrm>
              <a:prstGeom prst="roundRect">
                <a:avLst>
                  <a:gd name="adj" fmla="val 22300"/>
                </a:avLst>
              </a:prstGeom>
            </p:spPr>
          </p:pic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18A6CEFF-2603-F347-8F8E-7D2F2A73952E}"/>
                  </a:ext>
                </a:extLst>
              </p:cNvPr>
              <p:cNvGrpSpPr/>
              <p:nvPr/>
            </p:nvGrpSpPr>
            <p:grpSpPr>
              <a:xfrm>
                <a:off x="2795909" y="758240"/>
                <a:ext cx="4323564" cy="1259972"/>
                <a:chOff x="1293680" y="855576"/>
                <a:chExt cx="4323564" cy="1259972"/>
              </a:xfrm>
            </p:grpSpPr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A96C2BFD-5132-C443-9ECD-020CACA81BFB}"/>
                    </a:ext>
                  </a:extLst>
                </p:cNvPr>
                <p:cNvSpPr/>
                <p:nvPr/>
              </p:nvSpPr>
              <p:spPr>
                <a:xfrm flipH="1">
                  <a:off x="1675562" y="855576"/>
                  <a:ext cx="3556982" cy="1259972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837920" h="2355066">
                      <a:moveTo>
                        <a:pt x="2376256" y="215"/>
                      </a:moveTo>
                      <a:cubicBezTo>
                        <a:pt x="2931508" y="-2849"/>
                        <a:pt x="3482578" y="27138"/>
                        <a:pt x="4033491" y="62598"/>
                      </a:cubicBezTo>
                      <a:cubicBezTo>
                        <a:pt x="4354068" y="83840"/>
                        <a:pt x="4667913" y="116456"/>
                        <a:pt x="4981759" y="165381"/>
                      </a:cubicBezTo>
                      <a:cubicBezTo>
                        <a:pt x="5335712" y="219239"/>
                        <a:pt x="5583087" y="323667"/>
                        <a:pt x="5699762" y="499905"/>
                      </a:cubicBezTo>
                      <a:cubicBezTo>
                        <a:pt x="5900298" y="790301"/>
                        <a:pt x="5883470" y="1080833"/>
                        <a:pt x="5643107" y="1361499"/>
                      </a:cubicBezTo>
                      <a:cubicBezTo>
                        <a:pt x="5532883" y="1496898"/>
                        <a:pt x="5349175" y="1614345"/>
                        <a:pt x="5072071" y="1694241"/>
                      </a:cubicBezTo>
                      <a:cubicBezTo>
                        <a:pt x="4531045" y="1850882"/>
                        <a:pt x="3953277" y="1935849"/>
                        <a:pt x="3318854" y="1911318"/>
                      </a:cubicBezTo>
                      <a:cubicBezTo>
                        <a:pt x="3238639" y="1908029"/>
                        <a:pt x="3181985" y="1914608"/>
                        <a:pt x="3135146" y="1948868"/>
                      </a:cubicBezTo>
                      <a:cubicBezTo>
                        <a:pt x="3085222" y="1988063"/>
                        <a:pt x="3048481" y="2030409"/>
                        <a:pt x="2984814" y="2063026"/>
                      </a:cubicBezTo>
                      <a:cubicBezTo>
                        <a:pt x="2768011" y="2188695"/>
                        <a:pt x="2497358" y="2280103"/>
                        <a:pt x="2186878" y="2340402"/>
                      </a:cubicBezTo>
                      <a:cubicBezTo>
                        <a:pt x="2136673" y="2351914"/>
                        <a:pt x="2080019" y="2350270"/>
                        <a:pt x="1986342" y="2355066"/>
                      </a:cubicBezTo>
                      <a:cubicBezTo>
                        <a:pt x="2066556" y="2260506"/>
                        <a:pt x="2136673" y="2183761"/>
                        <a:pt x="2193609" y="2107154"/>
                      </a:cubicBezTo>
                      <a:cubicBezTo>
                        <a:pt x="2226985" y="2061381"/>
                        <a:pt x="2236801" y="2012457"/>
                        <a:pt x="2250264" y="1966821"/>
                      </a:cubicBezTo>
                      <a:cubicBezTo>
                        <a:pt x="2267092" y="1898299"/>
                        <a:pt x="2243532" y="1880347"/>
                        <a:pt x="2103298" y="1862394"/>
                      </a:cubicBezTo>
                      <a:cubicBezTo>
                        <a:pt x="1926321" y="1837863"/>
                        <a:pt x="1742613" y="1816621"/>
                        <a:pt x="1565637" y="1790583"/>
                      </a:cubicBezTo>
                      <a:cubicBezTo>
                        <a:pt x="1311812" y="1751388"/>
                        <a:pt x="1051535" y="1715483"/>
                        <a:pt x="807807" y="1663269"/>
                      </a:cubicBezTo>
                      <a:cubicBezTo>
                        <a:pt x="433660" y="1588306"/>
                        <a:pt x="156556" y="1454415"/>
                        <a:pt x="62879" y="1260224"/>
                      </a:cubicBezTo>
                      <a:cubicBezTo>
                        <a:pt x="-137376" y="839362"/>
                        <a:pt x="139728" y="434672"/>
                        <a:pt x="907935" y="175248"/>
                      </a:cubicBezTo>
                      <a:cubicBezTo>
                        <a:pt x="1181674" y="83840"/>
                        <a:pt x="1482337" y="31626"/>
                        <a:pt x="1819462" y="15318"/>
                      </a:cubicBezTo>
                      <a:cubicBezTo>
                        <a:pt x="2005624" y="5930"/>
                        <a:pt x="2191173" y="1237"/>
                        <a:pt x="2376256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F288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VN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DD407CC-FC3D-0D4E-BBA7-92537267807C}"/>
                    </a:ext>
                  </a:extLst>
                </p:cNvPr>
                <p:cNvSpPr txBox="1"/>
                <p:nvPr/>
              </p:nvSpPr>
              <p:spPr>
                <a:xfrm>
                  <a:off x="1293680" y="1123428"/>
                  <a:ext cx="4323564" cy="4936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24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Bố mình làm nghề….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47E3417-8862-DB4A-BC43-72591EA71682}"/>
                  </a:ext>
                </a:extLst>
              </p:cNvPr>
              <p:cNvGrpSpPr/>
              <p:nvPr/>
            </p:nvGrpSpPr>
            <p:grpSpPr>
              <a:xfrm>
                <a:off x="8734844" y="492947"/>
                <a:ext cx="2536076" cy="1354134"/>
                <a:chOff x="2519198" y="945676"/>
                <a:chExt cx="2536076" cy="1354134"/>
              </a:xfrm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6CA85EC7-AB88-5442-BBE4-595F1098BC74}"/>
                    </a:ext>
                  </a:extLst>
                </p:cNvPr>
                <p:cNvSpPr/>
                <p:nvPr/>
              </p:nvSpPr>
              <p:spPr>
                <a:xfrm rot="251402" flipH="1">
                  <a:off x="2519198" y="945676"/>
                  <a:ext cx="2536076" cy="1354134"/>
                </a:xfrm>
                <a:custGeom>
                  <a:avLst/>
                  <a:gdLst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18854 w 5837920"/>
                    <a:gd name="connsiteY6" fmla="*/ 1911318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6259 w 5837920"/>
                    <a:gd name="connsiteY6" fmla="*/ 1839085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03298 w 5837920"/>
                    <a:gd name="connsiteY13" fmla="*/ 1862394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6259 w 5837920"/>
                    <a:gd name="connsiteY6" fmla="*/ 1839085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186878 w 5837920"/>
                    <a:gd name="connsiteY9" fmla="*/ 2340402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498298 w 5837920"/>
                    <a:gd name="connsiteY9" fmla="*/ 2276821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355066"/>
                    <a:gd name="connsiteX1" fmla="*/ 4033491 w 5837920"/>
                    <a:gd name="connsiteY1" fmla="*/ 62598 h 2355066"/>
                    <a:gd name="connsiteX2" fmla="*/ 4981759 w 5837920"/>
                    <a:gd name="connsiteY2" fmla="*/ 165381 h 2355066"/>
                    <a:gd name="connsiteX3" fmla="*/ 5699762 w 5837920"/>
                    <a:gd name="connsiteY3" fmla="*/ 499905 h 2355066"/>
                    <a:gd name="connsiteX4" fmla="*/ 5643107 w 5837920"/>
                    <a:gd name="connsiteY4" fmla="*/ 1361499 h 2355066"/>
                    <a:gd name="connsiteX5" fmla="*/ 5072071 w 5837920"/>
                    <a:gd name="connsiteY5" fmla="*/ 1694241 h 2355066"/>
                    <a:gd name="connsiteX6" fmla="*/ 3323299 w 5837920"/>
                    <a:gd name="connsiteY6" fmla="*/ 1867977 h 2355066"/>
                    <a:gd name="connsiteX7" fmla="*/ 3135146 w 5837920"/>
                    <a:gd name="connsiteY7" fmla="*/ 1948868 h 2355066"/>
                    <a:gd name="connsiteX8" fmla="*/ 2984814 w 5837920"/>
                    <a:gd name="connsiteY8" fmla="*/ 2063026 h 2355066"/>
                    <a:gd name="connsiteX9" fmla="*/ 2498298 w 5837920"/>
                    <a:gd name="connsiteY9" fmla="*/ 2276821 h 2355066"/>
                    <a:gd name="connsiteX10" fmla="*/ 1986342 w 5837920"/>
                    <a:gd name="connsiteY10" fmla="*/ 2355066 h 2355066"/>
                    <a:gd name="connsiteX11" fmla="*/ 2193609 w 5837920"/>
                    <a:gd name="connsiteY11" fmla="*/ 2107154 h 2355066"/>
                    <a:gd name="connsiteX12" fmla="*/ 2250264 w 5837920"/>
                    <a:gd name="connsiteY12" fmla="*/ 1966821 h 2355066"/>
                    <a:gd name="connsiteX13" fmla="*/ 2141030 w 5837920"/>
                    <a:gd name="connsiteY13" fmla="*/ 1791750 h 2355066"/>
                    <a:gd name="connsiteX14" fmla="*/ 1565637 w 5837920"/>
                    <a:gd name="connsiteY14" fmla="*/ 1790583 h 2355066"/>
                    <a:gd name="connsiteX15" fmla="*/ 807807 w 5837920"/>
                    <a:gd name="connsiteY15" fmla="*/ 1663269 h 2355066"/>
                    <a:gd name="connsiteX16" fmla="*/ 62879 w 5837920"/>
                    <a:gd name="connsiteY16" fmla="*/ 1260224 h 2355066"/>
                    <a:gd name="connsiteX17" fmla="*/ 907935 w 5837920"/>
                    <a:gd name="connsiteY17" fmla="*/ 175248 h 2355066"/>
                    <a:gd name="connsiteX18" fmla="*/ 1819462 w 5837920"/>
                    <a:gd name="connsiteY18" fmla="*/ 15318 h 2355066"/>
                    <a:gd name="connsiteX19" fmla="*/ 2376256 w 5837920"/>
                    <a:gd name="connsiteY19" fmla="*/ 215 h 2355066"/>
                    <a:gd name="connsiteX0" fmla="*/ 2376256 w 5837920"/>
                    <a:gd name="connsiteY0" fmla="*/ 215 h 2277130"/>
                    <a:gd name="connsiteX1" fmla="*/ 4033491 w 5837920"/>
                    <a:gd name="connsiteY1" fmla="*/ 62598 h 2277130"/>
                    <a:gd name="connsiteX2" fmla="*/ 4981759 w 5837920"/>
                    <a:gd name="connsiteY2" fmla="*/ 165381 h 2277130"/>
                    <a:gd name="connsiteX3" fmla="*/ 5699762 w 5837920"/>
                    <a:gd name="connsiteY3" fmla="*/ 499905 h 2277130"/>
                    <a:gd name="connsiteX4" fmla="*/ 5643107 w 5837920"/>
                    <a:gd name="connsiteY4" fmla="*/ 1361499 h 2277130"/>
                    <a:gd name="connsiteX5" fmla="*/ 5072071 w 5837920"/>
                    <a:gd name="connsiteY5" fmla="*/ 1694241 h 2277130"/>
                    <a:gd name="connsiteX6" fmla="*/ 3323299 w 5837920"/>
                    <a:gd name="connsiteY6" fmla="*/ 1867977 h 2277130"/>
                    <a:gd name="connsiteX7" fmla="*/ 3135146 w 5837920"/>
                    <a:gd name="connsiteY7" fmla="*/ 1948868 h 2277130"/>
                    <a:gd name="connsiteX8" fmla="*/ 2984814 w 5837920"/>
                    <a:gd name="connsiteY8" fmla="*/ 2063026 h 2277130"/>
                    <a:gd name="connsiteX9" fmla="*/ 2498298 w 5837920"/>
                    <a:gd name="connsiteY9" fmla="*/ 2276821 h 2277130"/>
                    <a:gd name="connsiteX10" fmla="*/ 2193609 w 5837920"/>
                    <a:gd name="connsiteY10" fmla="*/ 2107154 h 2277130"/>
                    <a:gd name="connsiteX11" fmla="*/ 2250264 w 5837920"/>
                    <a:gd name="connsiteY11" fmla="*/ 1966821 h 2277130"/>
                    <a:gd name="connsiteX12" fmla="*/ 2141030 w 5837920"/>
                    <a:gd name="connsiteY12" fmla="*/ 1791750 h 2277130"/>
                    <a:gd name="connsiteX13" fmla="*/ 1565637 w 5837920"/>
                    <a:gd name="connsiteY13" fmla="*/ 1790583 h 2277130"/>
                    <a:gd name="connsiteX14" fmla="*/ 807807 w 5837920"/>
                    <a:gd name="connsiteY14" fmla="*/ 1663269 h 2277130"/>
                    <a:gd name="connsiteX15" fmla="*/ 62879 w 5837920"/>
                    <a:gd name="connsiteY15" fmla="*/ 1260224 h 2277130"/>
                    <a:gd name="connsiteX16" fmla="*/ 907935 w 5837920"/>
                    <a:gd name="connsiteY16" fmla="*/ 175248 h 2277130"/>
                    <a:gd name="connsiteX17" fmla="*/ 1819462 w 5837920"/>
                    <a:gd name="connsiteY17" fmla="*/ 15318 h 2277130"/>
                    <a:gd name="connsiteX18" fmla="*/ 2376256 w 5837920"/>
                    <a:gd name="connsiteY18" fmla="*/ 215 h 2277130"/>
                    <a:gd name="connsiteX0" fmla="*/ 2376256 w 5837920"/>
                    <a:gd name="connsiteY0" fmla="*/ 215 h 2276821"/>
                    <a:gd name="connsiteX1" fmla="*/ 4033491 w 5837920"/>
                    <a:gd name="connsiteY1" fmla="*/ 62598 h 2276821"/>
                    <a:gd name="connsiteX2" fmla="*/ 4981759 w 5837920"/>
                    <a:gd name="connsiteY2" fmla="*/ 165381 h 2276821"/>
                    <a:gd name="connsiteX3" fmla="*/ 5699762 w 5837920"/>
                    <a:gd name="connsiteY3" fmla="*/ 499905 h 2276821"/>
                    <a:gd name="connsiteX4" fmla="*/ 5643107 w 5837920"/>
                    <a:gd name="connsiteY4" fmla="*/ 1361499 h 2276821"/>
                    <a:gd name="connsiteX5" fmla="*/ 5072071 w 5837920"/>
                    <a:gd name="connsiteY5" fmla="*/ 1694241 h 2276821"/>
                    <a:gd name="connsiteX6" fmla="*/ 3323299 w 5837920"/>
                    <a:gd name="connsiteY6" fmla="*/ 1867977 h 2276821"/>
                    <a:gd name="connsiteX7" fmla="*/ 3135146 w 5837920"/>
                    <a:gd name="connsiteY7" fmla="*/ 1948868 h 2276821"/>
                    <a:gd name="connsiteX8" fmla="*/ 2984814 w 5837920"/>
                    <a:gd name="connsiteY8" fmla="*/ 2063026 h 2276821"/>
                    <a:gd name="connsiteX9" fmla="*/ 2498298 w 5837920"/>
                    <a:gd name="connsiteY9" fmla="*/ 2276821 h 2276821"/>
                    <a:gd name="connsiteX10" fmla="*/ 2250264 w 5837920"/>
                    <a:gd name="connsiteY10" fmla="*/ 1966821 h 2276821"/>
                    <a:gd name="connsiteX11" fmla="*/ 2141030 w 5837920"/>
                    <a:gd name="connsiteY11" fmla="*/ 1791750 h 2276821"/>
                    <a:gd name="connsiteX12" fmla="*/ 1565637 w 5837920"/>
                    <a:gd name="connsiteY12" fmla="*/ 1790583 h 2276821"/>
                    <a:gd name="connsiteX13" fmla="*/ 807807 w 5837920"/>
                    <a:gd name="connsiteY13" fmla="*/ 1663269 h 2276821"/>
                    <a:gd name="connsiteX14" fmla="*/ 62879 w 5837920"/>
                    <a:gd name="connsiteY14" fmla="*/ 1260224 h 2276821"/>
                    <a:gd name="connsiteX15" fmla="*/ 907935 w 5837920"/>
                    <a:gd name="connsiteY15" fmla="*/ 175248 h 2276821"/>
                    <a:gd name="connsiteX16" fmla="*/ 1819462 w 5837920"/>
                    <a:gd name="connsiteY16" fmla="*/ 15318 h 2276821"/>
                    <a:gd name="connsiteX17" fmla="*/ 2376256 w 5837920"/>
                    <a:gd name="connsiteY17" fmla="*/ 215 h 2276821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3135146 w 5837920"/>
                    <a:gd name="connsiteY7" fmla="*/ 1948868 h 2183979"/>
                    <a:gd name="connsiteX8" fmla="*/ 2984814 w 5837920"/>
                    <a:gd name="connsiteY8" fmla="*/ 2063026 h 2183979"/>
                    <a:gd name="connsiteX9" fmla="*/ 2528145 w 5837920"/>
                    <a:gd name="connsiteY9" fmla="*/ 2183978 h 2183979"/>
                    <a:gd name="connsiteX10" fmla="*/ 2250264 w 5837920"/>
                    <a:gd name="connsiteY10" fmla="*/ 1966821 h 2183979"/>
                    <a:gd name="connsiteX11" fmla="*/ 2141030 w 5837920"/>
                    <a:gd name="connsiteY11" fmla="*/ 1791750 h 2183979"/>
                    <a:gd name="connsiteX12" fmla="*/ 1565637 w 5837920"/>
                    <a:gd name="connsiteY12" fmla="*/ 1790583 h 2183979"/>
                    <a:gd name="connsiteX13" fmla="*/ 807807 w 5837920"/>
                    <a:gd name="connsiteY13" fmla="*/ 1663269 h 2183979"/>
                    <a:gd name="connsiteX14" fmla="*/ 62879 w 5837920"/>
                    <a:gd name="connsiteY14" fmla="*/ 1260224 h 2183979"/>
                    <a:gd name="connsiteX15" fmla="*/ 907935 w 5837920"/>
                    <a:gd name="connsiteY15" fmla="*/ 175248 h 2183979"/>
                    <a:gd name="connsiteX16" fmla="*/ 1819462 w 5837920"/>
                    <a:gd name="connsiteY16" fmla="*/ 15318 h 2183979"/>
                    <a:gd name="connsiteX17" fmla="*/ 2376256 w 5837920"/>
                    <a:gd name="connsiteY17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23299 w 5837920"/>
                    <a:gd name="connsiteY6" fmla="*/ 1867977 h 2183977"/>
                    <a:gd name="connsiteX7" fmla="*/ 3135146 w 5837920"/>
                    <a:gd name="connsiteY7" fmla="*/ 1948868 h 2183977"/>
                    <a:gd name="connsiteX8" fmla="*/ 2984814 w 5837920"/>
                    <a:gd name="connsiteY8" fmla="*/ 2063026 h 2183977"/>
                    <a:gd name="connsiteX9" fmla="*/ 2528145 w 5837920"/>
                    <a:gd name="connsiteY9" fmla="*/ 2183978 h 2183977"/>
                    <a:gd name="connsiteX10" fmla="*/ 2250264 w 5837920"/>
                    <a:gd name="connsiteY10" fmla="*/ 1966821 h 2183977"/>
                    <a:gd name="connsiteX11" fmla="*/ 2141030 w 5837920"/>
                    <a:gd name="connsiteY11" fmla="*/ 1791750 h 2183977"/>
                    <a:gd name="connsiteX12" fmla="*/ 1565637 w 5837920"/>
                    <a:gd name="connsiteY12" fmla="*/ 1790583 h 2183977"/>
                    <a:gd name="connsiteX13" fmla="*/ 807807 w 5837920"/>
                    <a:gd name="connsiteY13" fmla="*/ 1663269 h 2183977"/>
                    <a:gd name="connsiteX14" fmla="*/ 62879 w 5837920"/>
                    <a:gd name="connsiteY14" fmla="*/ 1260224 h 2183977"/>
                    <a:gd name="connsiteX15" fmla="*/ 907935 w 5837920"/>
                    <a:gd name="connsiteY15" fmla="*/ 175248 h 2183977"/>
                    <a:gd name="connsiteX16" fmla="*/ 1819462 w 5837920"/>
                    <a:gd name="connsiteY16" fmla="*/ 15318 h 2183977"/>
                    <a:gd name="connsiteX17" fmla="*/ 2376256 w 5837920"/>
                    <a:gd name="connsiteY17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3135146 w 5837920"/>
                    <a:gd name="connsiteY7" fmla="*/ 1948868 h 2183979"/>
                    <a:gd name="connsiteX8" fmla="*/ 2984814 w 5837920"/>
                    <a:gd name="connsiteY8" fmla="*/ 2063026 h 2183979"/>
                    <a:gd name="connsiteX9" fmla="*/ 2528145 w 5837920"/>
                    <a:gd name="connsiteY9" fmla="*/ 2183978 h 2183979"/>
                    <a:gd name="connsiteX10" fmla="*/ 2250264 w 5837920"/>
                    <a:gd name="connsiteY10" fmla="*/ 1966821 h 2183979"/>
                    <a:gd name="connsiteX11" fmla="*/ 2141030 w 5837920"/>
                    <a:gd name="connsiteY11" fmla="*/ 1791750 h 2183979"/>
                    <a:gd name="connsiteX12" fmla="*/ 1565637 w 5837920"/>
                    <a:gd name="connsiteY12" fmla="*/ 1790583 h 2183979"/>
                    <a:gd name="connsiteX13" fmla="*/ 807807 w 5837920"/>
                    <a:gd name="connsiteY13" fmla="*/ 1663269 h 2183979"/>
                    <a:gd name="connsiteX14" fmla="*/ 62879 w 5837920"/>
                    <a:gd name="connsiteY14" fmla="*/ 1260224 h 2183979"/>
                    <a:gd name="connsiteX15" fmla="*/ 907935 w 5837920"/>
                    <a:gd name="connsiteY15" fmla="*/ 175248 h 2183979"/>
                    <a:gd name="connsiteX16" fmla="*/ 1819462 w 5837920"/>
                    <a:gd name="connsiteY16" fmla="*/ 15318 h 2183979"/>
                    <a:gd name="connsiteX17" fmla="*/ 2376256 w 5837920"/>
                    <a:gd name="connsiteY17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23299 w 5837920"/>
                    <a:gd name="connsiteY6" fmla="*/ 1867977 h 2183977"/>
                    <a:gd name="connsiteX7" fmla="*/ 3135146 w 5837920"/>
                    <a:gd name="connsiteY7" fmla="*/ 1948868 h 2183977"/>
                    <a:gd name="connsiteX8" fmla="*/ 2917752 w 5837920"/>
                    <a:gd name="connsiteY8" fmla="*/ 2023205 h 2183977"/>
                    <a:gd name="connsiteX9" fmla="*/ 2528145 w 5837920"/>
                    <a:gd name="connsiteY9" fmla="*/ 2183978 h 2183977"/>
                    <a:gd name="connsiteX10" fmla="*/ 2250264 w 5837920"/>
                    <a:gd name="connsiteY10" fmla="*/ 1966821 h 2183977"/>
                    <a:gd name="connsiteX11" fmla="*/ 2141030 w 5837920"/>
                    <a:gd name="connsiteY11" fmla="*/ 1791750 h 2183977"/>
                    <a:gd name="connsiteX12" fmla="*/ 1565637 w 5837920"/>
                    <a:gd name="connsiteY12" fmla="*/ 1790583 h 2183977"/>
                    <a:gd name="connsiteX13" fmla="*/ 807807 w 5837920"/>
                    <a:gd name="connsiteY13" fmla="*/ 1663269 h 2183977"/>
                    <a:gd name="connsiteX14" fmla="*/ 62879 w 5837920"/>
                    <a:gd name="connsiteY14" fmla="*/ 1260224 h 2183977"/>
                    <a:gd name="connsiteX15" fmla="*/ 907935 w 5837920"/>
                    <a:gd name="connsiteY15" fmla="*/ 175248 h 2183977"/>
                    <a:gd name="connsiteX16" fmla="*/ 1819462 w 5837920"/>
                    <a:gd name="connsiteY16" fmla="*/ 15318 h 2183977"/>
                    <a:gd name="connsiteX17" fmla="*/ 2376256 w 5837920"/>
                    <a:gd name="connsiteY17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23299 w 5837920"/>
                    <a:gd name="connsiteY6" fmla="*/ 1867977 h 2183979"/>
                    <a:gd name="connsiteX7" fmla="*/ 2917752 w 5837920"/>
                    <a:gd name="connsiteY7" fmla="*/ 2023205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17752 w 5837920"/>
                    <a:gd name="connsiteY7" fmla="*/ 2023205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00378 w 5837920"/>
                    <a:gd name="connsiteY6" fmla="*/ 1794157 h 2183979"/>
                    <a:gd name="connsiteX7" fmla="*/ 2917752 w 5837920"/>
                    <a:gd name="connsiteY7" fmla="*/ 2023205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17752 w 5837920"/>
                    <a:gd name="connsiteY7" fmla="*/ 2023205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300378 w 5837920"/>
                    <a:gd name="connsiteY6" fmla="*/ 1794157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300378 w 5837920"/>
                    <a:gd name="connsiteY6" fmla="*/ 1794157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698818 w 5837920"/>
                    <a:gd name="connsiteY6" fmla="*/ 1873109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250264 w 5837920"/>
                    <a:gd name="connsiteY9" fmla="*/ 1966821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698818 w 5837920"/>
                    <a:gd name="connsiteY6" fmla="*/ 1873109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250264 w 5837920"/>
                    <a:gd name="connsiteY9" fmla="*/ 1966821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83979"/>
                    <a:gd name="connsiteX1" fmla="*/ 4033491 w 5837920"/>
                    <a:gd name="connsiteY1" fmla="*/ 62598 h 2183979"/>
                    <a:gd name="connsiteX2" fmla="*/ 4981759 w 5837920"/>
                    <a:gd name="connsiteY2" fmla="*/ 165381 h 2183979"/>
                    <a:gd name="connsiteX3" fmla="*/ 5699762 w 5837920"/>
                    <a:gd name="connsiteY3" fmla="*/ 499905 h 2183979"/>
                    <a:gd name="connsiteX4" fmla="*/ 5643107 w 5837920"/>
                    <a:gd name="connsiteY4" fmla="*/ 1361499 h 2183979"/>
                    <a:gd name="connsiteX5" fmla="*/ 5072071 w 5837920"/>
                    <a:gd name="connsiteY5" fmla="*/ 1694241 h 2183979"/>
                    <a:gd name="connsiteX6" fmla="*/ 3698818 w 5837920"/>
                    <a:gd name="connsiteY6" fmla="*/ 1873109 h 2183979"/>
                    <a:gd name="connsiteX7" fmla="*/ 2957709 w 5837920"/>
                    <a:gd name="connsiteY7" fmla="*/ 1930890 h 2183979"/>
                    <a:gd name="connsiteX8" fmla="*/ 2528145 w 5837920"/>
                    <a:gd name="connsiteY8" fmla="*/ 2183978 h 2183979"/>
                    <a:gd name="connsiteX9" fmla="*/ 2344208 w 5837920"/>
                    <a:gd name="connsiteY9" fmla="*/ 1942693 h 2183979"/>
                    <a:gd name="connsiteX10" fmla="*/ 2141030 w 5837920"/>
                    <a:gd name="connsiteY10" fmla="*/ 1791750 h 2183979"/>
                    <a:gd name="connsiteX11" fmla="*/ 1565637 w 5837920"/>
                    <a:gd name="connsiteY11" fmla="*/ 1790583 h 2183979"/>
                    <a:gd name="connsiteX12" fmla="*/ 807807 w 5837920"/>
                    <a:gd name="connsiteY12" fmla="*/ 1663269 h 2183979"/>
                    <a:gd name="connsiteX13" fmla="*/ 62879 w 5837920"/>
                    <a:gd name="connsiteY13" fmla="*/ 1260224 h 2183979"/>
                    <a:gd name="connsiteX14" fmla="*/ 907935 w 5837920"/>
                    <a:gd name="connsiteY14" fmla="*/ 175248 h 2183979"/>
                    <a:gd name="connsiteX15" fmla="*/ 1819462 w 5837920"/>
                    <a:gd name="connsiteY15" fmla="*/ 15318 h 2183979"/>
                    <a:gd name="connsiteX16" fmla="*/ 2376256 w 5837920"/>
                    <a:gd name="connsiteY16" fmla="*/ 215 h 2183979"/>
                    <a:gd name="connsiteX0" fmla="*/ 2376256 w 5837920"/>
                    <a:gd name="connsiteY0" fmla="*/ 215 h 2183977"/>
                    <a:gd name="connsiteX1" fmla="*/ 4033491 w 5837920"/>
                    <a:gd name="connsiteY1" fmla="*/ 62598 h 2183977"/>
                    <a:gd name="connsiteX2" fmla="*/ 4981759 w 5837920"/>
                    <a:gd name="connsiteY2" fmla="*/ 165381 h 2183977"/>
                    <a:gd name="connsiteX3" fmla="*/ 5699762 w 5837920"/>
                    <a:gd name="connsiteY3" fmla="*/ 499905 h 2183977"/>
                    <a:gd name="connsiteX4" fmla="*/ 5643107 w 5837920"/>
                    <a:gd name="connsiteY4" fmla="*/ 1361499 h 2183977"/>
                    <a:gd name="connsiteX5" fmla="*/ 5072071 w 5837920"/>
                    <a:gd name="connsiteY5" fmla="*/ 1694241 h 2183977"/>
                    <a:gd name="connsiteX6" fmla="*/ 3698818 w 5837920"/>
                    <a:gd name="connsiteY6" fmla="*/ 1873109 h 2183977"/>
                    <a:gd name="connsiteX7" fmla="*/ 2957709 w 5837920"/>
                    <a:gd name="connsiteY7" fmla="*/ 1930890 h 2183977"/>
                    <a:gd name="connsiteX8" fmla="*/ 2528145 w 5837920"/>
                    <a:gd name="connsiteY8" fmla="*/ 2183978 h 2183977"/>
                    <a:gd name="connsiteX9" fmla="*/ 2344208 w 5837920"/>
                    <a:gd name="connsiteY9" fmla="*/ 1942693 h 2183977"/>
                    <a:gd name="connsiteX10" fmla="*/ 2141030 w 5837920"/>
                    <a:gd name="connsiteY10" fmla="*/ 1791750 h 2183977"/>
                    <a:gd name="connsiteX11" fmla="*/ 1565637 w 5837920"/>
                    <a:gd name="connsiteY11" fmla="*/ 1790583 h 2183977"/>
                    <a:gd name="connsiteX12" fmla="*/ 807807 w 5837920"/>
                    <a:gd name="connsiteY12" fmla="*/ 1663269 h 2183977"/>
                    <a:gd name="connsiteX13" fmla="*/ 62879 w 5837920"/>
                    <a:gd name="connsiteY13" fmla="*/ 1260224 h 2183977"/>
                    <a:gd name="connsiteX14" fmla="*/ 907935 w 5837920"/>
                    <a:gd name="connsiteY14" fmla="*/ 175248 h 2183977"/>
                    <a:gd name="connsiteX15" fmla="*/ 1819462 w 5837920"/>
                    <a:gd name="connsiteY15" fmla="*/ 15318 h 2183977"/>
                    <a:gd name="connsiteX16" fmla="*/ 2376256 w 5837920"/>
                    <a:gd name="connsiteY16" fmla="*/ 215 h 2183977"/>
                    <a:gd name="connsiteX0" fmla="*/ 2376256 w 5837920"/>
                    <a:gd name="connsiteY0" fmla="*/ 215 h 2177285"/>
                    <a:gd name="connsiteX1" fmla="*/ 4033491 w 5837920"/>
                    <a:gd name="connsiteY1" fmla="*/ 62598 h 2177285"/>
                    <a:gd name="connsiteX2" fmla="*/ 4981759 w 5837920"/>
                    <a:gd name="connsiteY2" fmla="*/ 165381 h 2177285"/>
                    <a:gd name="connsiteX3" fmla="*/ 5699762 w 5837920"/>
                    <a:gd name="connsiteY3" fmla="*/ 499905 h 2177285"/>
                    <a:gd name="connsiteX4" fmla="*/ 5643107 w 5837920"/>
                    <a:gd name="connsiteY4" fmla="*/ 1361499 h 2177285"/>
                    <a:gd name="connsiteX5" fmla="*/ 5072071 w 5837920"/>
                    <a:gd name="connsiteY5" fmla="*/ 1694241 h 2177285"/>
                    <a:gd name="connsiteX6" fmla="*/ 3698818 w 5837920"/>
                    <a:gd name="connsiteY6" fmla="*/ 1873109 h 2177285"/>
                    <a:gd name="connsiteX7" fmla="*/ 2957709 w 5837920"/>
                    <a:gd name="connsiteY7" fmla="*/ 1930890 h 2177285"/>
                    <a:gd name="connsiteX8" fmla="*/ 2538994 w 5837920"/>
                    <a:gd name="connsiteY8" fmla="*/ 2177285 h 2177285"/>
                    <a:gd name="connsiteX9" fmla="*/ 2344208 w 5837920"/>
                    <a:gd name="connsiteY9" fmla="*/ 1942693 h 2177285"/>
                    <a:gd name="connsiteX10" fmla="*/ 2141030 w 5837920"/>
                    <a:gd name="connsiteY10" fmla="*/ 1791750 h 2177285"/>
                    <a:gd name="connsiteX11" fmla="*/ 1565637 w 5837920"/>
                    <a:gd name="connsiteY11" fmla="*/ 1790583 h 2177285"/>
                    <a:gd name="connsiteX12" fmla="*/ 807807 w 5837920"/>
                    <a:gd name="connsiteY12" fmla="*/ 1663269 h 2177285"/>
                    <a:gd name="connsiteX13" fmla="*/ 62879 w 5837920"/>
                    <a:gd name="connsiteY13" fmla="*/ 1260224 h 2177285"/>
                    <a:gd name="connsiteX14" fmla="*/ 907935 w 5837920"/>
                    <a:gd name="connsiteY14" fmla="*/ 175248 h 2177285"/>
                    <a:gd name="connsiteX15" fmla="*/ 1819462 w 5837920"/>
                    <a:gd name="connsiteY15" fmla="*/ 15318 h 2177285"/>
                    <a:gd name="connsiteX16" fmla="*/ 2376256 w 5837920"/>
                    <a:gd name="connsiteY16" fmla="*/ 215 h 2177285"/>
                    <a:gd name="connsiteX0" fmla="*/ 2376256 w 5837920"/>
                    <a:gd name="connsiteY0" fmla="*/ 215 h 2177285"/>
                    <a:gd name="connsiteX1" fmla="*/ 4033491 w 5837920"/>
                    <a:gd name="connsiteY1" fmla="*/ 62598 h 2177285"/>
                    <a:gd name="connsiteX2" fmla="*/ 4981759 w 5837920"/>
                    <a:gd name="connsiteY2" fmla="*/ 165381 h 2177285"/>
                    <a:gd name="connsiteX3" fmla="*/ 5699762 w 5837920"/>
                    <a:gd name="connsiteY3" fmla="*/ 499905 h 2177285"/>
                    <a:gd name="connsiteX4" fmla="*/ 5643107 w 5837920"/>
                    <a:gd name="connsiteY4" fmla="*/ 1361499 h 2177285"/>
                    <a:gd name="connsiteX5" fmla="*/ 5072071 w 5837920"/>
                    <a:gd name="connsiteY5" fmla="*/ 1694241 h 2177285"/>
                    <a:gd name="connsiteX6" fmla="*/ 3698818 w 5837920"/>
                    <a:gd name="connsiteY6" fmla="*/ 1873109 h 2177285"/>
                    <a:gd name="connsiteX7" fmla="*/ 2957709 w 5837920"/>
                    <a:gd name="connsiteY7" fmla="*/ 1930890 h 2177285"/>
                    <a:gd name="connsiteX8" fmla="*/ 2538994 w 5837920"/>
                    <a:gd name="connsiteY8" fmla="*/ 2177285 h 2177285"/>
                    <a:gd name="connsiteX9" fmla="*/ 2344208 w 5837920"/>
                    <a:gd name="connsiteY9" fmla="*/ 1942693 h 2177285"/>
                    <a:gd name="connsiteX10" fmla="*/ 2141030 w 5837920"/>
                    <a:gd name="connsiteY10" fmla="*/ 1791750 h 2177285"/>
                    <a:gd name="connsiteX11" fmla="*/ 1509428 w 5837920"/>
                    <a:gd name="connsiteY11" fmla="*/ 1744069 h 2177285"/>
                    <a:gd name="connsiteX12" fmla="*/ 807807 w 5837920"/>
                    <a:gd name="connsiteY12" fmla="*/ 1663269 h 2177285"/>
                    <a:gd name="connsiteX13" fmla="*/ 62879 w 5837920"/>
                    <a:gd name="connsiteY13" fmla="*/ 1260224 h 2177285"/>
                    <a:gd name="connsiteX14" fmla="*/ 907935 w 5837920"/>
                    <a:gd name="connsiteY14" fmla="*/ 175248 h 2177285"/>
                    <a:gd name="connsiteX15" fmla="*/ 1819462 w 5837920"/>
                    <a:gd name="connsiteY15" fmla="*/ 15318 h 2177285"/>
                    <a:gd name="connsiteX16" fmla="*/ 2376256 w 5837920"/>
                    <a:gd name="connsiteY16" fmla="*/ 215 h 2177285"/>
                    <a:gd name="connsiteX0" fmla="*/ 2315127 w 5776791"/>
                    <a:gd name="connsiteY0" fmla="*/ 215 h 2177285"/>
                    <a:gd name="connsiteX1" fmla="*/ 3972362 w 5776791"/>
                    <a:gd name="connsiteY1" fmla="*/ 62598 h 2177285"/>
                    <a:gd name="connsiteX2" fmla="*/ 4920630 w 5776791"/>
                    <a:gd name="connsiteY2" fmla="*/ 165381 h 2177285"/>
                    <a:gd name="connsiteX3" fmla="*/ 5638633 w 5776791"/>
                    <a:gd name="connsiteY3" fmla="*/ 499905 h 2177285"/>
                    <a:gd name="connsiteX4" fmla="*/ 5581978 w 5776791"/>
                    <a:gd name="connsiteY4" fmla="*/ 1361499 h 2177285"/>
                    <a:gd name="connsiteX5" fmla="*/ 5010942 w 5776791"/>
                    <a:gd name="connsiteY5" fmla="*/ 1694241 h 2177285"/>
                    <a:gd name="connsiteX6" fmla="*/ 3637689 w 5776791"/>
                    <a:gd name="connsiteY6" fmla="*/ 1873109 h 2177285"/>
                    <a:gd name="connsiteX7" fmla="*/ 2896580 w 5776791"/>
                    <a:gd name="connsiteY7" fmla="*/ 1930890 h 2177285"/>
                    <a:gd name="connsiteX8" fmla="*/ 2477865 w 5776791"/>
                    <a:gd name="connsiteY8" fmla="*/ 2177285 h 2177285"/>
                    <a:gd name="connsiteX9" fmla="*/ 2283079 w 5776791"/>
                    <a:gd name="connsiteY9" fmla="*/ 1942693 h 2177285"/>
                    <a:gd name="connsiteX10" fmla="*/ 2079901 w 5776791"/>
                    <a:gd name="connsiteY10" fmla="*/ 1791750 h 2177285"/>
                    <a:gd name="connsiteX11" fmla="*/ 1448299 w 5776791"/>
                    <a:gd name="connsiteY11" fmla="*/ 1744069 h 2177285"/>
                    <a:gd name="connsiteX12" fmla="*/ 649293 w 5776791"/>
                    <a:gd name="connsiteY12" fmla="*/ 1621861 h 2177285"/>
                    <a:gd name="connsiteX13" fmla="*/ 1750 w 5776791"/>
                    <a:gd name="connsiteY13" fmla="*/ 1260224 h 2177285"/>
                    <a:gd name="connsiteX14" fmla="*/ 846806 w 5776791"/>
                    <a:gd name="connsiteY14" fmla="*/ 175248 h 2177285"/>
                    <a:gd name="connsiteX15" fmla="*/ 1758333 w 5776791"/>
                    <a:gd name="connsiteY15" fmla="*/ 15318 h 2177285"/>
                    <a:gd name="connsiteX16" fmla="*/ 2315127 w 5776791"/>
                    <a:gd name="connsiteY16" fmla="*/ 215 h 2177285"/>
                    <a:gd name="connsiteX0" fmla="*/ 2240931 w 5702595"/>
                    <a:gd name="connsiteY0" fmla="*/ 215 h 2177285"/>
                    <a:gd name="connsiteX1" fmla="*/ 3898166 w 5702595"/>
                    <a:gd name="connsiteY1" fmla="*/ 62598 h 2177285"/>
                    <a:gd name="connsiteX2" fmla="*/ 4846434 w 5702595"/>
                    <a:gd name="connsiteY2" fmla="*/ 165381 h 2177285"/>
                    <a:gd name="connsiteX3" fmla="*/ 5564437 w 5702595"/>
                    <a:gd name="connsiteY3" fmla="*/ 499905 h 2177285"/>
                    <a:gd name="connsiteX4" fmla="*/ 5507782 w 5702595"/>
                    <a:gd name="connsiteY4" fmla="*/ 1361499 h 2177285"/>
                    <a:gd name="connsiteX5" fmla="*/ 4936746 w 5702595"/>
                    <a:gd name="connsiteY5" fmla="*/ 1694241 h 2177285"/>
                    <a:gd name="connsiteX6" fmla="*/ 3563493 w 5702595"/>
                    <a:gd name="connsiteY6" fmla="*/ 1873109 h 2177285"/>
                    <a:gd name="connsiteX7" fmla="*/ 2822384 w 5702595"/>
                    <a:gd name="connsiteY7" fmla="*/ 1930890 h 2177285"/>
                    <a:gd name="connsiteX8" fmla="*/ 2403669 w 5702595"/>
                    <a:gd name="connsiteY8" fmla="*/ 2177285 h 2177285"/>
                    <a:gd name="connsiteX9" fmla="*/ 2208883 w 5702595"/>
                    <a:gd name="connsiteY9" fmla="*/ 1942693 h 2177285"/>
                    <a:gd name="connsiteX10" fmla="*/ 2005705 w 5702595"/>
                    <a:gd name="connsiteY10" fmla="*/ 1791750 h 2177285"/>
                    <a:gd name="connsiteX11" fmla="*/ 1374103 w 5702595"/>
                    <a:gd name="connsiteY11" fmla="*/ 1744069 h 2177285"/>
                    <a:gd name="connsiteX12" fmla="*/ 575097 w 5702595"/>
                    <a:gd name="connsiteY12" fmla="*/ 1621861 h 2177285"/>
                    <a:gd name="connsiteX13" fmla="*/ 2020 w 5702595"/>
                    <a:gd name="connsiteY13" fmla="*/ 1227813 h 2177285"/>
                    <a:gd name="connsiteX14" fmla="*/ 772610 w 5702595"/>
                    <a:gd name="connsiteY14" fmla="*/ 175248 h 2177285"/>
                    <a:gd name="connsiteX15" fmla="*/ 1684137 w 5702595"/>
                    <a:gd name="connsiteY15" fmla="*/ 15318 h 2177285"/>
                    <a:gd name="connsiteX16" fmla="*/ 2240931 w 5702595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  <a:gd name="connsiteX0" fmla="*/ 2245220 w 5706884"/>
                    <a:gd name="connsiteY0" fmla="*/ 215 h 2177285"/>
                    <a:gd name="connsiteX1" fmla="*/ 3902455 w 5706884"/>
                    <a:gd name="connsiteY1" fmla="*/ 62598 h 2177285"/>
                    <a:gd name="connsiteX2" fmla="*/ 4850723 w 5706884"/>
                    <a:gd name="connsiteY2" fmla="*/ 165381 h 2177285"/>
                    <a:gd name="connsiteX3" fmla="*/ 5568726 w 5706884"/>
                    <a:gd name="connsiteY3" fmla="*/ 499905 h 2177285"/>
                    <a:gd name="connsiteX4" fmla="*/ 5512071 w 5706884"/>
                    <a:gd name="connsiteY4" fmla="*/ 1361499 h 2177285"/>
                    <a:gd name="connsiteX5" fmla="*/ 4941035 w 5706884"/>
                    <a:gd name="connsiteY5" fmla="*/ 1694241 h 2177285"/>
                    <a:gd name="connsiteX6" fmla="*/ 3567782 w 5706884"/>
                    <a:gd name="connsiteY6" fmla="*/ 1873109 h 2177285"/>
                    <a:gd name="connsiteX7" fmla="*/ 2826673 w 5706884"/>
                    <a:gd name="connsiteY7" fmla="*/ 1930890 h 2177285"/>
                    <a:gd name="connsiteX8" fmla="*/ 2407958 w 5706884"/>
                    <a:gd name="connsiteY8" fmla="*/ 2177285 h 2177285"/>
                    <a:gd name="connsiteX9" fmla="*/ 2213172 w 5706884"/>
                    <a:gd name="connsiteY9" fmla="*/ 1942693 h 2177285"/>
                    <a:gd name="connsiteX10" fmla="*/ 2009994 w 5706884"/>
                    <a:gd name="connsiteY10" fmla="*/ 1791750 h 2177285"/>
                    <a:gd name="connsiteX11" fmla="*/ 1378392 w 5706884"/>
                    <a:gd name="connsiteY11" fmla="*/ 1744069 h 2177285"/>
                    <a:gd name="connsiteX12" fmla="*/ 579386 w 5706884"/>
                    <a:gd name="connsiteY12" fmla="*/ 1621861 h 2177285"/>
                    <a:gd name="connsiteX13" fmla="*/ 6309 w 5706884"/>
                    <a:gd name="connsiteY13" fmla="*/ 1227813 h 2177285"/>
                    <a:gd name="connsiteX14" fmla="*/ 776899 w 5706884"/>
                    <a:gd name="connsiteY14" fmla="*/ 175248 h 2177285"/>
                    <a:gd name="connsiteX15" fmla="*/ 1688426 w 5706884"/>
                    <a:gd name="connsiteY15" fmla="*/ 15318 h 2177285"/>
                    <a:gd name="connsiteX16" fmla="*/ 2245220 w 5706884"/>
                    <a:gd name="connsiteY16" fmla="*/ 215 h 2177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06884" h="2177285">
                      <a:moveTo>
                        <a:pt x="2245220" y="215"/>
                      </a:moveTo>
                      <a:cubicBezTo>
                        <a:pt x="2800472" y="-2849"/>
                        <a:pt x="3351542" y="27138"/>
                        <a:pt x="3902455" y="62598"/>
                      </a:cubicBezTo>
                      <a:cubicBezTo>
                        <a:pt x="4223032" y="83840"/>
                        <a:pt x="4536877" y="116456"/>
                        <a:pt x="4850723" y="165381"/>
                      </a:cubicBezTo>
                      <a:cubicBezTo>
                        <a:pt x="5204676" y="219239"/>
                        <a:pt x="5452051" y="323667"/>
                        <a:pt x="5568726" y="499905"/>
                      </a:cubicBezTo>
                      <a:cubicBezTo>
                        <a:pt x="5769262" y="790301"/>
                        <a:pt x="5752434" y="1080833"/>
                        <a:pt x="5512071" y="1361499"/>
                      </a:cubicBezTo>
                      <a:cubicBezTo>
                        <a:pt x="5401847" y="1496898"/>
                        <a:pt x="5265083" y="1608973"/>
                        <a:pt x="4941035" y="1694241"/>
                      </a:cubicBezTo>
                      <a:cubicBezTo>
                        <a:pt x="4616987" y="1779509"/>
                        <a:pt x="3922194" y="1884463"/>
                        <a:pt x="3567782" y="1873109"/>
                      </a:cubicBezTo>
                      <a:cubicBezTo>
                        <a:pt x="3220573" y="1861986"/>
                        <a:pt x="2850961" y="1843510"/>
                        <a:pt x="2826673" y="1930890"/>
                      </a:cubicBezTo>
                      <a:cubicBezTo>
                        <a:pt x="2609870" y="2056559"/>
                        <a:pt x="2469893" y="2162073"/>
                        <a:pt x="2407958" y="2177285"/>
                      </a:cubicBezTo>
                      <a:cubicBezTo>
                        <a:pt x="2408326" y="2153154"/>
                        <a:pt x="2272717" y="2023538"/>
                        <a:pt x="2213172" y="1942693"/>
                      </a:cubicBezTo>
                      <a:cubicBezTo>
                        <a:pt x="2168602" y="1878218"/>
                        <a:pt x="2149124" y="1824854"/>
                        <a:pt x="2009994" y="1791750"/>
                      </a:cubicBezTo>
                      <a:cubicBezTo>
                        <a:pt x="1870864" y="1758646"/>
                        <a:pt x="1616827" y="1772384"/>
                        <a:pt x="1378392" y="1744069"/>
                      </a:cubicBezTo>
                      <a:cubicBezTo>
                        <a:pt x="1139957" y="1715754"/>
                        <a:pt x="836840" y="1701287"/>
                        <a:pt x="579386" y="1621861"/>
                      </a:cubicBezTo>
                      <a:cubicBezTo>
                        <a:pt x="422623" y="1573499"/>
                        <a:pt x="34043" y="1472090"/>
                        <a:pt x="6309" y="1227813"/>
                      </a:cubicBezTo>
                      <a:cubicBezTo>
                        <a:pt x="-21142" y="986027"/>
                        <a:pt x="8692" y="434672"/>
                        <a:pt x="776899" y="175248"/>
                      </a:cubicBezTo>
                      <a:cubicBezTo>
                        <a:pt x="1050638" y="83840"/>
                        <a:pt x="1351301" y="31626"/>
                        <a:pt x="1688426" y="15318"/>
                      </a:cubicBezTo>
                      <a:cubicBezTo>
                        <a:pt x="1874588" y="5930"/>
                        <a:pt x="2060137" y="1237"/>
                        <a:pt x="2245220" y="2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100">
                  <a:solidFill>
                    <a:srgbClr val="F2886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VN" sz="1867" kern="0">
                    <a:solidFill>
                      <a:srgbClr val="FFFFFF"/>
                    </a:solidFill>
                    <a:latin typeface="Arial"/>
                    <a:sym typeface="Arial"/>
                  </a:endParaRP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F61E3DD-36C6-CB46-8548-FBC1FEE0AF5F}"/>
                    </a:ext>
                  </a:extLst>
                </p:cNvPr>
                <p:cNvSpPr txBox="1"/>
                <p:nvPr/>
              </p:nvSpPr>
              <p:spPr>
                <a:xfrm>
                  <a:off x="2709809" y="1067861"/>
                  <a:ext cx="2300427" cy="8966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2667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Mẹ bạn làm nghề gì?</a:t>
                  </a:r>
                </a:p>
              </p:txBody>
            </p:sp>
          </p:grpSp>
        </p:grpSp>
        <p:grpSp>
          <p:nvGrpSpPr>
            <p:cNvPr id="1024" name="Google Shape;1024;p44"/>
            <p:cNvGrpSpPr/>
            <p:nvPr/>
          </p:nvGrpSpPr>
          <p:grpSpPr>
            <a:xfrm>
              <a:off x="10498249" y="5249758"/>
              <a:ext cx="1637350" cy="1392106"/>
              <a:chOff x="1168000" y="1750950"/>
              <a:chExt cx="405425" cy="344700"/>
            </a:xfrm>
          </p:grpSpPr>
          <p:sp>
            <p:nvSpPr>
              <p:cNvPr id="1025" name="Google Shape;1025;p44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44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44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44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44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44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44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2A6952D3-BDFB-6244-BA8C-31F8E5EC24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164" y="333327"/>
            <a:ext cx="572879" cy="75337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833043" y="448404"/>
            <a:ext cx="109326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3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Tìm hiểu công việc và nghề nghiệp của mọi người trong gia đình em.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1F74A9-53E4-AF47-B079-C767EC801071}"/>
              </a:ext>
            </a:extLst>
          </p:cNvPr>
          <p:cNvSpPr txBox="1"/>
          <p:nvPr/>
        </p:nvSpPr>
        <p:spPr>
          <a:xfrm>
            <a:off x="154193" y="2207508"/>
            <a:ext cx="470464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Tên công việc, nghề nghiệp đó?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Lợi ích của công việc, nghề nghiệp đó?</a:t>
            </a:r>
          </a:p>
        </p:txBody>
      </p:sp>
      <p:sp>
        <p:nvSpPr>
          <p:cNvPr id="53" name="Google Shape;124;p17">
            <a:extLst>
              <a:ext uri="{FF2B5EF4-FFF2-40B4-BE49-F238E27FC236}">
                <a16:creationId xmlns:a16="http://schemas.microsoft.com/office/drawing/2014/main" id="{CE307A3B-10F6-984B-85A1-E2307E16BCE9}"/>
              </a:ext>
            </a:extLst>
          </p:cNvPr>
          <p:cNvSpPr/>
          <p:nvPr/>
        </p:nvSpPr>
        <p:spPr>
          <a:xfrm rot="5400000">
            <a:off x="1019652" y="4297349"/>
            <a:ext cx="1596523" cy="3635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C234EE-00BD-1F45-903D-776779BCD803}"/>
              </a:ext>
            </a:extLst>
          </p:cNvPr>
          <p:cNvSpPr txBox="1"/>
          <p:nvPr/>
        </p:nvSpPr>
        <p:spPr>
          <a:xfrm rot="10800000" flipH="1" flipV="1">
            <a:off x="79047" y="5932494"/>
            <a:ext cx="3221535" cy="91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 build="p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54741CD3-DCC1-4049-96D7-02626D822FB4}"/>
              </a:ext>
            </a:extLst>
          </p:cNvPr>
          <p:cNvSpPr/>
          <p:nvPr/>
        </p:nvSpPr>
        <p:spPr>
          <a:xfrm>
            <a:off x="467976" y="184935"/>
            <a:ext cx="11724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Chỉ và nói về công việc hoặc nghề nghiệp của những người trong hình sau.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5FD029-E87F-314A-AF7F-232DF68A338E}"/>
              </a:ext>
            </a:extLst>
          </p:cNvPr>
          <p:cNvGrpSpPr/>
          <p:nvPr/>
        </p:nvGrpSpPr>
        <p:grpSpPr>
          <a:xfrm>
            <a:off x="2081498" y="1092715"/>
            <a:ext cx="8496979" cy="5765285"/>
            <a:chOff x="3343520" y="1174912"/>
            <a:chExt cx="8496979" cy="5466673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5F2494F4-6E53-B947-821C-7151942BE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43520" y="1174912"/>
              <a:ext cx="8496979" cy="546667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79D65AE-A3B7-DC49-B2ED-6ABA35382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50"/>
            <a:stretch/>
          </p:blipFill>
          <p:spPr>
            <a:xfrm rot="181879">
              <a:off x="3587900" y="1520150"/>
              <a:ext cx="2607104" cy="2388908"/>
            </a:xfrm>
            <a:prstGeom prst="round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F0B4F9ED-03A9-A347-93A7-66617816A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1046">
              <a:off x="6359025" y="1451193"/>
              <a:ext cx="2530940" cy="2374829"/>
            </a:xfrm>
            <a:prstGeom prst="round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707E7CBC-E550-F843-A756-58C1BA282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412">
              <a:off x="9028460" y="1415335"/>
              <a:ext cx="2565037" cy="2420981"/>
            </a:xfrm>
            <a:prstGeom prst="round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3A255D8B-41BD-604C-9034-E3117FB53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1699">
              <a:off x="3584412" y="4132930"/>
              <a:ext cx="2623829" cy="2398451"/>
            </a:xfrm>
            <a:prstGeom prst="round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5D1F3D0F-DB7C-B742-AB1E-926185438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988" y="4076809"/>
              <a:ext cx="2566440" cy="2456646"/>
            </a:xfrm>
            <a:prstGeom prst="round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CE60BB2-3BE8-E04D-A569-0782BFE53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4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9494">
              <a:off x="9036307" y="4075336"/>
              <a:ext cx="2558398" cy="2438905"/>
            </a:xfrm>
            <a:prstGeom prst="roundRect">
              <a:avLst/>
            </a:prstGeom>
          </p:spPr>
        </p:pic>
      </p:grpSp>
      <p:sp>
        <p:nvSpPr>
          <p:cNvPr id="102" name="Rectangle: Rounded Corners 5">
            <a:extLst>
              <a:ext uri="{FF2B5EF4-FFF2-40B4-BE49-F238E27FC236}">
                <a16:creationId xmlns:a16="http://schemas.microsoft.com/office/drawing/2014/main" id="{2B112385-0FF6-744D-A560-33C0D0AACB0F}"/>
              </a:ext>
            </a:extLst>
          </p:cNvPr>
          <p:cNvSpPr/>
          <p:nvPr/>
        </p:nvSpPr>
        <p:spPr>
          <a:xfrm>
            <a:off x="2644576" y="3466798"/>
            <a:ext cx="1797849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Ngư dân</a:t>
            </a:r>
          </a:p>
        </p:txBody>
      </p:sp>
      <p:sp>
        <p:nvSpPr>
          <p:cNvPr id="103" name="Rectangle: Rounded Corners 6">
            <a:extLst>
              <a:ext uri="{FF2B5EF4-FFF2-40B4-BE49-F238E27FC236}">
                <a16:creationId xmlns:a16="http://schemas.microsoft.com/office/drawing/2014/main" id="{696E7580-10C7-FC4A-A2DB-D3C5A6363266}"/>
              </a:ext>
            </a:extLst>
          </p:cNvPr>
          <p:cNvSpPr/>
          <p:nvPr/>
        </p:nvSpPr>
        <p:spPr>
          <a:xfrm>
            <a:off x="5375361" y="3406502"/>
            <a:ext cx="2080665" cy="4981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Bộ đội</a:t>
            </a:r>
          </a:p>
        </p:txBody>
      </p:sp>
      <p:sp>
        <p:nvSpPr>
          <p:cNvPr id="104" name="Rectangle: Rounded Corners 7">
            <a:extLst>
              <a:ext uri="{FF2B5EF4-FFF2-40B4-BE49-F238E27FC236}">
                <a16:creationId xmlns:a16="http://schemas.microsoft.com/office/drawing/2014/main" id="{9ECB4730-2E00-724E-B244-0A052D749C75}"/>
              </a:ext>
            </a:extLst>
          </p:cNvPr>
          <p:cNvSpPr/>
          <p:nvPr/>
        </p:nvSpPr>
        <p:spPr>
          <a:xfrm>
            <a:off x="8110375" y="3409736"/>
            <a:ext cx="1929405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Thợ may</a:t>
            </a:r>
          </a:p>
        </p:txBody>
      </p:sp>
      <p:sp>
        <p:nvSpPr>
          <p:cNvPr id="105" name="Rectangle: Rounded Corners 8">
            <a:extLst>
              <a:ext uri="{FF2B5EF4-FFF2-40B4-BE49-F238E27FC236}">
                <a16:creationId xmlns:a16="http://schemas.microsoft.com/office/drawing/2014/main" id="{64D89A07-D4C3-334A-AC65-35C53C3786A1}"/>
              </a:ext>
            </a:extLst>
          </p:cNvPr>
          <p:cNvSpPr/>
          <p:nvPr/>
        </p:nvSpPr>
        <p:spPr>
          <a:xfrm>
            <a:off x="2544841" y="6240973"/>
            <a:ext cx="2315936" cy="548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7030A0"/>
                </a:solidFill>
              </a:rPr>
              <a:t>Thợ đan nón</a:t>
            </a:r>
          </a:p>
        </p:txBody>
      </p:sp>
      <p:sp>
        <p:nvSpPr>
          <p:cNvPr id="106" name="Rectangle: Rounded Corners 9">
            <a:extLst>
              <a:ext uri="{FF2B5EF4-FFF2-40B4-BE49-F238E27FC236}">
                <a16:creationId xmlns:a16="http://schemas.microsoft.com/office/drawing/2014/main" id="{0E9CD86C-3FA1-124F-AAD1-26DC7B074E53}"/>
              </a:ext>
            </a:extLst>
          </p:cNvPr>
          <p:cNvSpPr/>
          <p:nvPr/>
        </p:nvSpPr>
        <p:spPr>
          <a:xfrm>
            <a:off x="5167294" y="6268410"/>
            <a:ext cx="2288732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Nông dân</a:t>
            </a:r>
          </a:p>
        </p:txBody>
      </p:sp>
      <p:sp>
        <p:nvSpPr>
          <p:cNvPr id="107" name="Rectangle: Rounded Corners 11">
            <a:extLst>
              <a:ext uri="{FF2B5EF4-FFF2-40B4-BE49-F238E27FC236}">
                <a16:creationId xmlns:a16="http://schemas.microsoft.com/office/drawing/2014/main" id="{A56619AE-675D-034E-BB93-8FCFABE783E1}"/>
              </a:ext>
            </a:extLst>
          </p:cNvPr>
          <p:cNvSpPr/>
          <p:nvPr/>
        </p:nvSpPr>
        <p:spPr>
          <a:xfrm>
            <a:off x="8301857" y="6245769"/>
            <a:ext cx="1929405" cy="498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7030A0"/>
                </a:solidFill>
              </a:rPr>
              <a:t>Bán hàng</a:t>
            </a:r>
          </a:p>
        </p:txBody>
      </p:sp>
    </p:spTree>
    <p:extLst>
      <p:ext uri="{BB962C8B-B14F-4D97-AF65-F5344CB8AC3E}">
        <p14:creationId xmlns:p14="http://schemas.microsoft.com/office/powerpoint/2010/main" val="19718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AECCC-0981-3142-B220-94A5C0848E52}"/>
              </a:ext>
            </a:extLst>
          </p:cNvPr>
          <p:cNvSpPr/>
          <p:nvPr/>
        </p:nvSpPr>
        <p:spPr>
          <a:xfrm>
            <a:off x="478474" y="104449"/>
            <a:ext cx="11190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Hoàn thành Phiếu học tập theo gợi ý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9E46EF-CA71-C34B-880C-27EDF1A5DC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 rot="181879">
            <a:off x="690092" y="820925"/>
            <a:ext cx="2232818" cy="2157705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B29827-1AA4-F940-86D1-7A91645D9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046">
            <a:off x="128813" y="2895950"/>
            <a:ext cx="2031473" cy="2010293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545687-74EB-A543-ADEC-390BCBE21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12">
            <a:off x="857813" y="4902996"/>
            <a:ext cx="2118887" cy="2109130"/>
          </a:xfrm>
          <a:prstGeom prst="round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90CF47-847D-E54C-8378-642B6ED2FF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1699">
            <a:off x="9073200" y="668558"/>
            <a:ext cx="2135481" cy="2058679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4CE30F-93A5-D64A-B673-D2FCB8E246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233" y="2565195"/>
            <a:ext cx="2321767" cy="2343839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EEF550-C5A5-CF46-AF1C-5C986E9DE3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494">
            <a:off x="9042373" y="4734826"/>
            <a:ext cx="2197134" cy="2208925"/>
          </a:xfrm>
          <a:prstGeom prst="round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39C65E2-B7D3-994B-A7EE-56BEFD7CC92D}"/>
              </a:ext>
            </a:extLst>
          </p:cNvPr>
          <p:cNvSpPr/>
          <p:nvPr/>
        </p:nvSpPr>
        <p:spPr>
          <a:xfrm>
            <a:off x="3000545" y="2073779"/>
            <a:ext cx="6009666" cy="3450721"/>
          </a:xfrm>
          <a:prstGeom prst="roundRect">
            <a:avLst/>
          </a:prstGeom>
          <a:solidFill>
            <a:srgbClr val="F39157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3471E6-2A77-0D42-8257-63ABF4915B85}"/>
              </a:ext>
            </a:extLst>
          </p:cNvPr>
          <p:cNvSpPr txBox="1"/>
          <p:nvPr/>
        </p:nvSpPr>
        <p:spPr>
          <a:xfrm>
            <a:off x="3044836" y="2092263"/>
            <a:ext cx="6057900" cy="324409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Tên công việc, nghề nghiệp đó?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Nơi làm việc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Công việc đó có đem lại thu nhập không?</a:t>
            </a:r>
          </a:p>
          <a:p>
            <a:pPr marL="457200" indent="-457200" defTabSz="121917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VN" sz="28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Lợi ích của nghề nghiệp đó?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E52AD-FB83-474C-8A6B-CBEB5660E53E}"/>
              </a:ext>
            </a:extLst>
          </p:cNvPr>
          <p:cNvSpPr txBox="1"/>
          <p:nvPr/>
        </p:nvSpPr>
        <p:spPr>
          <a:xfrm>
            <a:off x="4287395" y="1445932"/>
            <a:ext cx="421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6CD0F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Cooper Black" panose="02040603050506020204" pitchFamily="18" charset="0"/>
              </a:rPr>
              <a:t>PHIẾU HỌC TẬP</a:t>
            </a:r>
          </a:p>
        </p:txBody>
      </p:sp>
    </p:spTree>
    <p:extLst>
      <p:ext uri="{BB962C8B-B14F-4D97-AF65-F5344CB8AC3E}">
        <p14:creationId xmlns:p14="http://schemas.microsoft.com/office/powerpoint/2010/main" val="32485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D8F125-290B-B04B-9851-91C5C5B0BA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40" y="65274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6FECF2-7C6B-8143-8481-95683A547542}"/>
              </a:ext>
            </a:extLst>
          </p:cNvPr>
          <p:cNvSpPr txBox="1"/>
          <p:nvPr/>
        </p:nvSpPr>
        <p:spPr>
          <a:xfrm>
            <a:off x="1225220" y="271591"/>
            <a:ext cx="10163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1. Kể tên một số công việc hoặc nghề nghiệp có thu nhập khác mà em biết?</a:t>
            </a:r>
          </a:p>
        </p:txBody>
      </p:sp>
      <p:pic>
        <p:nvPicPr>
          <p:cNvPr id="10242" name="Picture 2" descr="Job Stock Illustrations – 641,683 Job Stock Illustrations, Vectors &amp;amp;  Clipart - Dreamstime">
            <a:extLst>
              <a:ext uri="{FF2B5EF4-FFF2-40B4-BE49-F238E27FC236}">
                <a16:creationId xmlns:a16="http://schemas.microsoft.com/office/drawing/2014/main" id="{37EA67CB-6A4F-5445-8094-D905D7AE3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5"/>
          <a:stretch/>
        </p:blipFill>
        <p:spPr bwMode="auto">
          <a:xfrm>
            <a:off x="2195873" y="1225698"/>
            <a:ext cx="7800253" cy="49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968;p42">
            <a:extLst>
              <a:ext uri="{FF2B5EF4-FFF2-40B4-BE49-F238E27FC236}">
                <a16:creationId xmlns:a16="http://schemas.microsoft.com/office/drawing/2014/main" id="{1D1FCE59-3242-DE46-BF32-5400FD3B2556}"/>
              </a:ext>
            </a:extLst>
          </p:cNvPr>
          <p:cNvGrpSpPr/>
          <p:nvPr/>
        </p:nvGrpSpPr>
        <p:grpSpPr>
          <a:xfrm rot="996599">
            <a:off x="10882124" y="5142974"/>
            <a:ext cx="887300" cy="953679"/>
            <a:chOff x="5455725" y="3107050"/>
            <a:chExt cx="641475" cy="722450"/>
          </a:xfrm>
        </p:grpSpPr>
        <p:sp>
          <p:nvSpPr>
            <p:cNvPr id="7" name="Google Shape;969;p42">
              <a:extLst>
                <a:ext uri="{FF2B5EF4-FFF2-40B4-BE49-F238E27FC236}">
                  <a16:creationId xmlns:a16="http://schemas.microsoft.com/office/drawing/2014/main" id="{7928AC75-5B12-4241-9515-BE0A51223DEF}"/>
                </a:ext>
              </a:extLst>
            </p:cNvPr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970;p42">
              <a:extLst>
                <a:ext uri="{FF2B5EF4-FFF2-40B4-BE49-F238E27FC236}">
                  <a16:creationId xmlns:a16="http://schemas.microsoft.com/office/drawing/2014/main" id="{6BFFCEED-DB45-7944-8721-63CD3CF912C1}"/>
                </a:ext>
              </a:extLst>
            </p:cNvPr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71;p42">
              <a:extLst>
                <a:ext uri="{FF2B5EF4-FFF2-40B4-BE49-F238E27FC236}">
                  <a16:creationId xmlns:a16="http://schemas.microsoft.com/office/drawing/2014/main" id="{4411B16E-A74E-8D4E-A769-84D3A8171F43}"/>
                </a:ext>
              </a:extLst>
            </p:cNvPr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72;p42">
              <a:extLst>
                <a:ext uri="{FF2B5EF4-FFF2-40B4-BE49-F238E27FC236}">
                  <a16:creationId xmlns:a16="http://schemas.microsoft.com/office/drawing/2014/main" id="{7D9D737C-63AD-2A4A-8369-0289F745E71F}"/>
                </a:ext>
              </a:extLst>
            </p:cNvPr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73;p42">
              <a:extLst>
                <a:ext uri="{FF2B5EF4-FFF2-40B4-BE49-F238E27FC236}">
                  <a16:creationId xmlns:a16="http://schemas.microsoft.com/office/drawing/2014/main" id="{915B1C8E-982F-804A-8A6B-3A29C6D3B7AB}"/>
                </a:ext>
              </a:extLst>
            </p:cNvPr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74;p42">
              <a:extLst>
                <a:ext uri="{FF2B5EF4-FFF2-40B4-BE49-F238E27FC236}">
                  <a16:creationId xmlns:a16="http://schemas.microsoft.com/office/drawing/2014/main" id="{12A4F586-2EAE-3B44-9432-FCF4A1A0A8FB}"/>
                </a:ext>
              </a:extLst>
            </p:cNvPr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75;p42">
              <a:extLst>
                <a:ext uri="{FF2B5EF4-FFF2-40B4-BE49-F238E27FC236}">
                  <a16:creationId xmlns:a16="http://schemas.microsoft.com/office/drawing/2014/main" id="{EF6E9B68-5D5D-264D-8148-573EB96DAEB2}"/>
                </a:ext>
              </a:extLst>
            </p:cNvPr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67;p25">
            <a:extLst>
              <a:ext uri="{FF2B5EF4-FFF2-40B4-BE49-F238E27FC236}">
                <a16:creationId xmlns:a16="http://schemas.microsoft.com/office/drawing/2014/main" id="{7F6881E1-2336-DA45-AE18-58730F8C48E8}"/>
              </a:ext>
            </a:extLst>
          </p:cNvPr>
          <p:cNvGrpSpPr/>
          <p:nvPr/>
        </p:nvGrpSpPr>
        <p:grpSpPr>
          <a:xfrm rot="1093143">
            <a:off x="613060" y="3246312"/>
            <a:ext cx="975516" cy="936649"/>
            <a:chOff x="3885600" y="2960625"/>
            <a:chExt cx="470600" cy="451850"/>
          </a:xfrm>
        </p:grpSpPr>
        <p:sp>
          <p:nvSpPr>
            <p:cNvPr id="15" name="Google Shape;268;p25">
              <a:extLst>
                <a:ext uri="{FF2B5EF4-FFF2-40B4-BE49-F238E27FC236}">
                  <a16:creationId xmlns:a16="http://schemas.microsoft.com/office/drawing/2014/main" id="{386074FE-C337-0845-B68B-727529CEFFA0}"/>
                </a:ext>
              </a:extLst>
            </p:cNvPr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;p25">
              <a:extLst>
                <a:ext uri="{FF2B5EF4-FFF2-40B4-BE49-F238E27FC236}">
                  <a16:creationId xmlns:a16="http://schemas.microsoft.com/office/drawing/2014/main" id="{7308805E-7202-9F40-9BE3-3623777F4914}"/>
                </a:ext>
              </a:extLst>
            </p:cNvPr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;p25">
              <a:extLst>
                <a:ext uri="{FF2B5EF4-FFF2-40B4-BE49-F238E27FC236}">
                  <a16:creationId xmlns:a16="http://schemas.microsoft.com/office/drawing/2014/main" id="{3630884C-A2DF-634C-AA49-6B4D0FAD6EF3}"/>
                </a:ext>
              </a:extLst>
            </p:cNvPr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1;p25">
              <a:extLst>
                <a:ext uri="{FF2B5EF4-FFF2-40B4-BE49-F238E27FC236}">
                  <a16:creationId xmlns:a16="http://schemas.microsoft.com/office/drawing/2014/main" id="{5BF7D4ED-0374-0942-B3AF-7BCD4E15F327}"/>
                </a:ext>
              </a:extLst>
            </p:cNvPr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2;p25">
              <a:extLst>
                <a:ext uri="{FF2B5EF4-FFF2-40B4-BE49-F238E27FC236}">
                  <a16:creationId xmlns:a16="http://schemas.microsoft.com/office/drawing/2014/main" id="{FA654812-38BB-BC48-8BBC-27ACBF7997DB}"/>
                </a:ext>
              </a:extLst>
            </p:cNvPr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533;p34">
            <a:extLst>
              <a:ext uri="{FF2B5EF4-FFF2-40B4-BE49-F238E27FC236}">
                <a16:creationId xmlns:a16="http://schemas.microsoft.com/office/drawing/2014/main" id="{D2819216-BC34-634F-9A1B-C419CB5F2463}"/>
              </a:ext>
            </a:extLst>
          </p:cNvPr>
          <p:cNvSpPr/>
          <p:nvPr/>
        </p:nvSpPr>
        <p:spPr>
          <a:xfrm>
            <a:off x="11346029" y="-198121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535;p34">
            <a:extLst>
              <a:ext uri="{FF2B5EF4-FFF2-40B4-BE49-F238E27FC236}">
                <a16:creationId xmlns:a16="http://schemas.microsoft.com/office/drawing/2014/main" id="{7D1FA551-6487-0B4C-97B5-938BD45881B2}"/>
              </a:ext>
            </a:extLst>
          </p:cNvPr>
          <p:cNvSpPr/>
          <p:nvPr/>
        </p:nvSpPr>
        <p:spPr>
          <a:xfrm>
            <a:off x="8192641" y="-278805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533;p34">
            <a:extLst>
              <a:ext uri="{FF2B5EF4-FFF2-40B4-BE49-F238E27FC236}">
                <a16:creationId xmlns:a16="http://schemas.microsoft.com/office/drawing/2014/main" id="{FE454D7A-3A7F-8E4A-9254-FD4D32A7C5E4}"/>
              </a:ext>
            </a:extLst>
          </p:cNvPr>
          <p:cNvSpPr/>
          <p:nvPr/>
        </p:nvSpPr>
        <p:spPr>
          <a:xfrm>
            <a:off x="11755557" y="29383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535;p34">
            <a:extLst>
              <a:ext uri="{FF2B5EF4-FFF2-40B4-BE49-F238E27FC236}">
                <a16:creationId xmlns:a16="http://schemas.microsoft.com/office/drawing/2014/main" id="{C60A982F-E85F-994C-9866-1BA769194BBF}"/>
              </a:ext>
            </a:extLst>
          </p:cNvPr>
          <p:cNvSpPr/>
          <p:nvPr/>
        </p:nvSpPr>
        <p:spPr>
          <a:xfrm>
            <a:off x="6516241" y="6447347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99;p25">
            <a:extLst>
              <a:ext uri="{FF2B5EF4-FFF2-40B4-BE49-F238E27FC236}">
                <a16:creationId xmlns:a16="http://schemas.microsoft.com/office/drawing/2014/main" id="{36E534DC-322C-684D-A890-3D14953B58D5}"/>
              </a:ext>
            </a:extLst>
          </p:cNvPr>
          <p:cNvSpPr/>
          <p:nvPr/>
        </p:nvSpPr>
        <p:spPr>
          <a:xfrm>
            <a:off x="1149274" y="2398542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99;p25">
            <a:extLst>
              <a:ext uri="{FF2B5EF4-FFF2-40B4-BE49-F238E27FC236}">
                <a16:creationId xmlns:a16="http://schemas.microsoft.com/office/drawing/2014/main" id="{178EDAE4-6464-4B4E-9440-BFB9F1EA50E7}"/>
              </a:ext>
            </a:extLst>
          </p:cNvPr>
          <p:cNvSpPr/>
          <p:nvPr/>
        </p:nvSpPr>
        <p:spPr>
          <a:xfrm>
            <a:off x="4785746" y="979674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99;p25">
            <a:extLst>
              <a:ext uri="{FF2B5EF4-FFF2-40B4-BE49-F238E27FC236}">
                <a16:creationId xmlns:a16="http://schemas.microsoft.com/office/drawing/2014/main" id="{92F2EE97-134C-FA4B-9263-7FC5733BB77D}"/>
              </a:ext>
            </a:extLst>
          </p:cNvPr>
          <p:cNvSpPr/>
          <p:nvPr/>
        </p:nvSpPr>
        <p:spPr>
          <a:xfrm>
            <a:off x="10460400" y="3462889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30CAE7-C71D-7744-8038-563E57EE5CF8}"/>
              </a:ext>
            </a:extLst>
          </p:cNvPr>
          <p:cNvSpPr txBox="1"/>
          <p:nvPr/>
        </p:nvSpPr>
        <p:spPr>
          <a:xfrm>
            <a:off x="1225220" y="283209"/>
            <a:ext cx="1016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2. Nói về nghề nghiệp của một người lớn trong gia đình em?</a:t>
            </a:r>
          </a:p>
        </p:txBody>
      </p:sp>
    </p:spTree>
    <p:extLst>
      <p:ext uri="{BB962C8B-B14F-4D97-AF65-F5344CB8AC3E}">
        <p14:creationId xmlns:p14="http://schemas.microsoft.com/office/powerpoint/2010/main" val="331323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0CCFA4-B5CE-C34B-B46A-9F7DA5B3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750" l="6849" r="91781">
                        <a14:foregroundMark x1="41096" y1="3125" x2="41096" y2="3125"/>
                        <a14:foregroundMark x1="71233" y1="7292" x2="71233" y2="7292"/>
                        <a14:foregroundMark x1="43836" y1="21875" x2="43836" y2="21875"/>
                        <a14:foregroundMark x1="19178" y1="93750" x2="19178" y2="93750"/>
                        <a14:foregroundMark x1="50685" y1="18750" x2="50685" y2="18750"/>
                        <a14:foregroundMark x1="54795" y1="25000" x2="54795" y2="25000"/>
                        <a14:foregroundMark x1="67123" y1="25000" x2="67123" y2="25000"/>
                        <a14:foregroundMark x1="86301" y1="51042" x2="86301" y2="51042"/>
                        <a14:foregroundMark x1="80822" y1="18750" x2="80822" y2="18750"/>
                        <a14:foregroundMark x1="86301" y1="22917" x2="86301" y2="22917"/>
                        <a14:foregroundMark x1="91781" y1="28125" x2="91781" y2="28125"/>
                      </a14:backgroundRemoval>
                    </a14:imgEffect>
                    <a14:imgEffect>
                      <a14:sharpenSoften amount="6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164" y="171965"/>
            <a:ext cx="572879" cy="7533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94EF97-8885-AA47-8AD0-17DBD7C44CA1}"/>
              </a:ext>
            </a:extLst>
          </p:cNvPr>
          <p:cNvSpPr/>
          <p:nvPr/>
        </p:nvSpPr>
        <p:spPr>
          <a:xfrm>
            <a:off x="833043" y="287042"/>
            <a:ext cx="10932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Thông tin nào dưới đây cho em biết đó là những công việc tình nguyện không nhận lương?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AD2C1-002B-A945-8EE7-DF4A24160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90" y="1765193"/>
            <a:ext cx="2814748" cy="4892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B2216-94EE-804F-AFC7-72F82C399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77" y="1356226"/>
            <a:ext cx="2528085" cy="4892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8F9631-1C06-9B47-B0BB-881A71F40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1765193"/>
            <a:ext cx="2814748" cy="48988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4640CA-669E-8840-9FB8-C89ACCDE2CC3}"/>
              </a:ext>
            </a:extLst>
          </p:cNvPr>
          <p:cNvSpPr txBox="1"/>
          <p:nvPr/>
        </p:nvSpPr>
        <p:spPr>
          <a:xfrm>
            <a:off x="833043" y="323384"/>
            <a:ext cx="1016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2. Những công việc này đem lại lợi ích gì cho xã hội?</a:t>
            </a:r>
          </a:p>
        </p:txBody>
      </p:sp>
    </p:spTree>
    <p:extLst>
      <p:ext uri="{BB962C8B-B14F-4D97-AF65-F5344CB8AC3E}">
        <p14:creationId xmlns:p14="http://schemas.microsoft.com/office/powerpoint/2010/main" val="27865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42"/>
          <p:cNvSpPr/>
          <p:nvPr/>
        </p:nvSpPr>
        <p:spPr>
          <a:xfrm>
            <a:off x="950814" y="1153241"/>
            <a:ext cx="1264575" cy="126457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1" name="Google Shape;941;p42"/>
          <p:cNvSpPr/>
          <p:nvPr/>
        </p:nvSpPr>
        <p:spPr>
          <a:xfrm>
            <a:off x="920702" y="3427108"/>
            <a:ext cx="1264575" cy="126457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3" name="Google Shape;943;p42"/>
          <p:cNvSpPr txBox="1">
            <a:spLocks noGrp="1"/>
          </p:cNvSpPr>
          <p:nvPr>
            <p:ph type="title"/>
          </p:nvPr>
        </p:nvSpPr>
        <p:spPr>
          <a:xfrm>
            <a:off x="1083248" y="1406558"/>
            <a:ext cx="999600" cy="7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945" name="Google Shape;945;p42"/>
          <p:cNvSpPr txBox="1">
            <a:spLocks noGrp="1"/>
          </p:cNvSpPr>
          <p:nvPr>
            <p:ph type="subTitle" idx="2"/>
          </p:nvPr>
        </p:nvSpPr>
        <p:spPr>
          <a:xfrm>
            <a:off x="2345272" y="1122426"/>
            <a:ext cx="3727470" cy="180762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n" sz="2800" dirty="0" err="1">
                <a:latin typeface="+mn-lt"/>
              </a:rPr>
              <a:t>Kể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th</a:t>
            </a:r>
            <a:r>
              <a:rPr lang="en-US" sz="2800" dirty="0" err="1">
                <a:latin typeface="+mn-lt"/>
              </a:rPr>
              <a:t>ê</a:t>
            </a:r>
            <a:r>
              <a:rPr lang="en" sz="2800" dirty="0">
                <a:latin typeface="+mn-lt"/>
              </a:rPr>
              <a:t>m </a:t>
            </a:r>
            <a:r>
              <a:rPr lang="en" sz="2800" dirty="0" err="1">
                <a:latin typeface="+mn-lt"/>
              </a:rPr>
              <a:t>một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số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công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việc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tình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nguyện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không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lương</a:t>
            </a:r>
            <a:r>
              <a:rPr lang="en" sz="2800" dirty="0">
                <a:latin typeface="+mn-lt"/>
              </a:rPr>
              <a:t> </a:t>
            </a:r>
            <a:r>
              <a:rPr lang="en" sz="2800" dirty="0" err="1">
                <a:latin typeface="+mn-lt"/>
              </a:rPr>
              <a:t>khác</a:t>
            </a:r>
            <a:r>
              <a:rPr lang="en" sz="2800" dirty="0">
                <a:latin typeface="+mn-lt"/>
              </a:rPr>
              <a:t>.</a:t>
            </a:r>
            <a:endParaRPr sz="2800" dirty="0">
              <a:latin typeface="+mn-lt"/>
            </a:endParaRPr>
          </a:p>
        </p:txBody>
      </p:sp>
      <p:sp>
        <p:nvSpPr>
          <p:cNvPr id="946" name="Google Shape;946;p42"/>
          <p:cNvSpPr txBox="1">
            <a:spLocks noGrp="1"/>
          </p:cNvSpPr>
          <p:nvPr>
            <p:ph type="title" idx="3"/>
          </p:nvPr>
        </p:nvSpPr>
        <p:spPr>
          <a:xfrm>
            <a:off x="1053136" y="3680425"/>
            <a:ext cx="999600" cy="7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952" name="Google Shape;952;p42"/>
          <p:cNvSpPr/>
          <p:nvPr/>
        </p:nvSpPr>
        <p:spPr>
          <a:xfrm>
            <a:off x="7160400" y="1514600"/>
            <a:ext cx="4580000" cy="4858400"/>
          </a:xfrm>
          <a:prstGeom prst="roundRect">
            <a:avLst>
              <a:gd name="adj" fmla="val 20099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9C819D-48C4-CB48-9ADC-A1C82BFE67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409" y="163206"/>
            <a:ext cx="935181" cy="914400"/>
          </a:xfrm>
          <a:prstGeom prst="roundRect">
            <a:avLst>
              <a:gd name="adj" fmla="val 26822"/>
            </a:avLst>
          </a:prstGeom>
        </p:spPr>
      </p:pic>
      <p:pic>
        <p:nvPicPr>
          <p:cNvPr id="12292" name="Picture 4" descr="Phong Trào Tình Nguyện Của Sinh Viên Được Nâng Cao Và Sát Thực">
            <a:extLst>
              <a:ext uri="{FF2B5EF4-FFF2-40B4-BE49-F238E27FC236}">
                <a16:creationId xmlns:a16="http://schemas.microsoft.com/office/drawing/2014/main" id="{E9A6A48D-75EA-D846-8D48-4D971327F0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14920"/>
          <a:stretch/>
        </p:blipFill>
        <p:spPr bwMode="auto">
          <a:xfrm>
            <a:off x="6737005" y="1181523"/>
            <a:ext cx="4532690" cy="50459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4" name="Google Shape;954;p42"/>
          <p:cNvSpPr/>
          <p:nvPr/>
        </p:nvSpPr>
        <p:spPr>
          <a:xfrm rot="2006840">
            <a:off x="6412927" y="1814066"/>
            <a:ext cx="632312" cy="60791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5" name="Google Shape;955;p42"/>
          <p:cNvSpPr/>
          <p:nvPr/>
        </p:nvSpPr>
        <p:spPr>
          <a:xfrm>
            <a:off x="9637597" y="716279"/>
            <a:ext cx="1829619" cy="182961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7" name="Google Shape;967;p42"/>
          <p:cNvSpPr/>
          <p:nvPr/>
        </p:nvSpPr>
        <p:spPr>
          <a:xfrm rot="623763">
            <a:off x="10535466" y="5262456"/>
            <a:ext cx="882757" cy="84864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68" name="Google Shape;968;p42"/>
          <p:cNvGrpSpPr/>
          <p:nvPr/>
        </p:nvGrpSpPr>
        <p:grpSpPr>
          <a:xfrm rot="996599">
            <a:off x="6137545" y="4055311"/>
            <a:ext cx="1183067" cy="1271572"/>
            <a:chOff x="5455725" y="3107050"/>
            <a:chExt cx="641475" cy="722450"/>
          </a:xfrm>
        </p:grpSpPr>
        <p:sp>
          <p:nvSpPr>
            <p:cNvPr id="969" name="Google Shape;969;p42"/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56" name="Google Shape;956;p42"/>
          <p:cNvGrpSpPr/>
          <p:nvPr/>
        </p:nvGrpSpPr>
        <p:grpSpPr>
          <a:xfrm>
            <a:off x="10248532" y="932578"/>
            <a:ext cx="569651" cy="1151237"/>
            <a:chOff x="656025" y="2751350"/>
            <a:chExt cx="311375" cy="629275"/>
          </a:xfrm>
        </p:grpSpPr>
        <p:sp>
          <p:nvSpPr>
            <p:cNvPr id="957" name="Google Shape;957;p4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A80B173-B3A0-0B45-952E-BC205792A570}"/>
              </a:ext>
            </a:extLst>
          </p:cNvPr>
          <p:cNvSpPr txBox="1"/>
          <p:nvPr/>
        </p:nvSpPr>
        <p:spPr>
          <a:xfrm>
            <a:off x="1199052" y="355950"/>
            <a:ext cx="1016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latin typeface="UTM Cooper Black" panose="02040603050506020204" pitchFamily="18" charset="0"/>
                <a:cs typeface="Arial" panose="020B0604020202020204" pitchFamily="34" charset="0"/>
              </a:rPr>
              <a:t>THẢO LUẬN</a:t>
            </a:r>
          </a:p>
        </p:txBody>
      </p:sp>
      <p:sp>
        <p:nvSpPr>
          <p:cNvPr id="57" name="Google Shape;945;p42">
            <a:extLst>
              <a:ext uri="{FF2B5EF4-FFF2-40B4-BE49-F238E27FC236}">
                <a16:creationId xmlns:a16="http://schemas.microsoft.com/office/drawing/2014/main" id="{B3AE8A17-F7C7-5645-A757-30F9C90B5311}"/>
              </a:ext>
            </a:extLst>
          </p:cNvPr>
          <p:cNvSpPr txBox="1">
            <a:spLocks/>
          </p:cNvSpPr>
          <p:nvPr/>
        </p:nvSpPr>
        <p:spPr>
          <a:xfrm>
            <a:off x="2296039" y="3308179"/>
            <a:ext cx="3727470" cy="1807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2133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algn="just" defTabSz="914400">
              <a:lnSpc>
                <a:spcPct val="150000"/>
              </a:lnSpc>
            </a:pPr>
            <a:r>
              <a:rPr lang="vi-VN" sz="2800" kern="0" dirty="0">
                <a:latin typeface="+mn-lt"/>
              </a:rPr>
              <a:t>Em và người thân đã từng tham gia công việc tình nguyện nào chưa? Lợi ích của công việc đó?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" grpId="0" animBg="1"/>
      <p:bldP spid="941" grpId="0" animBg="1"/>
      <p:bldP spid="943" grpId="0"/>
      <p:bldP spid="945" grpId="0" build="p"/>
      <p:bldP spid="946" grpId="0"/>
      <p:bldP spid="52" grpId="0"/>
      <p:bldP spid="5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6BD7B9-EAB6-6B4D-BF18-8D53A612B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336111" y="227222"/>
            <a:ext cx="1166813" cy="9144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E9BAA4-E99C-AA49-83F1-11627D96E94F}"/>
              </a:ext>
            </a:extLst>
          </p:cNvPr>
          <p:cNvSpPr txBox="1"/>
          <p:nvPr/>
        </p:nvSpPr>
        <p:spPr>
          <a:xfrm>
            <a:off x="1502924" y="432825"/>
            <a:ext cx="103529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1. Chia sẻ với bạn, lớn lên em thích làm nghề gì? Vì sao?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902DA2-C671-6645-A44C-060D80EC1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0" y="956045"/>
            <a:ext cx="10075819" cy="5453625"/>
          </a:xfrm>
          <a:prstGeom prst="rect">
            <a:avLst/>
          </a:prstGeom>
        </p:spPr>
      </p:pic>
      <p:sp>
        <p:nvSpPr>
          <p:cNvPr id="5" name="Google Shape;124;p17">
            <a:extLst>
              <a:ext uri="{FF2B5EF4-FFF2-40B4-BE49-F238E27FC236}">
                <a16:creationId xmlns:a16="http://schemas.microsoft.com/office/drawing/2014/main" id="{63795806-E319-3844-88F1-A7778D9BE0A8}"/>
              </a:ext>
            </a:extLst>
          </p:cNvPr>
          <p:cNvSpPr/>
          <p:nvPr/>
        </p:nvSpPr>
        <p:spPr>
          <a:xfrm rot="16200000" flipH="1">
            <a:off x="9729119" y="4204740"/>
            <a:ext cx="1186263" cy="3287071"/>
          </a:xfrm>
          <a:custGeom>
            <a:avLst/>
            <a:gdLst>
              <a:gd name="connsiteX0" fmla="*/ 24511 w 34143"/>
              <a:gd name="connsiteY0" fmla="*/ 0 h 35628"/>
              <a:gd name="connsiteX1" fmla="*/ 15677 w 34143"/>
              <a:gd name="connsiteY1" fmla="*/ 4714 h 35628"/>
              <a:gd name="connsiteX2" fmla="*/ 16093 w 34143"/>
              <a:gd name="connsiteY2" fmla="*/ 19109 h 35628"/>
              <a:gd name="connsiteX3" fmla="*/ 2115 w 34143"/>
              <a:gd name="connsiteY3" fmla="*/ 31753 h 35628"/>
              <a:gd name="connsiteX4" fmla="*/ 63 w 34143"/>
              <a:gd name="connsiteY4" fmla="*/ 35628 h 35628"/>
              <a:gd name="connsiteX5" fmla="*/ 34143 w 34143"/>
              <a:gd name="connsiteY5" fmla="*/ 34873 h 35628"/>
              <a:gd name="connsiteX6" fmla="*/ 34143 w 34143"/>
              <a:gd name="connsiteY6" fmla="*/ 0 h 35628"/>
              <a:gd name="connsiteX7" fmla="*/ 24511 w 34143"/>
              <a:gd name="connsiteY7" fmla="*/ 0 h 35628"/>
              <a:gd name="connsiteX0" fmla="*/ 24511 w 34143"/>
              <a:gd name="connsiteY0" fmla="*/ 0 h 35722"/>
              <a:gd name="connsiteX1" fmla="*/ 15677 w 34143"/>
              <a:gd name="connsiteY1" fmla="*/ 4714 h 35722"/>
              <a:gd name="connsiteX2" fmla="*/ 16093 w 34143"/>
              <a:gd name="connsiteY2" fmla="*/ 19109 h 35722"/>
              <a:gd name="connsiteX3" fmla="*/ 2115 w 34143"/>
              <a:gd name="connsiteY3" fmla="*/ 31753 h 35722"/>
              <a:gd name="connsiteX4" fmla="*/ 63 w 34143"/>
              <a:gd name="connsiteY4" fmla="*/ 35628 h 35722"/>
              <a:gd name="connsiteX5" fmla="*/ 31408 w 34143"/>
              <a:gd name="connsiteY5" fmla="*/ 35722 h 35722"/>
              <a:gd name="connsiteX6" fmla="*/ 34143 w 34143"/>
              <a:gd name="connsiteY6" fmla="*/ 0 h 35722"/>
              <a:gd name="connsiteX7" fmla="*/ 24511 w 34143"/>
              <a:gd name="connsiteY7" fmla="*/ 0 h 35722"/>
              <a:gd name="connsiteX0" fmla="*/ 24511 w 34143"/>
              <a:gd name="connsiteY0" fmla="*/ 0 h 35722"/>
              <a:gd name="connsiteX1" fmla="*/ 15677 w 34143"/>
              <a:gd name="connsiteY1" fmla="*/ 4714 h 35722"/>
              <a:gd name="connsiteX2" fmla="*/ 16093 w 34143"/>
              <a:gd name="connsiteY2" fmla="*/ 19109 h 35722"/>
              <a:gd name="connsiteX3" fmla="*/ 2115 w 34143"/>
              <a:gd name="connsiteY3" fmla="*/ 31753 h 35722"/>
              <a:gd name="connsiteX4" fmla="*/ 63 w 34143"/>
              <a:gd name="connsiteY4" fmla="*/ 35628 h 35722"/>
              <a:gd name="connsiteX5" fmla="*/ 31408 w 34143"/>
              <a:gd name="connsiteY5" fmla="*/ 35722 h 35722"/>
              <a:gd name="connsiteX6" fmla="*/ 34143 w 34143"/>
              <a:gd name="connsiteY6" fmla="*/ 0 h 35722"/>
              <a:gd name="connsiteX7" fmla="*/ 24511 w 34143"/>
              <a:gd name="connsiteY7" fmla="*/ 0 h 35722"/>
              <a:gd name="connsiteX0" fmla="*/ 24511 w 34813"/>
              <a:gd name="connsiteY0" fmla="*/ 0 h 35628"/>
              <a:gd name="connsiteX1" fmla="*/ 15677 w 34813"/>
              <a:gd name="connsiteY1" fmla="*/ 4714 h 35628"/>
              <a:gd name="connsiteX2" fmla="*/ 16093 w 34813"/>
              <a:gd name="connsiteY2" fmla="*/ 19109 h 35628"/>
              <a:gd name="connsiteX3" fmla="*/ 2115 w 34813"/>
              <a:gd name="connsiteY3" fmla="*/ 31753 h 35628"/>
              <a:gd name="connsiteX4" fmla="*/ 63 w 34813"/>
              <a:gd name="connsiteY4" fmla="*/ 35628 h 35628"/>
              <a:gd name="connsiteX5" fmla="*/ 33512 w 34813"/>
              <a:gd name="connsiteY5" fmla="*/ 29874 h 35628"/>
              <a:gd name="connsiteX6" fmla="*/ 34143 w 34813"/>
              <a:gd name="connsiteY6" fmla="*/ 0 h 35628"/>
              <a:gd name="connsiteX7" fmla="*/ 24511 w 34813"/>
              <a:gd name="connsiteY7" fmla="*/ 0 h 35628"/>
              <a:gd name="connsiteX0" fmla="*/ 25980 w 36282"/>
              <a:gd name="connsiteY0" fmla="*/ 0 h 35873"/>
              <a:gd name="connsiteX1" fmla="*/ 17146 w 36282"/>
              <a:gd name="connsiteY1" fmla="*/ 4714 h 35873"/>
              <a:gd name="connsiteX2" fmla="*/ 17562 w 36282"/>
              <a:gd name="connsiteY2" fmla="*/ 19109 h 35873"/>
              <a:gd name="connsiteX3" fmla="*/ 3584 w 36282"/>
              <a:gd name="connsiteY3" fmla="*/ 31753 h 35873"/>
              <a:gd name="connsiteX4" fmla="*/ 1532 w 36282"/>
              <a:gd name="connsiteY4" fmla="*/ 35628 h 35873"/>
              <a:gd name="connsiteX5" fmla="*/ 28693 w 36282"/>
              <a:gd name="connsiteY5" fmla="*/ 35478 h 35873"/>
              <a:gd name="connsiteX6" fmla="*/ 34981 w 36282"/>
              <a:gd name="connsiteY6" fmla="*/ 29874 h 35873"/>
              <a:gd name="connsiteX7" fmla="*/ 35612 w 36282"/>
              <a:gd name="connsiteY7" fmla="*/ 0 h 35873"/>
              <a:gd name="connsiteX8" fmla="*/ 25980 w 36282"/>
              <a:gd name="connsiteY8" fmla="*/ 0 h 35873"/>
              <a:gd name="connsiteX0" fmla="*/ 25980 w 36282"/>
              <a:gd name="connsiteY0" fmla="*/ 0 h 36103"/>
              <a:gd name="connsiteX1" fmla="*/ 17146 w 36282"/>
              <a:gd name="connsiteY1" fmla="*/ 4714 h 36103"/>
              <a:gd name="connsiteX2" fmla="*/ 17562 w 36282"/>
              <a:gd name="connsiteY2" fmla="*/ 19109 h 36103"/>
              <a:gd name="connsiteX3" fmla="*/ 3584 w 36282"/>
              <a:gd name="connsiteY3" fmla="*/ 31753 h 36103"/>
              <a:gd name="connsiteX4" fmla="*/ 1532 w 36282"/>
              <a:gd name="connsiteY4" fmla="*/ 35628 h 36103"/>
              <a:gd name="connsiteX5" fmla="*/ 28693 w 36282"/>
              <a:gd name="connsiteY5" fmla="*/ 35478 h 36103"/>
              <a:gd name="connsiteX6" fmla="*/ 34981 w 36282"/>
              <a:gd name="connsiteY6" fmla="*/ 29874 h 36103"/>
              <a:gd name="connsiteX7" fmla="*/ 35612 w 36282"/>
              <a:gd name="connsiteY7" fmla="*/ 0 h 36103"/>
              <a:gd name="connsiteX8" fmla="*/ 25980 w 36282"/>
              <a:gd name="connsiteY8" fmla="*/ 0 h 3610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282"/>
              <a:gd name="connsiteY0" fmla="*/ 0 h 35863"/>
              <a:gd name="connsiteX1" fmla="*/ 17146 w 36282"/>
              <a:gd name="connsiteY1" fmla="*/ 4714 h 35863"/>
              <a:gd name="connsiteX2" fmla="*/ 17562 w 36282"/>
              <a:gd name="connsiteY2" fmla="*/ 19109 h 35863"/>
              <a:gd name="connsiteX3" fmla="*/ 3584 w 36282"/>
              <a:gd name="connsiteY3" fmla="*/ 31753 h 35863"/>
              <a:gd name="connsiteX4" fmla="*/ 1532 w 36282"/>
              <a:gd name="connsiteY4" fmla="*/ 35628 h 35863"/>
              <a:gd name="connsiteX5" fmla="*/ 29114 w 36282"/>
              <a:gd name="connsiteY5" fmla="*/ 35101 h 35863"/>
              <a:gd name="connsiteX6" fmla="*/ 34981 w 36282"/>
              <a:gd name="connsiteY6" fmla="*/ 29874 h 35863"/>
              <a:gd name="connsiteX7" fmla="*/ 35612 w 36282"/>
              <a:gd name="connsiteY7" fmla="*/ 0 h 35863"/>
              <a:gd name="connsiteX8" fmla="*/ 25980 w 36282"/>
              <a:gd name="connsiteY8" fmla="*/ 0 h 35863"/>
              <a:gd name="connsiteX0" fmla="*/ 25980 w 36992"/>
              <a:gd name="connsiteY0" fmla="*/ 0 h 35863"/>
              <a:gd name="connsiteX1" fmla="*/ 17146 w 36992"/>
              <a:gd name="connsiteY1" fmla="*/ 4714 h 35863"/>
              <a:gd name="connsiteX2" fmla="*/ 17562 w 36992"/>
              <a:gd name="connsiteY2" fmla="*/ 19109 h 35863"/>
              <a:gd name="connsiteX3" fmla="*/ 3584 w 36992"/>
              <a:gd name="connsiteY3" fmla="*/ 31753 h 35863"/>
              <a:gd name="connsiteX4" fmla="*/ 1532 w 36992"/>
              <a:gd name="connsiteY4" fmla="*/ 35628 h 35863"/>
              <a:gd name="connsiteX5" fmla="*/ 29114 w 36992"/>
              <a:gd name="connsiteY5" fmla="*/ 35101 h 35863"/>
              <a:gd name="connsiteX6" fmla="*/ 35885 w 36992"/>
              <a:gd name="connsiteY6" fmla="*/ 29964 h 35863"/>
              <a:gd name="connsiteX7" fmla="*/ 35612 w 36992"/>
              <a:gd name="connsiteY7" fmla="*/ 0 h 35863"/>
              <a:gd name="connsiteX8" fmla="*/ 25980 w 36992"/>
              <a:gd name="connsiteY8" fmla="*/ 0 h 35863"/>
              <a:gd name="connsiteX0" fmla="*/ 25980 w 36046"/>
              <a:gd name="connsiteY0" fmla="*/ 0 h 35863"/>
              <a:gd name="connsiteX1" fmla="*/ 17146 w 36046"/>
              <a:gd name="connsiteY1" fmla="*/ 4714 h 35863"/>
              <a:gd name="connsiteX2" fmla="*/ 17562 w 36046"/>
              <a:gd name="connsiteY2" fmla="*/ 19109 h 35863"/>
              <a:gd name="connsiteX3" fmla="*/ 3584 w 36046"/>
              <a:gd name="connsiteY3" fmla="*/ 31753 h 35863"/>
              <a:gd name="connsiteX4" fmla="*/ 1532 w 36046"/>
              <a:gd name="connsiteY4" fmla="*/ 35628 h 35863"/>
              <a:gd name="connsiteX5" fmla="*/ 29114 w 36046"/>
              <a:gd name="connsiteY5" fmla="*/ 35101 h 35863"/>
              <a:gd name="connsiteX6" fmla="*/ 35885 w 36046"/>
              <a:gd name="connsiteY6" fmla="*/ 29964 h 35863"/>
              <a:gd name="connsiteX7" fmla="*/ 35612 w 36046"/>
              <a:gd name="connsiteY7" fmla="*/ 0 h 35863"/>
              <a:gd name="connsiteX8" fmla="*/ 25980 w 36046"/>
              <a:gd name="connsiteY8" fmla="*/ 0 h 35863"/>
              <a:gd name="connsiteX0" fmla="*/ 25980 w 36111"/>
              <a:gd name="connsiteY0" fmla="*/ 0 h 35863"/>
              <a:gd name="connsiteX1" fmla="*/ 17146 w 36111"/>
              <a:gd name="connsiteY1" fmla="*/ 4714 h 35863"/>
              <a:gd name="connsiteX2" fmla="*/ 17562 w 36111"/>
              <a:gd name="connsiteY2" fmla="*/ 19109 h 35863"/>
              <a:gd name="connsiteX3" fmla="*/ 3584 w 36111"/>
              <a:gd name="connsiteY3" fmla="*/ 31753 h 35863"/>
              <a:gd name="connsiteX4" fmla="*/ 1532 w 36111"/>
              <a:gd name="connsiteY4" fmla="*/ 35628 h 35863"/>
              <a:gd name="connsiteX5" fmla="*/ 29114 w 36111"/>
              <a:gd name="connsiteY5" fmla="*/ 35101 h 35863"/>
              <a:gd name="connsiteX6" fmla="*/ 35885 w 36111"/>
              <a:gd name="connsiteY6" fmla="*/ 29964 h 35863"/>
              <a:gd name="connsiteX7" fmla="*/ 35612 w 36111"/>
              <a:gd name="connsiteY7" fmla="*/ 0 h 35863"/>
              <a:gd name="connsiteX8" fmla="*/ 25980 w 36111"/>
              <a:gd name="connsiteY8" fmla="*/ 0 h 35863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11"/>
              <a:gd name="connsiteY0" fmla="*/ 0 h 36061"/>
              <a:gd name="connsiteX1" fmla="*/ 17146 w 36111"/>
              <a:gd name="connsiteY1" fmla="*/ 4714 h 36061"/>
              <a:gd name="connsiteX2" fmla="*/ 17562 w 36111"/>
              <a:gd name="connsiteY2" fmla="*/ 19109 h 36061"/>
              <a:gd name="connsiteX3" fmla="*/ 3584 w 36111"/>
              <a:gd name="connsiteY3" fmla="*/ 31753 h 36061"/>
              <a:gd name="connsiteX4" fmla="*/ 1532 w 36111"/>
              <a:gd name="connsiteY4" fmla="*/ 35628 h 36061"/>
              <a:gd name="connsiteX5" fmla="*/ 29415 w 36111"/>
              <a:gd name="connsiteY5" fmla="*/ 35416 h 36061"/>
              <a:gd name="connsiteX6" fmla="*/ 35885 w 36111"/>
              <a:gd name="connsiteY6" fmla="*/ 29964 h 36061"/>
              <a:gd name="connsiteX7" fmla="*/ 35612 w 36111"/>
              <a:gd name="connsiteY7" fmla="*/ 0 h 36061"/>
              <a:gd name="connsiteX8" fmla="*/ 25980 w 36111"/>
              <a:gd name="connsiteY8" fmla="*/ 0 h 36061"/>
              <a:gd name="connsiteX0" fmla="*/ 25980 w 36141"/>
              <a:gd name="connsiteY0" fmla="*/ 0 h 35915"/>
              <a:gd name="connsiteX1" fmla="*/ 17146 w 36141"/>
              <a:gd name="connsiteY1" fmla="*/ 4714 h 35915"/>
              <a:gd name="connsiteX2" fmla="*/ 17562 w 36141"/>
              <a:gd name="connsiteY2" fmla="*/ 19109 h 35915"/>
              <a:gd name="connsiteX3" fmla="*/ 3584 w 36141"/>
              <a:gd name="connsiteY3" fmla="*/ 31753 h 35915"/>
              <a:gd name="connsiteX4" fmla="*/ 1532 w 36141"/>
              <a:gd name="connsiteY4" fmla="*/ 35628 h 35915"/>
              <a:gd name="connsiteX5" fmla="*/ 31122 w 36141"/>
              <a:gd name="connsiteY5" fmla="*/ 35191 h 35915"/>
              <a:gd name="connsiteX6" fmla="*/ 35885 w 36141"/>
              <a:gd name="connsiteY6" fmla="*/ 29964 h 35915"/>
              <a:gd name="connsiteX7" fmla="*/ 35612 w 36141"/>
              <a:gd name="connsiteY7" fmla="*/ 0 h 35915"/>
              <a:gd name="connsiteX8" fmla="*/ 25980 w 36141"/>
              <a:gd name="connsiteY8" fmla="*/ 0 h 35915"/>
              <a:gd name="connsiteX0" fmla="*/ 25980 w 36111"/>
              <a:gd name="connsiteY0" fmla="*/ 0 h 35915"/>
              <a:gd name="connsiteX1" fmla="*/ 17146 w 36111"/>
              <a:gd name="connsiteY1" fmla="*/ 4714 h 35915"/>
              <a:gd name="connsiteX2" fmla="*/ 17562 w 36111"/>
              <a:gd name="connsiteY2" fmla="*/ 19109 h 35915"/>
              <a:gd name="connsiteX3" fmla="*/ 3584 w 36111"/>
              <a:gd name="connsiteY3" fmla="*/ 31753 h 35915"/>
              <a:gd name="connsiteX4" fmla="*/ 1532 w 36111"/>
              <a:gd name="connsiteY4" fmla="*/ 35628 h 35915"/>
              <a:gd name="connsiteX5" fmla="*/ 31122 w 36111"/>
              <a:gd name="connsiteY5" fmla="*/ 35191 h 35915"/>
              <a:gd name="connsiteX6" fmla="*/ 35885 w 36111"/>
              <a:gd name="connsiteY6" fmla="*/ 29964 h 35915"/>
              <a:gd name="connsiteX7" fmla="*/ 35612 w 36111"/>
              <a:gd name="connsiteY7" fmla="*/ 0 h 35915"/>
              <a:gd name="connsiteX8" fmla="*/ 25980 w 36111"/>
              <a:gd name="connsiteY8" fmla="*/ 0 h 35915"/>
              <a:gd name="connsiteX0" fmla="*/ 25980 w 36111"/>
              <a:gd name="connsiteY0" fmla="*/ 0 h 35629"/>
              <a:gd name="connsiteX1" fmla="*/ 17146 w 36111"/>
              <a:gd name="connsiteY1" fmla="*/ 4714 h 35629"/>
              <a:gd name="connsiteX2" fmla="*/ 17562 w 36111"/>
              <a:gd name="connsiteY2" fmla="*/ 19109 h 35629"/>
              <a:gd name="connsiteX3" fmla="*/ 3584 w 36111"/>
              <a:gd name="connsiteY3" fmla="*/ 31753 h 35629"/>
              <a:gd name="connsiteX4" fmla="*/ 1532 w 36111"/>
              <a:gd name="connsiteY4" fmla="*/ 35628 h 35629"/>
              <a:gd name="connsiteX5" fmla="*/ 31122 w 36111"/>
              <a:gd name="connsiteY5" fmla="*/ 35191 h 35629"/>
              <a:gd name="connsiteX6" fmla="*/ 35885 w 36111"/>
              <a:gd name="connsiteY6" fmla="*/ 29964 h 35629"/>
              <a:gd name="connsiteX7" fmla="*/ 35612 w 36111"/>
              <a:gd name="connsiteY7" fmla="*/ 0 h 35629"/>
              <a:gd name="connsiteX8" fmla="*/ 25980 w 36111"/>
              <a:gd name="connsiteY8" fmla="*/ 0 h 35629"/>
              <a:gd name="connsiteX0" fmla="*/ 24463 w 34594"/>
              <a:gd name="connsiteY0" fmla="*/ 0 h 35629"/>
              <a:gd name="connsiteX1" fmla="*/ 15629 w 34594"/>
              <a:gd name="connsiteY1" fmla="*/ 4714 h 35629"/>
              <a:gd name="connsiteX2" fmla="*/ 16045 w 34594"/>
              <a:gd name="connsiteY2" fmla="*/ 19109 h 35629"/>
              <a:gd name="connsiteX3" fmla="*/ 2067 w 34594"/>
              <a:gd name="connsiteY3" fmla="*/ 31753 h 35629"/>
              <a:gd name="connsiteX4" fmla="*/ 15 w 34594"/>
              <a:gd name="connsiteY4" fmla="*/ 35628 h 35629"/>
              <a:gd name="connsiteX5" fmla="*/ 29605 w 34594"/>
              <a:gd name="connsiteY5" fmla="*/ 35191 h 35629"/>
              <a:gd name="connsiteX6" fmla="*/ 34368 w 34594"/>
              <a:gd name="connsiteY6" fmla="*/ 29964 h 35629"/>
              <a:gd name="connsiteX7" fmla="*/ 34095 w 34594"/>
              <a:gd name="connsiteY7" fmla="*/ 0 h 35629"/>
              <a:gd name="connsiteX8" fmla="*/ 24463 w 34594"/>
              <a:gd name="connsiteY8" fmla="*/ 0 h 35629"/>
              <a:gd name="connsiteX0" fmla="*/ 24463 w 34594"/>
              <a:gd name="connsiteY0" fmla="*/ 0 h 35804"/>
              <a:gd name="connsiteX1" fmla="*/ 15629 w 34594"/>
              <a:gd name="connsiteY1" fmla="*/ 4714 h 35804"/>
              <a:gd name="connsiteX2" fmla="*/ 16045 w 34594"/>
              <a:gd name="connsiteY2" fmla="*/ 19109 h 35804"/>
              <a:gd name="connsiteX3" fmla="*/ 2067 w 34594"/>
              <a:gd name="connsiteY3" fmla="*/ 31753 h 35804"/>
              <a:gd name="connsiteX4" fmla="*/ 15 w 34594"/>
              <a:gd name="connsiteY4" fmla="*/ 35628 h 35804"/>
              <a:gd name="connsiteX5" fmla="*/ 29605 w 34594"/>
              <a:gd name="connsiteY5" fmla="*/ 35191 h 35804"/>
              <a:gd name="connsiteX6" fmla="*/ 34368 w 34594"/>
              <a:gd name="connsiteY6" fmla="*/ 29964 h 35804"/>
              <a:gd name="connsiteX7" fmla="*/ 34095 w 34594"/>
              <a:gd name="connsiteY7" fmla="*/ 0 h 35804"/>
              <a:gd name="connsiteX8" fmla="*/ 24463 w 34594"/>
              <a:gd name="connsiteY8" fmla="*/ 0 h 35804"/>
              <a:gd name="connsiteX0" fmla="*/ 24463 w 34594"/>
              <a:gd name="connsiteY0" fmla="*/ 0 h 35847"/>
              <a:gd name="connsiteX1" fmla="*/ 15629 w 34594"/>
              <a:gd name="connsiteY1" fmla="*/ 4714 h 35847"/>
              <a:gd name="connsiteX2" fmla="*/ 16045 w 34594"/>
              <a:gd name="connsiteY2" fmla="*/ 19109 h 35847"/>
              <a:gd name="connsiteX3" fmla="*/ 2067 w 34594"/>
              <a:gd name="connsiteY3" fmla="*/ 31753 h 35847"/>
              <a:gd name="connsiteX4" fmla="*/ 15 w 34594"/>
              <a:gd name="connsiteY4" fmla="*/ 35718 h 35847"/>
              <a:gd name="connsiteX5" fmla="*/ 29605 w 34594"/>
              <a:gd name="connsiteY5" fmla="*/ 35191 h 35847"/>
              <a:gd name="connsiteX6" fmla="*/ 34368 w 34594"/>
              <a:gd name="connsiteY6" fmla="*/ 29964 h 35847"/>
              <a:gd name="connsiteX7" fmla="*/ 34095 w 34594"/>
              <a:gd name="connsiteY7" fmla="*/ 0 h 35847"/>
              <a:gd name="connsiteX8" fmla="*/ 24463 w 34594"/>
              <a:gd name="connsiteY8" fmla="*/ 0 h 35847"/>
              <a:gd name="connsiteX0" fmla="*/ 24463 w 34673"/>
              <a:gd name="connsiteY0" fmla="*/ 7212 h 43059"/>
              <a:gd name="connsiteX1" fmla="*/ 15629 w 34673"/>
              <a:gd name="connsiteY1" fmla="*/ 11926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8" fmla="*/ 24463 w 34673"/>
              <a:gd name="connsiteY8" fmla="*/ 7212 h 43059"/>
              <a:gd name="connsiteX0" fmla="*/ 34515 w 34673"/>
              <a:gd name="connsiteY0" fmla="*/ 0 h 43059"/>
              <a:gd name="connsiteX1" fmla="*/ 15629 w 34673"/>
              <a:gd name="connsiteY1" fmla="*/ 11926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1504 w 34673"/>
              <a:gd name="connsiteY1" fmla="*/ 9229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15 w 34673"/>
              <a:gd name="connsiteY0" fmla="*/ 0 h 43059"/>
              <a:gd name="connsiteX1" fmla="*/ 24162 w 34673"/>
              <a:gd name="connsiteY1" fmla="*/ 8790 h 43059"/>
              <a:gd name="connsiteX2" fmla="*/ 16045 w 34673"/>
              <a:gd name="connsiteY2" fmla="*/ 26321 h 43059"/>
              <a:gd name="connsiteX3" fmla="*/ 2067 w 34673"/>
              <a:gd name="connsiteY3" fmla="*/ 38965 h 43059"/>
              <a:gd name="connsiteX4" fmla="*/ 15 w 34673"/>
              <a:gd name="connsiteY4" fmla="*/ 42930 h 43059"/>
              <a:gd name="connsiteX5" fmla="*/ 29605 w 34673"/>
              <a:gd name="connsiteY5" fmla="*/ 42403 h 43059"/>
              <a:gd name="connsiteX6" fmla="*/ 34368 w 34673"/>
              <a:gd name="connsiteY6" fmla="*/ 37176 h 43059"/>
              <a:gd name="connsiteX7" fmla="*/ 34515 w 34673"/>
              <a:gd name="connsiteY7" fmla="*/ 0 h 43059"/>
              <a:gd name="connsiteX0" fmla="*/ 34500 w 34658"/>
              <a:gd name="connsiteY0" fmla="*/ 0 h 43059"/>
              <a:gd name="connsiteX1" fmla="*/ 24147 w 34658"/>
              <a:gd name="connsiteY1" fmla="*/ 8790 h 43059"/>
              <a:gd name="connsiteX2" fmla="*/ 15331 w 34658"/>
              <a:gd name="connsiteY2" fmla="*/ 26196 h 43059"/>
              <a:gd name="connsiteX3" fmla="*/ 2052 w 34658"/>
              <a:gd name="connsiteY3" fmla="*/ 38965 h 43059"/>
              <a:gd name="connsiteX4" fmla="*/ 0 w 34658"/>
              <a:gd name="connsiteY4" fmla="*/ 42930 h 43059"/>
              <a:gd name="connsiteX5" fmla="*/ 29590 w 34658"/>
              <a:gd name="connsiteY5" fmla="*/ 42403 h 43059"/>
              <a:gd name="connsiteX6" fmla="*/ 34353 w 34658"/>
              <a:gd name="connsiteY6" fmla="*/ 37176 h 43059"/>
              <a:gd name="connsiteX7" fmla="*/ 34500 w 34658"/>
              <a:gd name="connsiteY7" fmla="*/ 0 h 4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8" h="43059" extrusionOk="0">
                <a:moveTo>
                  <a:pt x="34500" y="0"/>
                </a:moveTo>
                <a:cubicBezTo>
                  <a:pt x="30163" y="3076"/>
                  <a:pt x="27342" y="4424"/>
                  <a:pt x="24147" y="8790"/>
                </a:cubicBezTo>
                <a:cubicBezTo>
                  <a:pt x="20952" y="13156"/>
                  <a:pt x="15915" y="21636"/>
                  <a:pt x="15331" y="26196"/>
                </a:cubicBezTo>
                <a:cubicBezTo>
                  <a:pt x="14700" y="31030"/>
                  <a:pt x="4607" y="36176"/>
                  <a:pt x="2052" y="38965"/>
                </a:cubicBezTo>
                <a:cubicBezTo>
                  <a:pt x="-503" y="41754"/>
                  <a:pt x="107" y="41812"/>
                  <a:pt x="0" y="42930"/>
                </a:cubicBezTo>
                <a:cubicBezTo>
                  <a:pt x="10036" y="42942"/>
                  <a:pt x="27411" y="43440"/>
                  <a:pt x="29590" y="42403"/>
                </a:cubicBezTo>
                <a:cubicBezTo>
                  <a:pt x="34705" y="40520"/>
                  <a:pt x="34209" y="39902"/>
                  <a:pt x="34353" y="37176"/>
                </a:cubicBezTo>
                <a:cubicBezTo>
                  <a:pt x="35059" y="23108"/>
                  <a:pt x="34291" y="11952"/>
                  <a:pt x="345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63C6E-2D4D-CB43-822B-6D520540FFA5}"/>
              </a:ext>
            </a:extLst>
          </p:cNvPr>
          <p:cNvSpPr txBox="1"/>
          <p:nvPr/>
        </p:nvSpPr>
        <p:spPr>
          <a:xfrm>
            <a:off x="9542815" y="5725679"/>
            <a:ext cx="297497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1304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2614</TotalTime>
  <Words>359</Words>
  <Application>Microsoft Office PowerPoint</Application>
  <PresentationFormat>Widescreen</PresentationFormat>
  <Paragraphs>43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Office Theme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105</cp:revision>
  <dcterms:created xsi:type="dcterms:W3CDTF">2021-06-02T02:35:09Z</dcterms:created>
  <dcterms:modified xsi:type="dcterms:W3CDTF">2021-08-22T03:58:35Z</dcterms:modified>
</cp:coreProperties>
</file>