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46" r:id="rId2"/>
    <p:sldId id="304" r:id="rId3"/>
    <p:sldId id="383" r:id="rId4"/>
    <p:sldId id="292" r:id="rId5"/>
    <p:sldId id="447" r:id="rId6"/>
    <p:sldId id="450" r:id="rId7"/>
    <p:sldId id="451" r:id="rId8"/>
    <p:sldId id="448" r:id="rId9"/>
    <p:sldId id="449" r:id="rId10"/>
    <p:sldId id="306" r:id="rId11"/>
    <p:sldId id="452" r:id="rId12"/>
    <p:sldId id="433" r:id="rId13"/>
    <p:sldId id="456" r:id="rId14"/>
    <p:sldId id="457" r:id="rId15"/>
    <p:sldId id="458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82C42-99BF-4833-971F-1E36314B23FE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D8262-0931-4DC9-A83A-53D3CC0D60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239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sun so show picture.</a:t>
            </a:r>
          </a:p>
          <a:p>
            <a:r>
              <a:rPr lang="en-US" dirty="0"/>
              <a:t>Click the first box to drop them down.</a:t>
            </a:r>
          </a:p>
          <a:p>
            <a:r>
              <a:rPr lang="en-US" dirty="0"/>
              <a:t>Click the animal to let it go through the boxes.</a:t>
            </a:r>
          </a:p>
          <a:p>
            <a:r>
              <a:rPr lang="en-US" dirty="0"/>
              <a:t>Ask students to say the word, make question and answer.</a:t>
            </a:r>
          </a:p>
          <a:p>
            <a:r>
              <a:rPr lang="en-US" dirty="0"/>
              <a:t>Aim: review vocabs and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8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sun so show picture.</a:t>
            </a:r>
          </a:p>
          <a:p>
            <a:r>
              <a:rPr lang="en-US" dirty="0"/>
              <a:t>Click the first box to drop them down.</a:t>
            </a:r>
          </a:p>
          <a:p>
            <a:r>
              <a:rPr lang="en-US" dirty="0"/>
              <a:t>Click the animal to let it go through the boxes.</a:t>
            </a:r>
          </a:p>
          <a:p>
            <a:r>
              <a:rPr lang="en-US" dirty="0"/>
              <a:t>Ask students to say the word, make question and answer.</a:t>
            </a:r>
          </a:p>
          <a:p>
            <a:r>
              <a:rPr lang="en-US" dirty="0"/>
              <a:t>Aim: review vocabs and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15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sun so show picture.</a:t>
            </a:r>
          </a:p>
          <a:p>
            <a:r>
              <a:rPr lang="en-US" dirty="0"/>
              <a:t>Click the first box to drop them down.</a:t>
            </a:r>
          </a:p>
          <a:p>
            <a:r>
              <a:rPr lang="en-US" dirty="0"/>
              <a:t>Click the animal to let it go through the boxes.</a:t>
            </a:r>
          </a:p>
          <a:p>
            <a:r>
              <a:rPr lang="en-US" dirty="0"/>
              <a:t>Ask students to say the word, make question and answer.</a:t>
            </a:r>
          </a:p>
          <a:p>
            <a:r>
              <a:rPr lang="en-US" dirty="0"/>
              <a:t>Aim: review vocabs and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51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sun so show picture.</a:t>
            </a:r>
          </a:p>
          <a:p>
            <a:r>
              <a:rPr lang="en-US" dirty="0"/>
              <a:t>Click the first box to drop them down.</a:t>
            </a:r>
          </a:p>
          <a:p>
            <a:r>
              <a:rPr lang="en-US" dirty="0"/>
              <a:t>Click the animal to let it go through the boxes.</a:t>
            </a:r>
          </a:p>
          <a:p>
            <a:r>
              <a:rPr lang="en-US" dirty="0"/>
              <a:t>Ask students to say the word, make question and answer.</a:t>
            </a:r>
          </a:p>
          <a:p>
            <a:r>
              <a:rPr lang="en-US" dirty="0"/>
              <a:t>Aim: review vocabs and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41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sun so show picture.</a:t>
            </a:r>
          </a:p>
          <a:p>
            <a:r>
              <a:rPr lang="en-US" dirty="0"/>
              <a:t>Click the first box to drop them down.</a:t>
            </a:r>
          </a:p>
          <a:p>
            <a:r>
              <a:rPr lang="en-US" dirty="0"/>
              <a:t>Click the animal to let it go through the boxes.</a:t>
            </a:r>
          </a:p>
          <a:p>
            <a:r>
              <a:rPr lang="en-US" dirty="0"/>
              <a:t>Ask students to say the word, make question and answer.</a:t>
            </a:r>
          </a:p>
          <a:p>
            <a:r>
              <a:rPr lang="en-US" dirty="0"/>
              <a:t>Aim: review vocabs and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81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numbers to lead to </a:t>
            </a:r>
            <a:r>
              <a:rPr lang="en-US" dirty="0" err="1"/>
              <a:t>diffferent</a:t>
            </a:r>
            <a:r>
              <a:rPr lang="en-US" dirty="0"/>
              <a:t> pictures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3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stars to show pictures quickly. Get students to pay attention and fill in the blank to ask question about the picture.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stars to show pictures quickly. Get students to pay attention and fill in the blank to ask question about the picture.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55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show one by one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2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69AE19-C945-4FF8-BBBA-E70AB09D5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3CBAB6E-ABE4-4B8B-9451-2054E6911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006C54F-F40B-4983-B26B-A3F82562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7035-DC49-48D2-A884-0A6D3B102F13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A9F7CC8-5D60-48CD-91A0-BEF4A80F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0761FBF-044E-46C3-816E-A895ABFA7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A3DF-BDC4-4477-9919-CBC0F35CB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785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6CA6D08-0225-4F63-83F2-1C3896417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4BAE6B9-56E5-4A79-A795-F8438F1EA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9FCCE5D-A515-4431-A8C2-BD62CB15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7035-DC49-48D2-A884-0A6D3B102F13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E447E18-2409-4C5D-800D-D8758FC1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86FF480-02A8-4FF6-85DD-913AB96A4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A3DF-BDC4-4477-9919-CBC0F35CB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250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D7FF70C-1483-4C8C-B48D-965B7E7E7D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09F2F18-F7C2-4629-AABD-0AD56EE60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5E5EB6B-5AC1-4691-BA63-0DA0FBCEB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7035-DC49-48D2-A884-0A6D3B102F13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D5DFE4F-C4A4-4A83-B48A-B0B69901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9B6F45E-377C-4049-B114-FC423B0F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A3DF-BDC4-4477-9919-CBC0F35CB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5670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473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191125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A4A7BDF-E6A2-4A0E-9345-B49C8A06D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7D2C35C-25DD-4F2F-A9A2-964ABE492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617A57D-8749-4DDB-9E32-BDCA9D10A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7035-DC49-48D2-A884-0A6D3B102F13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35825A9-6F49-4432-92B2-3890E0284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30A7363-B099-47AB-8C8D-0D1B6FE98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A3DF-BDC4-4477-9919-CBC0F35CB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045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E0D84F-8078-4E54-9156-986896D7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D13E43E-CC66-4DBF-BAF0-585C3BD43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878A1A5-3664-4015-AC85-EB0261D0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7035-DC49-48D2-A884-0A6D3B102F13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CDCD761-565A-4833-A125-0DA56052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1D7CD3-5D78-4858-89F3-076F3559E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A3DF-BDC4-4477-9919-CBC0F35CB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775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255CF6C-4113-41B3-9641-D6A1F89E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0F27F98-5458-48CC-8692-8E6E696A5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56F1051-55A4-473D-A5F9-49B7C1222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961B47F-35DD-4DBC-B220-42F06D430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7035-DC49-48D2-A884-0A6D3B102F13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0163254-618F-4DE3-9CA8-1AA433176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E1CD4DF-9D3A-42B6-8687-9FFA0A3A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A3DF-BDC4-4477-9919-CBC0F35CB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910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A0E8F1-F204-465D-8B82-4011566B3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CD29D37-3C6C-4104-A6CA-2A0D00EF7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3299241-1D1C-4D86-8FFE-CB3E5E3BA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86206ED-C217-495E-AA3E-2F9264D2C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C0DAB2D-0841-4B43-85E7-CCFD48C5B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6E62352-359A-45BF-933A-4BC8087FC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7035-DC49-48D2-A884-0A6D3B102F13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0E90DB8F-957A-4F9F-91FE-7B150D8E0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90E9020-301C-4D10-B973-1FF1C3355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A3DF-BDC4-4477-9919-CBC0F35CB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401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626B582-9AC0-40AD-8903-0FFE5F4CC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67A16FC-CCAA-4A03-B100-A25681F82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7035-DC49-48D2-A884-0A6D3B102F13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BCCAA83-61AC-4A7D-9808-7BC27D83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0B65934-942A-45D8-95D7-BF5DBC3A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A3DF-BDC4-4477-9919-CBC0F35CB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697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C7C3AF7-F24F-41C8-B455-733A533A3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7035-DC49-48D2-A884-0A6D3B102F13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9783A5E-3C54-48D6-BF18-52D8F0F13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4CDB28C-F501-4B65-A2EE-A6B91290A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A3DF-BDC4-4477-9919-CBC0F35CB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594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916EE76-E2B3-4CE7-BA63-04D2F0233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100FA1D-ABC0-482D-8F59-959CA022A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B3486F3-2A42-4294-866B-4563C95F7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16CF4DE-F289-4012-83B8-D7099193A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7035-DC49-48D2-A884-0A6D3B102F13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F30B961-0505-4CF9-B259-D9D8B54B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62CC514-44F2-485A-97B9-2B487578D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A3DF-BDC4-4477-9919-CBC0F35CB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189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E5CB39-BD98-4D28-8051-E6FEC00B3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2F47D30D-B146-4C39-9F8F-02D5B81E1C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C559D6C-5164-4067-B9BC-03D8AEF3B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EBCE429-8805-4826-A927-059E0D392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7035-DC49-48D2-A884-0A6D3B102F13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443C479-32A0-41CD-ABC6-AE633BBD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062A64D-97BA-4890-8F45-1712B4213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A3DF-BDC4-4477-9919-CBC0F35CB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766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A7B6462-7EAA-4268-8FA5-6FAD13D92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DD8E391-8512-43C4-810D-E3F90C84A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FE0B12-5052-41FA-9A39-823A702407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17035-DC49-48D2-A884-0A6D3B102F13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C21CAC2-0056-45A4-9E33-C8FE1CCE0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38E7F17-04C0-4863-9E50-9DF7494F5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EA3DF-BDC4-4477-9919-CBC0F35CB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798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image" Target="../media/image30.jpe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slide" Target="slide11.xml"/><Relationship Id="rId2" Type="http://schemas.openxmlformats.org/officeDocument/2006/relationships/notesSlide" Target="../notesSlides/notesSlide6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4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372" y="573971"/>
            <a:ext cx="2899705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026" y="1624953"/>
            <a:ext cx="10089330" cy="44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Structures</a:t>
            </a:r>
          </a:p>
          <a:p>
            <a:pPr algn="ctr"/>
            <a:endParaRPr lang="en-US" sz="6600" i="1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09470F4-A39C-B74E-BC03-0B96D7430EAB}"/>
              </a:ext>
            </a:extLst>
          </p:cNvPr>
          <p:cNvSpPr/>
          <p:nvPr/>
        </p:nvSpPr>
        <p:spPr>
          <a:xfrm>
            <a:off x="2032111" y="2855632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Do your friends like dancing?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B8B546C-DF93-3B50-5B66-9A9C80B7798C}"/>
              </a:ext>
            </a:extLst>
          </p:cNvPr>
          <p:cNvSpPr/>
          <p:nvPr/>
        </p:nvSpPr>
        <p:spPr>
          <a:xfrm>
            <a:off x="5468210" y="3039485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Yes, they do.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840BD54-A9ED-D38C-F0C8-39A84F540A7B}"/>
              </a:ext>
            </a:extLst>
          </p:cNvPr>
          <p:cNvSpPr/>
          <p:nvPr/>
        </p:nvSpPr>
        <p:spPr>
          <a:xfrm>
            <a:off x="2169837" y="4174664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Do your friends like singing?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D4F8A6F-974B-ABDF-F1B1-F34ADD676D43}"/>
              </a:ext>
            </a:extLst>
          </p:cNvPr>
          <p:cNvSpPr/>
          <p:nvPr/>
        </p:nvSpPr>
        <p:spPr>
          <a:xfrm>
            <a:off x="5605936" y="4358517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No, they don’t.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5946C510-B5AE-0BF7-56D1-E0556551B7A6}"/>
              </a:ext>
            </a:extLst>
          </p:cNvPr>
          <p:cNvSpPr/>
          <p:nvPr/>
        </p:nvSpPr>
        <p:spPr>
          <a:xfrm>
            <a:off x="0" y="379242"/>
            <a:ext cx="12165567" cy="60009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Graphic 50" descr="Palm tree">
            <a:extLst>
              <a:ext uri="{FF2B5EF4-FFF2-40B4-BE49-F238E27FC236}">
                <a16:creationId xmlns:a16="http://schemas.microsoft.com/office/drawing/2014/main" id="{3F358AF4-F3D7-AC45-17C9-371B85094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14133" y="3680212"/>
            <a:ext cx="2057760" cy="2057760"/>
          </a:xfrm>
          <a:prstGeom prst="rect">
            <a:avLst/>
          </a:prstGeom>
        </p:spPr>
      </p:pic>
      <p:sp>
        <p:nvSpPr>
          <p:cNvPr id="53" name="Graphic 51" descr="Palm tree">
            <a:extLst>
              <a:ext uri="{FF2B5EF4-FFF2-40B4-BE49-F238E27FC236}">
                <a16:creationId xmlns:a16="http://schemas.microsoft.com/office/drawing/2014/main" id="{46B01F4F-251D-C1E6-2017-3B50E23C1E7A}"/>
              </a:ext>
            </a:extLst>
          </p:cNvPr>
          <p:cNvSpPr/>
          <p:nvPr/>
        </p:nvSpPr>
        <p:spPr>
          <a:xfrm>
            <a:off x="9522399" y="2534856"/>
            <a:ext cx="2223473" cy="3145335"/>
          </a:xfrm>
          <a:custGeom>
            <a:avLst/>
            <a:gdLst>
              <a:gd name="connsiteX0" fmla="*/ 1920699 w 1922228"/>
              <a:gd name="connsiteY0" fmla="*/ 887716 h 2487651"/>
              <a:gd name="connsiteX1" fmla="*/ 1525243 w 1922228"/>
              <a:gd name="connsiteY1" fmla="*/ 344341 h 2487651"/>
              <a:gd name="connsiteX2" fmla="*/ 999981 w 1922228"/>
              <a:gd name="connsiteY2" fmla="*/ 522447 h 2487651"/>
              <a:gd name="connsiteX3" fmla="*/ 921493 w 1922228"/>
              <a:gd name="connsiteY3" fmla="*/ 72654 h 2487651"/>
              <a:gd name="connsiteX4" fmla="*/ 369062 w 1922228"/>
              <a:gd name="connsiteY4" fmla="*/ 21335 h 2487651"/>
              <a:gd name="connsiteX5" fmla="*/ 363025 w 1922228"/>
              <a:gd name="connsiteY5" fmla="*/ 78692 h 2487651"/>
              <a:gd name="connsiteX6" fmla="*/ 809800 w 1922228"/>
              <a:gd name="connsiteY6" fmla="*/ 359435 h 2487651"/>
              <a:gd name="connsiteX7" fmla="*/ 317744 w 1922228"/>
              <a:gd name="connsiteY7" fmla="*/ 311135 h 2487651"/>
              <a:gd name="connsiteX8" fmla="*/ 3794 w 1922228"/>
              <a:gd name="connsiteY8" fmla="*/ 715647 h 2487651"/>
              <a:gd name="connsiteX9" fmla="*/ 46057 w 1922228"/>
              <a:gd name="connsiteY9" fmla="*/ 754891 h 2487651"/>
              <a:gd name="connsiteX10" fmla="*/ 535094 w 1922228"/>
              <a:gd name="connsiteY10" fmla="*/ 552635 h 2487651"/>
              <a:gd name="connsiteX11" fmla="*/ 347931 w 1922228"/>
              <a:gd name="connsiteY11" fmla="*/ 733760 h 2487651"/>
              <a:gd name="connsiteX12" fmla="*/ 296613 w 1922228"/>
              <a:gd name="connsiteY12" fmla="*/ 1189590 h 2487651"/>
              <a:gd name="connsiteX13" fmla="*/ 353969 w 1922228"/>
              <a:gd name="connsiteY13" fmla="*/ 1198647 h 2487651"/>
              <a:gd name="connsiteX14" fmla="*/ 595469 w 1922228"/>
              <a:gd name="connsiteY14" fmla="*/ 845453 h 2487651"/>
              <a:gd name="connsiteX15" fmla="*/ 586412 w 1922228"/>
              <a:gd name="connsiteY15" fmla="*/ 887716 h 2487651"/>
              <a:gd name="connsiteX16" fmla="*/ 707162 w 1922228"/>
              <a:gd name="connsiteY16" fmla="*/ 1008466 h 2487651"/>
              <a:gd name="connsiteX17" fmla="*/ 782631 w 1922228"/>
              <a:gd name="connsiteY17" fmla="*/ 981297 h 2487651"/>
              <a:gd name="connsiteX18" fmla="*/ 661881 w 1922228"/>
              <a:gd name="connsiteY18" fmla="*/ 2427277 h 2487651"/>
              <a:gd name="connsiteX19" fmla="*/ 722256 w 1922228"/>
              <a:gd name="connsiteY19" fmla="*/ 2487652 h 2487651"/>
              <a:gd name="connsiteX20" fmla="*/ 921493 w 1922228"/>
              <a:gd name="connsiteY20" fmla="*/ 2487652 h 2487651"/>
              <a:gd name="connsiteX21" fmla="*/ 981868 w 1922228"/>
              <a:gd name="connsiteY21" fmla="*/ 2415202 h 2487651"/>
              <a:gd name="connsiteX22" fmla="*/ 969793 w 1922228"/>
              <a:gd name="connsiteY22" fmla="*/ 975259 h 2487651"/>
              <a:gd name="connsiteX23" fmla="*/ 1075449 w 1922228"/>
              <a:gd name="connsiteY23" fmla="*/ 1035634 h 2487651"/>
              <a:gd name="connsiteX24" fmla="*/ 1196199 w 1922228"/>
              <a:gd name="connsiteY24" fmla="*/ 914885 h 2487651"/>
              <a:gd name="connsiteX25" fmla="*/ 1193180 w 1922228"/>
              <a:gd name="connsiteY25" fmla="*/ 890734 h 2487651"/>
              <a:gd name="connsiteX26" fmla="*/ 1380343 w 1922228"/>
              <a:gd name="connsiteY26" fmla="*/ 1337509 h 2487651"/>
              <a:gd name="connsiteX27" fmla="*/ 1434680 w 1922228"/>
              <a:gd name="connsiteY27" fmla="*/ 1337509 h 2487651"/>
              <a:gd name="connsiteX28" fmla="*/ 1464868 w 1922228"/>
              <a:gd name="connsiteY28" fmla="*/ 794135 h 2487651"/>
              <a:gd name="connsiteX29" fmla="*/ 1241480 w 1922228"/>
              <a:gd name="connsiteY29" fmla="*/ 585841 h 2487651"/>
              <a:gd name="connsiteX30" fmla="*/ 1875417 w 1922228"/>
              <a:gd name="connsiteY30" fmla="*/ 917903 h 2487651"/>
              <a:gd name="connsiteX31" fmla="*/ 1920699 w 1922228"/>
              <a:gd name="connsiteY31" fmla="*/ 887716 h 248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22228" h="2487651">
                <a:moveTo>
                  <a:pt x="1920699" y="887716"/>
                </a:moveTo>
                <a:cubicBezTo>
                  <a:pt x="1869380" y="730741"/>
                  <a:pt x="1742592" y="425847"/>
                  <a:pt x="1525243" y="344341"/>
                </a:cubicBezTo>
                <a:cubicBezTo>
                  <a:pt x="1277705" y="253779"/>
                  <a:pt x="1060356" y="459054"/>
                  <a:pt x="999981" y="522447"/>
                </a:cubicBezTo>
                <a:cubicBezTo>
                  <a:pt x="1039224" y="440941"/>
                  <a:pt x="1117712" y="226610"/>
                  <a:pt x="921493" y="72654"/>
                </a:cubicBezTo>
                <a:cubicBezTo>
                  <a:pt x="794706" y="-26965"/>
                  <a:pt x="523019" y="-2815"/>
                  <a:pt x="369062" y="21335"/>
                </a:cubicBezTo>
                <a:cubicBezTo>
                  <a:pt x="338875" y="27373"/>
                  <a:pt x="332838" y="66617"/>
                  <a:pt x="363025" y="78692"/>
                </a:cubicBezTo>
                <a:cubicBezTo>
                  <a:pt x="471700" y="120954"/>
                  <a:pt x="646787" y="208498"/>
                  <a:pt x="809800" y="359435"/>
                </a:cubicBezTo>
                <a:cubicBezTo>
                  <a:pt x="686031" y="265854"/>
                  <a:pt x="513962" y="202460"/>
                  <a:pt x="317744" y="311135"/>
                </a:cubicBezTo>
                <a:cubicBezTo>
                  <a:pt x="184919" y="386604"/>
                  <a:pt x="67188" y="588860"/>
                  <a:pt x="3794" y="715647"/>
                </a:cubicBezTo>
                <a:cubicBezTo>
                  <a:pt x="-11300" y="742816"/>
                  <a:pt x="21907" y="769985"/>
                  <a:pt x="46057" y="754891"/>
                </a:cubicBezTo>
                <a:cubicBezTo>
                  <a:pt x="145675" y="688478"/>
                  <a:pt x="320763" y="588860"/>
                  <a:pt x="535094" y="552635"/>
                </a:cubicBezTo>
                <a:cubicBezTo>
                  <a:pt x="465662" y="585841"/>
                  <a:pt x="399250" y="640178"/>
                  <a:pt x="347931" y="733760"/>
                </a:cubicBezTo>
                <a:cubicBezTo>
                  <a:pt x="275481" y="863566"/>
                  <a:pt x="281519" y="1062803"/>
                  <a:pt x="296613" y="1189590"/>
                </a:cubicBezTo>
                <a:cubicBezTo>
                  <a:pt x="299631" y="1219778"/>
                  <a:pt x="341894" y="1225815"/>
                  <a:pt x="353969" y="1198647"/>
                </a:cubicBezTo>
                <a:cubicBezTo>
                  <a:pt x="393213" y="1105066"/>
                  <a:pt x="468681" y="966203"/>
                  <a:pt x="595469" y="845453"/>
                </a:cubicBezTo>
                <a:cubicBezTo>
                  <a:pt x="589431" y="857528"/>
                  <a:pt x="586412" y="872622"/>
                  <a:pt x="586412" y="887716"/>
                </a:cubicBezTo>
                <a:cubicBezTo>
                  <a:pt x="586412" y="954128"/>
                  <a:pt x="640750" y="1008466"/>
                  <a:pt x="707162" y="1008466"/>
                </a:cubicBezTo>
                <a:cubicBezTo>
                  <a:pt x="734331" y="1008466"/>
                  <a:pt x="761500" y="999409"/>
                  <a:pt x="782631" y="981297"/>
                </a:cubicBezTo>
                <a:cubicBezTo>
                  <a:pt x="670937" y="1503540"/>
                  <a:pt x="661881" y="2222002"/>
                  <a:pt x="661881" y="2427277"/>
                </a:cubicBezTo>
                <a:cubicBezTo>
                  <a:pt x="661881" y="2460483"/>
                  <a:pt x="689050" y="2487652"/>
                  <a:pt x="722256" y="2487652"/>
                </a:cubicBezTo>
                <a:lnTo>
                  <a:pt x="921493" y="2487652"/>
                </a:lnTo>
                <a:cubicBezTo>
                  <a:pt x="957718" y="2487652"/>
                  <a:pt x="987906" y="2454446"/>
                  <a:pt x="981868" y="2415202"/>
                </a:cubicBezTo>
                <a:cubicBezTo>
                  <a:pt x="915456" y="2052952"/>
                  <a:pt x="858099" y="1509578"/>
                  <a:pt x="969793" y="975259"/>
                </a:cubicBezTo>
                <a:cubicBezTo>
                  <a:pt x="990924" y="1011484"/>
                  <a:pt x="1030168" y="1035634"/>
                  <a:pt x="1075449" y="1035634"/>
                </a:cubicBezTo>
                <a:cubicBezTo>
                  <a:pt x="1141862" y="1035634"/>
                  <a:pt x="1196199" y="981297"/>
                  <a:pt x="1196199" y="914885"/>
                </a:cubicBezTo>
                <a:cubicBezTo>
                  <a:pt x="1196199" y="905828"/>
                  <a:pt x="1196199" y="899791"/>
                  <a:pt x="1193180" y="890734"/>
                </a:cubicBezTo>
                <a:cubicBezTo>
                  <a:pt x="1322987" y="1077897"/>
                  <a:pt x="1341099" y="1249965"/>
                  <a:pt x="1380343" y="1337509"/>
                </a:cubicBezTo>
                <a:cubicBezTo>
                  <a:pt x="1392418" y="1361659"/>
                  <a:pt x="1425624" y="1361659"/>
                  <a:pt x="1434680" y="1337509"/>
                </a:cubicBezTo>
                <a:cubicBezTo>
                  <a:pt x="1479961" y="1231853"/>
                  <a:pt x="1552411" y="1008466"/>
                  <a:pt x="1464868" y="794135"/>
                </a:cubicBezTo>
                <a:cubicBezTo>
                  <a:pt x="1422605" y="688478"/>
                  <a:pt x="1335062" y="625085"/>
                  <a:pt x="1241480" y="585841"/>
                </a:cubicBezTo>
                <a:cubicBezTo>
                  <a:pt x="1513168" y="667347"/>
                  <a:pt x="1757686" y="830359"/>
                  <a:pt x="1875417" y="917903"/>
                </a:cubicBezTo>
                <a:cubicBezTo>
                  <a:pt x="1896548" y="939034"/>
                  <a:pt x="1929755" y="914885"/>
                  <a:pt x="1920699" y="887716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01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0" name="Graphic 39" descr="Cloud">
            <a:extLst>
              <a:ext uri="{FF2B5EF4-FFF2-40B4-BE49-F238E27FC236}">
                <a16:creationId xmlns:a16="http://schemas.microsoft.com/office/drawing/2014/main" id="{9FE587CB-C258-DC4C-59F4-6D6BED61E8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3980" y="1438623"/>
            <a:ext cx="1302401" cy="1302401"/>
          </a:xfrm>
          <a:prstGeom prst="rect">
            <a:avLst/>
          </a:prstGeom>
        </p:spPr>
      </p:pic>
      <p:pic>
        <p:nvPicPr>
          <p:cNvPr id="39" name="Graphic 38" descr="Cloud">
            <a:extLst>
              <a:ext uri="{FF2B5EF4-FFF2-40B4-BE49-F238E27FC236}">
                <a16:creationId xmlns:a16="http://schemas.microsoft.com/office/drawing/2014/main" id="{C138B402-0312-8D19-09C7-5C964177BF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7235" y="1154634"/>
            <a:ext cx="2025505" cy="202550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FC3130-F162-1DCF-CC4C-9BCEC82869A9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Let’s go to the beach!</a:t>
            </a:r>
          </a:p>
        </p:txBody>
      </p:sp>
      <p:sp>
        <p:nvSpPr>
          <p:cNvPr id="29" name="Graphic 14" descr="Beach umbrella">
            <a:extLst>
              <a:ext uri="{FF2B5EF4-FFF2-40B4-BE49-F238E27FC236}">
                <a16:creationId xmlns:a16="http://schemas.microsoft.com/office/drawing/2014/main" id="{91CD2C37-B25C-4EC0-852C-B094642FB3C8}"/>
              </a:ext>
            </a:extLst>
          </p:cNvPr>
          <p:cNvSpPr/>
          <p:nvPr/>
        </p:nvSpPr>
        <p:spPr>
          <a:xfrm rot="815030">
            <a:off x="2471831" y="4652956"/>
            <a:ext cx="1184086" cy="1243374"/>
          </a:xfrm>
          <a:custGeom>
            <a:avLst/>
            <a:gdLst>
              <a:gd name="connsiteX0" fmla="*/ 397501 w 870269"/>
              <a:gd name="connsiteY0" fmla="*/ 397501 h 869025"/>
              <a:gd name="connsiteX1" fmla="*/ 339027 w 870269"/>
              <a:gd name="connsiteY1" fmla="*/ 479613 h 869025"/>
              <a:gd name="connsiteX2" fmla="*/ 187243 w 870269"/>
              <a:gd name="connsiteY2" fmla="*/ 222079 h 869025"/>
              <a:gd name="connsiteX3" fmla="*/ 204661 w 870269"/>
              <a:gd name="connsiteY3" fmla="*/ 203417 h 869025"/>
              <a:gd name="connsiteX4" fmla="*/ 223323 w 870269"/>
              <a:gd name="connsiteY4" fmla="*/ 185999 h 869025"/>
              <a:gd name="connsiteX5" fmla="*/ 480857 w 870269"/>
              <a:gd name="connsiteY5" fmla="*/ 339027 h 869025"/>
              <a:gd name="connsiteX6" fmla="*/ 397501 w 870269"/>
              <a:gd name="connsiteY6" fmla="*/ 397501 h 869025"/>
              <a:gd name="connsiteX7" fmla="*/ 198440 w 870269"/>
              <a:gd name="connsiteY7" fmla="*/ 620200 h 869025"/>
              <a:gd name="connsiteX8" fmla="*/ 116328 w 870269"/>
              <a:gd name="connsiteY8" fmla="*/ 678674 h 869025"/>
              <a:gd name="connsiteX9" fmla="*/ 113840 w 870269"/>
              <a:gd name="connsiteY9" fmla="*/ 681162 h 869025"/>
              <a:gd name="connsiteX10" fmla="*/ 141210 w 870269"/>
              <a:gd name="connsiteY10" fmla="*/ 281797 h 869025"/>
              <a:gd name="connsiteX11" fmla="*/ 198440 w 870269"/>
              <a:gd name="connsiteY11" fmla="*/ 620200 h 869025"/>
              <a:gd name="connsiteX12" fmla="*/ 198440 w 870269"/>
              <a:gd name="connsiteY12" fmla="*/ 620200 h 869025"/>
              <a:gd name="connsiteX13" fmla="*/ 682406 w 870269"/>
              <a:gd name="connsiteY13" fmla="*/ 112595 h 869025"/>
              <a:gd name="connsiteX14" fmla="*/ 679918 w 870269"/>
              <a:gd name="connsiteY14" fmla="*/ 115084 h 869025"/>
              <a:gd name="connsiteX15" fmla="*/ 621444 w 870269"/>
              <a:gd name="connsiteY15" fmla="*/ 197196 h 869025"/>
              <a:gd name="connsiteX16" fmla="*/ 621444 w 870269"/>
              <a:gd name="connsiteY16" fmla="*/ 197196 h 869025"/>
              <a:gd name="connsiteX17" fmla="*/ 283041 w 870269"/>
              <a:gd name="connsiteY17" fmla="*/ 139966 h 869025"/>
              <a:gd name="connsiteX18" fmla="*/ 682406 w 870269"/>
              <a:gd name="connsiteY18" fmla="*/ 112595 h 869025"/>
              <a:gd name="connsiteX19" fmla="*/ 859072 w 870269"/>
              <a:gd name="connsiteY19" fmla="*/ 805575 h 869025"/>
              <a:gd name="connsiteX20" fmla="*/ 485834 w 870269"/>
              <a:gd name="connsiteY20" fmla="*/ 432336 h 869025"/>
              <a:gd name="connsiteX21" fmla="*/ 478369 w 870269"/>
              <a:gd name="connsiteY21" fmla="*/ 426116 h 869025"/>
              <a:gd name="connsiteX22" fmla="*/ 539331 w 870269"/>
              <a:gd name="connsiteY22" fmla="*/ 398745 h 869025"/>
              <a:gd name="connsiteX23" fmla="*/ 590341 w 870269"/>
              <a:gd name="connsiteY23" fmla="*/ 309168 h 869025"/>
              <a:gd name="connsiteX24" fmla="*/ 679918 w 870269"/>
              <a:gd name="connsiteY24" fmla="*/ 258158 h 869025"/>
              <a:gd name="connsiteX25" fmla="*/ 730927 w 870269"/>
              <a:gd name="connsiteY25" fmla="*/ 168581 h 869025"/>
              <a:gd name="connsiteX26" fmla="*/ 819260 w 870269"/>
              <a:gd name="connsiteY26" fmla="*/ 117572 h 869025"/>
              <a:gd name="connsiteX27" fmla="*/ 185999 w 870269"/>
              <a:gd name="connsiteY27" fmla="*/ 117572 h 869025"/>
              <a:gd name="connsiteX28" fmla="*/ 123793 w 870269"/>
              <a:gd name="connsiteY28" fmla="*/ 123793 h 869025"/>
              <a:gd name="connsiteX29" fmla="*/ 117572 w 870269"/>
              <a:gd name="connsiteY29" fmla="*/ 185999 h 869025"/>
              <a:gd name="connsiteX30" fmla="*/ 117572 w 870269"/>
              <a:gd name="connsiteY30" fmla="*/ 820504 h 869025"/>
              <a:gd name="connsiteX31" fmla="*/ 168581 w 870269"/>
              <a:gd name="connsiteY31" fmla="*/ 732171 h 869025"/>
              <a:gd name="connsiteX32" fmla="*/ 258158 w 870269"/>
              <a:gd name="connsiteY32" fmla="*/ 681162 h 869025"/>
              <a:gd name="connsiteX33" fmla="*/ 309168 w 870269"/>
              <a:gd name="connsiteY33" fmla="*/ 591585 h 869025"/>
              <a:gd name="connsiteX34" fmla="*/ 398745 w 870269"/>
              <a:gd name="connsiteY34" fmla="*/ 540576 h 869025"/>
              <a:gd name="connsiteX35" fmla="*/ 427360 w 870269"/>
              <a:gd name="connsiteY35" fmla="*/ 477125 h 869025"/>
              <a:gd name="connsiteX36" fmla="*/ 433581 w 870269"/>
              <a:gd name="connsiteY36" fmla="*/ 484590 h 869025"/>
              <a:gd name="connsiteX37" fmla="*/ 806819 w 870269"/>
              <a:gd name="connsiteY37" fmla="*/ 857828 h 869025"/>
              <a:gd name="connsiteX38" fmla="*/ 832946 w 870269"/>
              <a:gd name="connsiteY38" fmla="*/ 869025 h 869025"/>
              <a:gd name="connsiteX39" fmla="*/ 859072 w 870269"/>
              <a:gd name="connsiteY39" fmla="*/ 857828 h 869025"/>
              <a:gd name="connsiteX40" fmla="*/ 859072 w 870269"/>
              <a:gd name="connsiteY40" fmla="*/ 805575 h 86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70269" h="869025">
                <a:moveTo>
                  <a:pt x="397501" y="397501"/>
                </a:moveTo>
                <a:cubicBezTo>
                  <a:pt x="371374" y="423628"/>
                  <a:pt x="351468" y="452242"/>
                  <a:pt x="339027" y="479613"/>
                </a:cubicBezTo>
                <a:cubicBezTo>
                  <a:pt x="246961" y="370130"/>
                  <a:pt x="188487" y="273088"/>
                  <a:pt x="187243" y="222079"/>
                </a:cubicBezTo>
                <a:cubicBezTo>
                  <a:pt x="192220" y="215858"/>
                  <a:pt x="198440" y="209637"/>
                  <a:pt x="204661" y="203417"/>
                </a:cubicBezTo>
                <a:cubicBezTo>
                  <a:pt x="210882" y="197196"/>
                  <a:pt x="217102" y="192220"/>
                  <a:pt x="223323" y="185999"/>
                </a:cubicBezTo>
                <a:cubicBezTo>
                  <a:pt x="273088" y="188487"/>
                  <a:pt x="370130" y="245717"/>
                  <a:pt x="480857" y="339027"/>
                </a:cubicBezTo>
                <a:cubicBezTo>
                  <a:pt x="452242" y="351468"/>
                  <a:pt x="423627" y="371374"/>
                  <a:pt x="397501" y="397501"/>
                </a:cubicBezTo>
                <a:close/>
                <a:moveTo>
                  <a:pt x="198440" y="620200"/>
                </a:moveTo>
                <a:cubicBezTo>
                  <a:pt x="169825" y="632641"/>
                  <a:pt x="142455" y="652547"/>
                  <a:pt x="116328" y="678674"/>
                </a:cubicBezTo>
                <a:cubicBezTo>
                  <a:pt x="115084" y="679918"/>
                  <a:pt x="115084" y="679918"/>
                  <a:pt x="113840" y="681162"/>
                </a:cubicBezTo>
                <a:cubicBezTo>
                  <a:pt x="54121" y="556749"/>
                  <a:pt x="64074" y="404966"/>
                  <a:pt x="141210" y="281797"/>
                </a:cubicBezTo>
                <a:cubicBezTo>
                  <a:pt x="107619" y="378839"/>
                  <a:pt x="130013" y="503252"/>
                  <a:pt x="198440" y="620200"/>
                </a:cubicBezTo>
                <a:lnTo>
                  <a:pt x="198440" y="620200"/>
                </a:lnTo>
                <a:close/>
                <a:moveTo>
                  <a:pt x="682406" y="112595"/>
                </a:moveTo>
                <a:cubicBezTo>
                  <a:pt x="681162" y="113840"/>
                  <a:pt x="681162" y="113840"/>
                  <a:pt x="679918" y="115084"/>
                </a:cubicBezTo>
                <a:cubicBezTo>
                  <a:pt x="653791" y="141210"/>
                  <a:pt x="633885" y="169825"/>
                  <a:pt x="621444" y="197196"/>
                </a:cubicBezTo>
                <a:lnTo>
                  <a:pt x="621444" y="197196"/>
                </a:lnTo>
                <a:cubicBezTo>
                  <a:pt x="504496" y="128769"/>
                  <a:pt x="378839" y="106375"/>
                  <a:pt x="283041" y="139966"/>
                </a:cubicBezTo>
                <a:cubicBezTo>
                  <a:pt x="406210" y="62830"/>
                  <a:pt x="557993" y="52877"/>
                  <a:pt x="682406" y="112595"/>
                </a:cubicBezTo>
                <a:close/>
                <a:moveTo>
                  <a:pt x="859072" y="805575"/>
                </a:moveTo>
                <a:lnTo>
                  <a:pt x="485834" y="432336"/>
                </a:lnTo>
                <a:cubicBezTo>
                  <a:pt x="483346" y="429848"/>
                  <a:pt x="480857" y="428604"/>
                  <a:pt x="478369" y="426116"/>
                </a:cubicBezTo>
                <a:cubicBezTo>
                  <a:pt x="500763" y="409942"/>
                  <a:pt x="523158" y="399989"/>
                  <a:pt x="539331" y="398745"/>
                </a:cubicBezTo>
                <a:cubicBezTo>
                  <a:pt x="540576" y="373862"/>
                  <a:pt x="560482" y="340271"/>
                  <a:pt x="590341" y="309168"/>
                </a:cubicBezTo>
                <a:cubicBezTo>
                  <a:pt x="621444" y="278065"/>
                  <a:pt x="655035" y="259403"/>
                  <a:pt x="679918" y="258158"/>
                </a:cubicBezTo>
                <a:cubicBezTo>
                  <a:pt x="681162" y="233276"/>
                  <a:pt x="701068" y="199684"/>
                  <a:pt x="730927" y="168581"/>
                </a:cubicBezTo>
                <a:cubicBezTo>
                  <a:pt x="760786" y="138722"/>
                  <a:pt x="795622" y="120060"/>
                  <a:pt x="819260" y="117572"/>
                </a:cubicBezTo>
                <a:cubicBezTo>
                  <a:pt x="645082" y="-40432"/>
                  <a:pt x="375107" y="-37944"/>
                  <a:pt x="185999" y="117572"/>
                </a:cubicBezTo>
                <a:cubicBezTo>
                  <a:pt x="167337" y="105131"/>
                  <a:pt x="141210" y="107619"/>
                  <a:pt x="123793" y="123793"/>
                </a:cubicBezTo>
                <a:cubicBezTo>
                  <a:pt x="107619" y="139966"/>
                  <a:pt x="105131" y="166093"/>
                  <a:pt x="117572" y="185999"/>
                </a:cubicBezTo>
                <a:cubicBezTo>
                  <a:pt x="-37944" y="375106"/>
                  <a:pt x="-40432" y="645082"/>
                  <a:pt x="117572" y="820504"/>
                </a:cubicBezTo>
                <a:cubicBezTo>
                  <a:pt x="120060" y="795622"/>
                  <a:pt x="138722" y="762030"/>
                  <a:pt x="168581" y="732171"/>
                </a:cubicBezTo>
                <a:cubicBezTo>
                  <a:pt x="199684" y="701068"/>
                  <a:pt x="233276" y="682406"/>
                  <a:pt x="258158" y="681162"/>
                </a:cubicBezTo>
                <a:cubicBezTo>
                  <a:pt x="259403" y="656279"/>
                  <a:pt x="279309" y="622688"/>
                  <a:pt x="309168" y="591585"/>
                </a:cubicBezTo>
                <a:cubicBezTo>
                  <a:pt x="340271" y="560482"/>
                  <a:pt x="373862" y="541820"/>
                  <a:pt x="398745" y="540576"/>
                </a:cubicBezTo>
                <a:cubicBezTo>
                  <a:pt x="399989" y="523158"/>
                  <a:pt x="409942" y="500763"/>
                  <a:pt x="427360" y="477125"/>
                </a:cubicBezTo>
                <a:cubicBezTo>
                  <a:pt x="428604" y="479613"/>
                  <a:pt x="431092" y="482102"/>
                  <a:pt x="433581" y="484590"/>
                </a:cubicBezTo>
                <a:lnTo>
                  <a:pt x="806819" y="857828"/>
                </a:lnTo>
                <a:cubicBezTo>
                  <a:pt x="814284" y="865293"/>
                  <a:pt x="824237" y="869025"/>
                  <a:pt x="832946" y="869025"/>
                </a:cubicBezTo>
                <a:cubicBezTo>
                  <a:pt x="841655" y="869025"/>
                  <a:pt x="851608" y="865293"/>
                  <a:pt x="859072" y="857828"/>
                </a:cubicBezTo>
                <a:cubicBezTo>
                  <a:pt x="874002" y="844143"/>
                  <a:pt x="874002" y="819260"/>
                  <a:pt x="859072" y="805575"/>
                </a:cubicBezTo>
                <a:close/>
              </a:path>
            </a:pathLst>
          </a:custGeom>
          <a:solidFill>
            <a:srgbClr val="FF999A"/>
          </a:solidFill>
          <a:ln w="124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16" descr="Beach ball">
            <a:extLst>
              <a:ext uri="{FF2B5EF4-FFF2-40B4-BE49-F238E27FC236}">
                <a16:creationId xmlns:a16="http://schemas.microsoft.com/office/drawing/2014/main" id="{662404D2-7CC6-0C08-FDCC-9B53727AB324}"/>
              </a:ext>
            </a:extLst>
          </p:cNvPr>
          <p:cNvSpPr/>
          <p:nvPr/>
        </p:nvSpPr>
        <p:spPr>
          <a:xfrm>
            <a:off x="1069480" y="3544317"/>
            <a:ext cx="977196" cy="954534"/>
          </a:xfrm>
          <a:custGeom>
            <a:avLst/>
            <a:gdLst>
              <a:gd name="connsiteX0" fmla="*/ 477203 w 723900"/>
              <a:gd name="connsiteY0" fmla="*/ 643890 h 723900"/>
              <a:gd name="connsiteX1" fmla="*/ 504825 w 723900"/>
              <a:gd name="connsiteY1" fmla="*/ 447675 h 723900"/>
              <a:gd name="connsiteX2" fmla="*/ 493395 w 723900"/>
              <a:gd name="connsiteY2" fmla="*/ 321945 h 723900"/>
              <a:gd name="connsiteX3" fmla="*/ 551498 w 723900"/>
              <a:gd name="connsiteY3" fmla="*/ 261938 h 723900"/>
              <a:gd name="connsiteX4" fmla="*/ 659130 w 723900"/>
              <a:gd name="connsiteY4" fmla="*/ 295275 h 723900"/>
              <a:gd name="connsiteX5" fmla="*/ 666750 w 723900"/>
              <a:gd name="connsiteY5" fmla="*/ 362903 h 723900"/>
              <a:gd name="connsiteX6" fmla="*/ 477203 w 723900"/>
              <a:gd name="connsiteY6" fmla="*/ 643890 h 723900"/>
              <a:gd name="connsiteX7" fmla="*/ 79057 w 723900"/>
              <a:gd name="connsiteY7" fmla="*/ 248602 h 723900"/>
              <a:gd name="connsiteX8" fmla="*/ 285750 w 723900"/>
              <a:gd name="connsiteY8" fmla="*/ 228600 h 723900"/>
              <a:gd name="connsiteX9" fmla="*/ 401003 w 723900"/>
              <a:gd name="connsiteY9" fmla="*/ 235268 h 723900"/>
              <a:gd name="connsiteX10" fmla="*/ 400050 w 723900"/>
              <a:gd name="connsiteY10" fmla="*/ 247650 h 723900"/>
              <a:gd name="connsiteX11" fmla="*/ 426720 w 723900"/>
              <a:gd name="connsiteY11" fmla="*/ 304800 h 723900"/>
              <a:gd name="connsiteX12" fmla="*/ 137160 w 723900"/>
              <a:gd name="connsiteY12" fmla="*/ 566738 h 723900"/>
              <a:gd name="connsiteX13" fmla="*/ 57150 w 723900"/>
              <a:gd name="connsiteY13" fmla="*/ 361950 h 723900"/>
              <a:gd name="connsiteX14" fmla="*/ 79057 w 723900"/>
              <a:gd name="connsiteY14" fmla="*/ 248602 h 723900"/>
              <a:gd name="connsiteX15" fmla="*/ 476250 w 723900"/>
              <a:gd name="connsiteY15" fmla="*/ 285750 h 723900"/>
              <a:gd name="connsiteX16" fmla="*/ 438150 w 723900"/>
              <a:gd name="connsiteY16" fmla="*/ 247650 h 723900"/>
              <a:gd name="connsiteX17" fmla="*/ 476250 w 723900"/>
              <a:gd name="connsiteY17" fmla="*/ 209550 h 723900"/>
              <a:gd name="connsiteX18" fmla="*/ 514350 w 723900"/>
              <a:gd name="connsiteY18" fmla="*/ 247650 h 723900"/>
              <a:gd name="connsiteX19" fmla="*/ 476250 w 723900"/>
              <a:gd name="connsiteY19" fmla="*/ 285750 h 723900"/>
              <a:gd name="connsiteX20" fmla="*/ 583883 w 723900"/>
              <a:gd name="connsiteY20" fmla="*/ 153353 h 723900"/>
              <a:gd name="connsiteX21" fmla="*/ 531495 w 723900"/>
              <a:gd name="connsiteY21" fmla="*/ 195263 h 723900"/>
              <a:gd name="connsiteX22" fmla="*/ 476250 w 723900"/>
              <a:gd name="connsiteY22" fmla="*/ 171450 h 723900"/>
              <a:gd name="connsiteX23" fmla="*/ 451485 w 723900"/>
              <a:gd name="connsiteY23" fmla="*/ 175260 h 723900"/>
              <a:gd name="connsiteX24" fmla="*/ 390525 w 723900"/>
              <a:gd name="connsiteY24" fmla="*/ 58103 h 723900"/>
              <a:gd name="connsiteX25" fmla="*/ 583883 w 723900"/>
              <a:gd name="connsiteY25" fmla="*/ 153353 h 723900"/>
              <a:gd name="connsiteX26" fmla="*/ 361950 w 723900"/>
              <a:gd name="connsiteY26" fmla="*/ 0 h 723900"/>
              <a:gd name="connsiteX27" fmla="*/ 0 w 723900"/>
              <a:gd name="connsiteY27" fmla="*/ 361950 h 723900"/>
              <a:gd name="connsiteX28" fmla="*/ 361950 w 723900"/>
              <a:gd name="connsiteY28" fmla="*/ 723900 h 723900"/>
              <a:gd name="connsiteX29" fmla="*/ 723900 w 723900"/>
              <a:gd name="connsiteY29" fmla="*/ 361950 h 723900"/>
              <a:gd name="connsiteX30" fmla="*/ 361950 w 723900"/>
              <a:gd name="connsiteY30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3900" h="723900">
                <a:moveTo>
                  <a:pt x="477203" y="643890"/>
                </a:moveTo>
                <a:cubicBezTo>
                  <a:pt x="495300" y="581025"/>
                  <a:pt x="504825" y="515303"/>
                  <a:pt x="504825" y="447675"/>
                </a:cubicBezTo>
                <a:cubicBezTo>
                  <a:pt x="504825" y="404813"/>
                  <a:pt x="501015" y="362903"/>
                  <a:pt x="493395" y="321945"/>
                </a:cubicBezTo>
                <a:cubicBezTo>
                  <a:pt x="522923" y="315278"/>
                  <a:pt x="545783" y="291465"/>
                  <a:pt x="551498" y="261938"/>
                </a:cubicBezTo>
                <a:cubicBezTo>
                  <a:pt x="588645" y="271463"/>
                  <a:pt x="624840" y="281940"/>
                  <a:pt x="659130" y="295275"/>
                </a:cubicBezTo>
                <a:cubicBezTo>
                  <a:pt x="663893" y="317183"/>
                  <a:pt x="666750" y="339090"/>
                  <a:pt x="666750" y="362903"/>
                </a:cubicBezTo>
                <a:cubicBezTo>
                  <a:pt x="666750" y="488633"/>
                  <a:pt x="588645" y="598170"/>
                  <a:pt x="477203" y="643890"/>
                </a:cubicBezTo>
                <a:close/>
                <a:moveTo>
                  <a:pt x="79057" y="248602"/>
                </a:moveTo>
                <a:cubicBezTo>
                  <a:pt x="145733" y="235268"/>
                  <a:pt x="215265" y="228600"/>
                  <a:pt x="285750" y="228600"/>
                </a:cubicBezTo>
                <a:cubicBezTo>
                  <a:pt x="324803" y="228600"/>
                  <a:pt x="362903" y="230505"/>
                  <a:pt x="401003" y="235268"/>
                </a:cubicBezTo>
                <a:cubicBezTo>
                  <a:pt x="400050" y="239077"/>
                  <a:pt x="400050" y="242888"/>
                  <a:pt x="400050" y="247650"/>
                </a:cubicBezTo>
                <a:cubicBezTo>
                  <a:pt x="400050" y="270510"/>
                  <a:pt x="410528" y="291465"/>
                  <a:pt x="426720" y="304800"/>
                </a:cubicBezTo>
                <a:cubicBezTo>
                  <a:pt x="341948" y="404813"/>
                  <a:pt x="244793" y="492443"/>
                  <a:pt x="137160" y="566738"/>
                </a:cubicBezTo>
                <a:cubicBezTo>
                  <a:pt x="87630" y="512445"/>
                  <a:pt x="57150" y="441008"/>
                  <a:pt x="57150" y="361950"/>
                </a:cubicBezTo>
                <a:cubicBezTo>
                  <a:pt x="57150" y="321945"/>
                  <a:pt x="64770" y="283845"/>
                  <a:pt x="79057" y="248602"/>
                </a:cubicBezTo>
                <a:close/>
                <a:moveTo>
                  <a:pt x="476250" y="285750"/>
                </a:moveTo>
                <a:cubicBezTo>
                  <a:pt x="455295" y="285750"/>
                  <a:pt x="438150" y="268605"/>
                  <a:pt x="438150" y="247650"/>
                </a:cubicBezTo>
                <a:cubicBezTo>
                  <a:pt x="438150" y="226695"/>
                  <a:pt x="455295" y="209550"/>
                  <a:pt x="476250" y="209550"/>
                </a:cubicBezTo>
                <a:cubicBezTo>
                  <a:pt x="497205" y="209550"/>
                  <a:pt x="514350" y="226695"/>
                  <a:pt x="514350" y="247650"/>
                </a:cubicBezTo>
                <a:cubicBezTo>
                  <a:pt x="514350" y="268605"/>
                  <a:pt x="497205" y="285750"/>
                  <a:pt x="476250" y="285750"/>
                </a:cubicBezTo>
                <a:close/>
                <a:moveTo>
                  <a:pt x="583883" y="153353"/>
                </a:moveTo>
                <a:cubicBezTo>
                  <a:pt x="565785" y="166688"/>
                  <a:pt x="548640" y="180975"/>
                  <a:pt x="531495" y="195263"/>
                </a:cubicBezTo>
                <a:cubicBezTo>
                  <a:pt x="517208" y="180975"/>
                  <a:pt x="498158" y="171450"/>
                  <a:pt x="476250" y="171450"/>
                </a:cubicBezTo>
                <a:cubicBezTo>
                  <a:pt x="467678" y="171450"/>
                  <a:pt x="459105" y="173355"/>
                  <a:pt x="451485" y="175260"/>
                </a:cubicBezTo>
                <a:cubicBezTo>
                  <a:pt x="434340" y="134303"/>
                  <a:pt x="414338" y="95250"/>
                  <a:pt x="390525" y="58103"/>
                </a:cubicBezTo>
                <a:cubicBezTo>
                  <a:pt x="466725" y="65723"/>
                  <a:pt x="534353" y="100965"/>
                  <a:pt x="583883" y="153353"/>
                </a:cubicBezTo>
                <a:close/>
                <a:moveTo>
                  <a:pt x="361950" y="0"/>
                </a:moveTo>
                <a:cubicBezTo>
                  <a:pt x="161925" y="0"/>
                  <a:pt x="0" y="161925"/>
                  <a:pt x="0" y="361950"/>
                </a:cubicBezTo>
                <a:cubicBezTo>
                  <a:pt x="0" y="561975"/>
                  <a:pt x="161925" y="723900"/>
                  <a:pt x="361950" y="723900"/>
                </a:cubicBezTo>
                <a:cubicBezTo>
                  <a:pt x="561975" y="723900"/>
                  <a:pt x="723900" y="561975"/>
                  <a:pt x="723900" y="361950"/>
                </a:cubicBezTo>
                <a:cubicBezTo>
                  <a:pt x="723900" y="161925"/>
                  <a:pt x="561975" y="0"/>
                  <a:pt x="361950" y="0"/>
                </a:cubicBezTo>
                <a:close/>
              </a:path>
            </a:pathLst>
          </a:custGeom>
          <a:solidFill>
            <a:srgbClr val="FEBB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9" name="Graphic 18" descr="Life ring">
            <a:extLst>
              <a:ext uri="{FF2B5EF4-FFF2-40B4-BE49-F238E27FC236}">
                <a16:creationId xmlns:a16="http://schemas.microsoft.com/office/drawing/2014/main" id="{F5B31663-844D-4AAE-B057-DEC1EF4811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24846" y="4618709"/>
            <a:ext cx="1302402" cy="1302402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CB4AF70-CDF3-9EC4-32F8-B679648C56EC}"/>
              </a:ext>
            </a:extLst>
          </p:cNvPr>
          <p:cNvSpPr/>
          <p:nvPr/>
        </p:nvSpPr>
        <p:spPr>
          <a:xfrm>
            <a:off x="24917" y="6086499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rgbClr val="34BEDB"/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06E71F4-0036-B173-34F2-BED94361DB4A}"/>
              </a:ext>
            </a:extLst>
          </p:cNvPr>
          <p:cNvSpPr/>
          <p:nvPr/>
        </p:nvSpPr>
        <p:spPr>
          <a:xfrm>
            <a:off x="26433" y="4158596"/>
            <a:ext cx="3064790" cy="1790891"/>
          </a:xfrm>
          <a:custGeom>
            <a:avLst/>
            <a:gdLst>
              <a:gd name="connsiteX0" fmla="*/ 2746014 w 2890617"/>
              <a:gd name="connsiteY0" fmla="*/ 1540005 h 1790891"/>
              <a:gd name="connsiteX1" fmla="*/ 2529110 w 2890617"/>
              <a:gd name="connsiteY1" fmla="*/ 1494094 h 1790891"/>
              <a:gd name="connsiteX2" fmla="*/ 2312205 w 2890617"/>
              <a:gd name="connsiteY2" fmla="*/ 1540005 h 1790891"/>
              <a:gd name="connsiteX3" fmla="*/ 2167602 w 2890617"/>
              <a:gd name="connsiteY3" fmla="*/ 1573987 h 1790891"/>
              <a:gd name="connsiteX4" fmla="*/ 2022998 w 2890617"/>
              <a:gd name="connsiteY4" fmla="*/ 1540005 h 1790891"/>
              <a:gd name="connsiteX5" fmla="*/ 1945997 w 2890617"/>
              <a:gd name="connsiteY5" fmla="*/ 1515423 h 1790891"/>
              <a:gd name="connsiteX6" fmla="*/ 1512188 w 2890617"/>
              <a:gd name="connsiteY6" fmla="*/ 889291 h 1790891"/>
              <a:gd name="connsiteX7" fmla="*/ 1841160 w 2890617"/>
              <a:gd name="connsiteY7" fmla="*/ 477533 h 1790891"/>
              <a:gd name="connsiteX8" fmla="*/ 2245687 w 2890617"/>
              <a:gd name="connsiteY8" fmla="*/ 778669 h 1790891"/>
              <a:gd name="connsiteX9" fmla="*/ 2312205 w 2890617"/>
              <a:gd name="connsiteY9" fmla="*/ 832173 h 1790891"/>
              <a:gd name="connsiteX10" fmla="*/ 2356670 w 2890617"/>
              <a:gd name="connsiteY10" fmla="*/ 808675 h 1790891"/>
              <a:gd name="connsiteX11" fmla="*/ 2370046 w 2890617"/>
              <a:gd name="connsiteY11" fmla="*/ 760594 h 1790891"/>
              <a:gd name="connsiteX12" fmla="*/ 1372284 w 2890617"/>
              <a:gd name="connsiteY12" fmla="*/ 5404 h 1790891"/>
              <a:gd name="connsiteX13" fmla="*/ 610225 w 2890617"/>
              <a:gd name="connsiteY13" fmla="*/ 511515 h 1790891"/>
              <a:gd name="connsiteX14" fmla="*/ 518402 w 2890617"/>
              <a:gd name="connsiteY14" fmla="*/ 634789 h 1790891"/>
              <a:gd name="connsiteX15" fmla="*/ 0 w 2890617"/>
              <a:gd name="connsiteY15" fmla="*/ 1203080 h 1790891"/>
              <a:gd name="connsiteX16" fmla="*/ 0 w 2890617"/>
              <a:gd name="connsiteY16" fmla="*/ 1790892 h 1790891"/>
              <a:gd name="connsiteX17" fmla="*/ 216905 w 2890617"/>
              <a:gd name="connsiteY17" fmla="*/ 1744980 h 1790891"/>
              <a:gd name="connsiteX18" fmla="*/ 361508 w 2890617"/>
              <a:gd name="connsiteY18" fmla="*/ 1708829 h 1790891"/>
              <a:gd name="connsiteX19" fmla="*/ 506111 w 2890617"/>
              <a:gd name="connsiteY19" fmla="*/ 1744980 h 1790891"/>
              <a:gd name="connsiteX20" fmla="*/ 721570 w 2890617"/>
              <a:gd name="connsiteY20" fmla="*/ 1790892 h 1790891"/>
              <a:gd name="connsiteX21" fmla="*/ 938475 w 2890617"/>
              <a:gd name="connsiteY21" fmla="*/ 1744980 h 1790891"/>
              <a:gd name="connsiteX22" fmla="*/ 1083078 w 2890617"/>
              <a:gd name="connsiteY22" fmla="*/ 1708829 h 1790891"/>
              <a:gd name="connsiteX23" fmla="*/ 1227681 w 2890617"/>
              <a:gd name="connsiteY23" fmla="*/ 1742811 h 1790891"/>
              <a:gd name="connsiteX24" fmla="*/ 1444586 w 2890617"/>
              <a:gd name="connsiteY24" fmla="*/ 1790892 h 1790891"/>
              <a:gd name="connsiteX25" fmla="*/ 1661490 w 2890617"/>
              <a:gd name="connsiteY25" fmla="*/ 1744980 h 1790891"/>
              <a:gd name="connsiteX26" fmla="*/ 1806094 w 2890617"/>
              <a:gd name="connsiteY26" fmla="*/ 1708829 h 1790891"/>
              <a:gd name="connsiteX27" fmla="*/ 1950697 w 2890617"/>
              <a:gd name="connsiteY27" fmla="*/ 1744980 h 1790891"/>
              <a:gd name="connsiteX28" fmla="*/ 2167602 w 2890617"/>
              <a:gd name="connsiteY28" fmla="*/ 1790892 h 1790891"/>
              <a:gd name="connsiteX29" fmla="*/ 2384506 w 2890617"/>
              <a:gd name="connsiteY29" fmla="*/ 1744980 h 1790891"/>
              <a:gd name="connsiteX30" fmla="*/ 2529110 w 2890617"/>
              <a:gd name="connsiteY30" fmla="*/ 1708829 h 1790891"/>
              <a:gd name="connsiteX31" fmla="*/ 2673713 w 2890617"/>
              <a:gd name="connsiteY31" fmla="*/ 1742811 h 1790891"/>
              <a:gd name="connsiteX32" fmla="*/ 2890617 w 2890617"/>
              <a:gd name="connsiteY32" fmla="*/ 1790892 h 1790891"/>
              <a:gd name="connsiteX33" fmla="*/ 2890617 w 2890617"/>
              <a:gd name="connsiteY33" fmla="*/ 1573987 h 1790891"/>
              <a:gd name="connsiteX34" fmla="*/ 2746014 w 2890617"/>
              <a:gd name="connsiteY34" fmla="*/ 1540005 h 179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0617" h="1790891">
                <a:moveTo>
                  <a:pt x="2746014" y="1540005"/>
                </a:moveTo>
                <a:cubicBezTo>
                  <a:pt x="2676843" y="1512502"/>
                  <a:pt x="2603493" y="1496975"/>
                  <a:pt x="2529110" y="1494094"/>
                </a:cubicBezTo>
                <a:cubicBezTo>
                  <a:pt x="2454726" y="1496975"/>
                  <a:pt x="2381376" y="1512502"/>
                  <a:pt x="2312205" y="1540005"/>
                </a:cubicBezTo>
                <a:cubicBezTo>
                  <a:pt x="2266156" y="1559064"/>
                  <a:pt x="2217320" y="1570538"/>
                  <a:pt x="2167602" y="1573987"/>
                </a:cubicBezTo>
                <a:cubicBezTo>
                  <a:pt x="2117883" y="1570538"/>
                  <a:pt x="2069047" y="1559064"/>
                  <a:pt x="2022998" y="1540005"/>
                </a:cubicBezTo>
                <a:cubicBezTo>
                  <a:pt x="1997877" y="1530187"/>
                  <a:pt x="1972160" y="1521973"/>
                  <a:pt x="1945997" y="1515423"/>
                </a:cubicBezTo>
                <a:cubicBezTo>
                  <a:pt x="1644500" y="1378411"/>
                  <a:pt x="1490497" y="1102581"/>
                  <a:pt x="1512188" y="889291"/>
                </a:cubicBezTo>
                <a:cubicBezTo>
                  <a:pt x="1530263" y="705283"/>
                  <a:pt x="1640885" y="498139"/>
                  <a:pt x="1841160" y="477533"/>
                </a:cubicBezTo>
                <a:cubicBezTo>
                  <a:pt x="2034198" y="455969"/>
                  <a:pt x="2210968" y="587562"/>
                  <a:pt x="2245687" y="778669"/>
                </a:cubicBezTo>
                <a:cubicBezTo>
                  <a:pt x="2250514" y="811122"/>
                  <a:pt x="2279474" y="834414"/>
                  <a:pt x="2312205" y="832173"/>
                </a:cubicBezTo>
                <a:cubicBezTo>
                  <a:pt x="2329564" y="830575"/>
                  <a:pt x="2345572" y="822119"/>
                  <a:pt x="2356670" y="808675"/>
                </a:cubicBezTo>
                <a:cubicBezTo>
                  <a:pt x="2367414" y="795100"/>
                  <a:pt x="2372237" y="777769"/>
                  <a:pt x="2370046" y="760594"/>
                </a:cubicBezTo>
                <a:cubicBezTo>
                  <a:pt x="2305336" y="277981"/>
                  <a:pt x="1875142" y="-46292"/>
                  <a:pt x="1372284" y="5404"/>
                </a:cubicBezTo>
                <a:cubicBezTo>
                  <a:pt x="1099346" y="33602"/>
                  <a:pt x="843037" y="204233"/>
                  <a:pt x="610225" y="511515"/>
                </a:cubicBezTo>
                <a:cubicBezTo>
                  <a:pt x="579136" y="552366"/>
                  <a:pt x="548769" y="593577"/>
                  <a:pt x="518402" y="634789"/>
                </a:cubicBezTo>
                <a:cubicBezTo>
                  <a:pt x="356808" y="851694"/>
                  <a:pt x="202806" y="1061369"/>
                  <a:pt x="0" y="1203080"/>
                </a:cubicBezTo>
                <a:lnTo>
                  <a:pt x="0" y="1790892"/>
                </a:lnTo>
                <a:cubicBezTo>
                  <a:pt x="74384" y="1788011"/>
                  <a:pt x="147734" y="1772484"/>
                  <a:pt x="216905" y="1744980"/>
                </a:cubicBezTo>
                <a:cubicBezTo>
                  <a:pt x="262831" y="1725184"/>
                  <a:pt x="311667" y="1712972"/>
                  <a:pt x="361508" y="1708829"/>
                </a:cubicBezTo>
                <a:cubicBezTo>
                  <a:pt x="411349" y="1712972"/>
                  <a:pt x="460185" y="1725184"/>
                  <a:pt x="506111" y="1744980"/>
                </a:cubicBezTo>
                <a:cubicBezTo>
                  <a:pt x="574827" y="1772325"/>
                  <a:pt x="647674" y="1787848"/>
                  <a:pt x="721570" y="1790892"/>
                </a:cubicBezTo>
                <a:cubicBezTo>
                  <a:pt x="795954" y="1788011"/>
                  <a:pt x="869304" y="1772484"/>
                  <a:pt x="938475" y="1744980"/>
                </a:cubicBezTo>
                <a:cubicBezTo>
                  <a:pt x="984401" y="1725184"/>
                  <a:pt x="1033237" y="1712972"/>
                  <a:pt x="1083078" y="1708829"/>
                </a:cubicBezTo>
                <a:cubicBezTo>
                  <a:pt x="1132796" y="1712278"/>
                  <a:pt x="1181632" y="1723752"/>
                  <a:pt x="1227681" y="1742811"/>
                </a:cubicBezTo>
                <a:cubicBezTo>
                  <a:pt x="1296671" y="1771222"/>
                  <a:pt x="1370054" y="1787490"/>
                  <a:pt x="1444586" y="1790892"/>
                </a:cubicBezTo>
                <a:cubicBezTo>
                  <a:pt x="1518969" y="1788011"/>
                  <a:pt x="1592320" y="1772484"/>
                  <a:pt x="1661490" y="1744980"/>
                </a:cubicBezTo>
                <a:cubicBezTo>
                  <a:pt x="1707416" y="1725184"/>
                  <a:pt x="1756253" y="1712976"/>
                  <a:pt x="1806094" y="1708829"/>
                </a:cubicBezTo>
                <a:cubicBezTo>
                  <a:pt x="1855935" y="1712976"/>
                  <a:pt x="1904771" y="1725184"/>
                  <a:pt x="1950697" y="1744980"/>
                </a:cubicBezTo>
                <a:cubicBezTo>
                  <a:pt x="2019868" y="1772484"/>
                  <a:pt x="2093218" y="1788011"/>
                  <a:pt x="2167602" y="1790892"/>
                </a:cubicBezTo>
                <a:cubicBezTo>
                  <a:pt x="2241986" y="1788011"/>
                  <a:pt x="2315335" y="1772484"/>
                  <a:pt x="2384506" y="1744980"/>
                </a:cubicBezTo>
                <a:cubicBezTo>
                  <a:pt x="2430432" y="1725184"/>
                  <a:pt x="2479268" y="1712976"/>
                  <a:pt x="2529110" y="1708829"/>
                </a:cubicBezTo>
                <a:cubicBezTo>
                  <a:pt x="2578828" y="1712278"/>
                  <a:pt x="2627664" y="1723752"/>
                  <a:pt x="2673713" y="1742811"/>
                </a:cubicBezTo>
                <a:cubicBezTo>
                  <a:pt x="2742703" y="1771222"/>
                  <a:pt x="2816085" y="1787490"/>
                  <a:pt x="2890617" y="1790892"/>
                </a:cubicBezTo>
                <a:lnTo>
                  <a:pt x="2890617" y="1573987"/>
                </a:lnTo>
                <a:cubicBezTo>
                  <a:pt x="2840899" y="1570538"/>
                  <a:pt x="2792063" y="1559064"/>
                  <a:pt x="2746014" y="1540005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EA592DC-143E-B0AD-9BD4-F0EB94664180}"/>
              </a:ext>
            </a:extLst>
          </p:cNvPr>
          <p:cNvSpPr/>
          <p:nvPr/>
        </p:nvSpPr>
        <p:spPr>
          <a:xfrm>
            <a:off x="3059010" y="5652690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5303C3B-DEFF-5267-463C-D59E67AEE114}"/>
              </a:ext>
            </a:extLst>
          </p:cNvPr>
          <p:cNvSpPr/>
          <p:nvPr/>
        </p:nvSpPr>
        <p:spPr>
          <a:xfrm>
            <a:off x="6091585" y="5652689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7169D7-AC80-3FF2-E861-4DE1FCB7DCA2}"/>
              </a:ext>
            </a:extLst>
          </p:cNvPr>
          <p:cNvSpPr/>
          <p:nvPr/>
        </p:nvSpPr>
        <p:spPr>
          <a:xfrm>
            <a:off x="3059010" y="6086498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rgbClr val="34BEDB"/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CE71D31-4023-FB10-2AC2-E6FF22558386}"/>
              </a:ext>
            </a:extLst>
          </p:cNvPr>
          <p:cNvSpPr/>
          <p:nvPr/>
        </p:nvSpPr>
        <p:spPr>
          <a:xfrm>
            <a:off x="6091585" y="6083432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rgbClr val="34BEDB"/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8360B0C-F71B-24C9-0420-CA98200E5A43}"/>
              </a:ext>
            </a:extLst>
          </p:cNvPr>
          <p:cNvSpPr/>
          <p:nvPr/>
        </p:nvSpPr>
        <p:spPr>
          <a:xfrm>
            <a:off x="9125678" y="5652689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F33A290-8D9A-CA8A-FC88-E61248EC433C}"/>
              </a:ext>
            </a:extLst>
          </p:cNvPr>
          <p:cNvGrpSpPr/>
          <p:nvPr/>
        </p:nvGrpSpPr>
        <p:grpSpPr>
          <a:xfrm>
            <a:off x="4478976" y="4667951"/>
            <a:ext cx="1562883" cy="1417014"/>
            <a:chOff x="4443335" y="4240734"/>
            <a:chExt cx="1562883" cy="1417014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0ADFBA9-A20D-C23A-6424-16112AC35AFE}"/>
                </a:ext>
              </a:extLst>
            </p:cNvPr>
            <p:cNvSpPr/>
            <p:nvPr/>
          </p:nvSpPr>
          <p:spPr>
            <a:xfrm>
              <a:off x="4443335" y="5366010"/>
              <a:ext cx="1562883" cy="291738"/>
            </a:xfrm>
            <a:custGeom>
              <a:avLst/>
              <a:gdLst>
                <a:gd name="connsiteX0" fmla="*/ 0 w 1562883"/>
                <a:gd name="connsiteY0" fmla="*/ 166708 h 291738"/>
                <a:gd name="connsiteX1" fmla="*/ 83354 w 1562883"/>
                <a:gd name="connsiteY1" fmla="*/ 291738 h 291738"/>
                <a:gd name="connsiteX2" fmla="*/ 1271145 w 1562883"/>
                <a:gd name="connsiteY2" fmla="*/ 291738 h 291738"/>
                <a:gd name="connsiteX3" fmla="*/ 1562884 w 1562883"/>
                <a:gd name="connsiteY3" fmla="*/ 0 h 291738"/>
                <a:gd name="connsiteX4" fmla="*/ 0 w 1562883"/>
                <a:gd name="connsiteY4" fmla="*/ 166708 h 29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883" h="291738">
                  <a:moveTo>
                    <a:pt x="0" y="166708"/>
                  </a:moveTo>
                  <a:lnTo>
                    <a:pt x="83354" y="291738"/>
                  </a:lnTo>
                  <a:lnTo>
                    <a:pt x="1271145" y="291738"/>
                  </a:lnTo>
                  <a:cubicBezTo>
                    <a:pt x="1431601" y="291738"/>
                    <a:pt x="1562884" y="160456"/>
                    <a:pt x="1562884" y="0"/>
                  </a:cubicBezTo>
                  <a:lnTo>
                    <a:pt x="0" y="166708"/>
                  </a:lnTo>
                  <a:close/>
                </a:path>
              </a:pathLst>
            </a:custGeom>
            <a:solidFill>
              <a:srgbClr val="FE0072"/>
            </a:solidFill>
            <a:ln w="20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A6ABE2D-D313-1028-D8B3-44405892DDD0}"/>
                </a:ext>
              </a:extLst>
            </p:cNvPr>
            <p:cNvSpPr/>
            <p:nvPr/>
          </p:nvSpPr>
          <p:spPr>
            <a:xfrm>
              <a:off x="4539192" y="4240734"/>
              <a:ext cx="1302402" cy="1189875"/>
            </a:xfrm>
            <a:custGeom>
              <a:avLst/>
              <a:gdLst>
                <a:gd name="connsiteX0" fmla="*/ 204217 w 1302402"/>
                <a:gd name="connsiteY0" fmla="*/ 1083599 h 1189875"/>
                <a:gd name="connsiteX1" fmla="*/ 0 w 1302402"/>
                <a:gd name="connsiteY1" fmla="*/ 1106522 h 1189875"/>
                <a:gd name="connsiteX2" fmla="*/ 10419 w 1302402"/>
                <a:gd name="connsiteY2" fmla="*/ 1189875 h 1189875"/>
                <a:gd name="connsiteX3" fmla="*/ 1302403 w 1302402"/>
                <a:gd name="connsiteY3" fmla="*/ 1041922 h 1189875"/>
                <a:gd name="connsiteX4" fmla="*/ 1300319 w 1302402"/>
                <a:gd name="connsiteY4" fmla="*/ 1021084 h 1189875"/>
                <a:gd name="connsiteX5" fmla="*/ 675166 w 1302402"/>
                <a:gd name="connsiteY5" fmla="*/ 166708 h 1189875"/>
                <a:gd name="connsiteX6" fmla="*/ 675166 w 1302402"/>
                <a:gd name="connsiteY6" fmla="*/ 1029419 h 1189875"/>
                <a:gd name="connsiteX7" fmla="*/ 591812 w 1302402"/>
                <a:gd name="connsiteY7" fmla="*/ 1039839 h 1189875"/>
                <a:gd name="connsiteX8" fmla="*/ 591812 w 1302402"/>
                <a:gd name="connsiteY8" fmla="*/ 0 h 1189875"/>
                <a:gd name="connsiteX9" fmla="*/ 508458 w 1302402"/>
                <a:gd name="connsiteY9" fmla="*/ 0 h 1189875"/>
                <a:gd name="connsiteX10" fmla="*/ 508458 w 1302402"/>
                <a:gd name="connsiteY10" fmla="*/ 83354 h 1189875"/>
                <a:gd name="connsiteX11" fmla="*/ 258397 w 1302402"/>
                <a:gd name="connsiteY11" fmla="*/ 291738 h 1189875"/>
                <a:gd name="connsiteX12" fmla="*/ 508458 w 1302402"/>
                <a:gd name="connsiteY12" fmla="*/ 250061 h 1189875"/>
                <a:gd name="connsiteX13" fmla="*/ 508458 w 1302402"/>
                <a:gd name="connsiteY13" fmla="*/ 333415 h 1189875"/>
                <a:gd name="connsiteX14" fmla="*/ 204217 w 1302402"/>
                <a:gd name="connsiteY14" fmla="*/ 1083599 h 118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2402" h="1189875">
                  <a:moveTo>
                    <a:pt x="204217" y="1083599"/>
                  </a:moveTo>
                  <a:lnTo>
                    <a:pt x="0" y="1106522"/>
                  </a:lnTo>
                  <a:lnTo>
                    <a:pt x="10419" y="1189875"/>
                  </a:lnTo>
                  <a:lnTo>
                    <a:pt x="1302403" y="1041922"/>
                  </a:lnTo>
                  <a:lnTo>
                    <a:pt x="1300319" y="1021084"/>
                  </a:lnTo>
                  <a:cubicBezTo>
                    <a:pt x="1300319" y="402182"/>
                    <a:pt x="675166" y="166708"/>
                    <a:pt x="675166" y="166708"/>
                  </a:cubicBezTo>
                  <a:lnTo>
                    <a:pt x="675166" y="1029419"/>
                  </a:lnTo>
                  <a:lnTo>
                    <a:pt x="591812" y="1039839"/>
                  </a:lnTo>
                  <a:lnTo>
                    <a:pt x="591812" y="0"/>
                  </a:lnTo>
                  <a:lnTo>
                    <a:pt x="508458" y="0"/>
                  </a:lnTo>
                  <a:lnTo>
                    <a:pt x="508458" y="83354"/>
                  </a:lnTo>
                  <a:lnTo>
                    <a:pt x="258397" y="291738"/>
                  </a:lnTo>
                  <a:lnTo>
                    <a:pt x="508458" y="250061"/>
                  </a:lnTo>
                  <a:lnTo>
                    <a:pt x="508458" y="333415"/>
                  </a:lnTo>
                  <a:lnTo>
                    <a:pt x="204217" y="1083599"/>
                  </a:lnTo>
                  <a:close/>
                </a:path>
              </a:pathLst>
            </a:custGeom>
            <a:solidFill>
              <a:srgbClr val="00B0F0"/>
            </a:solidFill>
            <a:ln w="20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1" name="Graphic 20" descr="Crab">
            <a:extLst>
              <a:ext uri="{FF2B5EF4-FFF2-40B4-BE49-F238E27FC236}">
                <a16:creationId xmlns:a16="http://schemas.microsoft.com/office/drawing/2014/main" id="{7272DFC5-360D-DAEE-9C69-066FCB5138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067397">
            <a:off x="9076853" y="4920804"/>
            <a:ext cx="1426521" cy="1426521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E15E55C-D6EA-9294-77C3-5AFB2341DF15}"/>
              </a:ext>
            </a:extLst>
          </p:cNvPr>
          <p:cNvSpPr/>
          <p:nvPr/>
        </p:nvSpPr>
        <p:spPr>
          <a:xfrm>
            <a:off x="9125678" y="6083431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rgbClr val="34BEDB"/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1" name="Graphic 35" descr="Partial sun">
            <a:extLst>
              <a:ext uri="{FF2B5EF4-FFF2-40B4-BE49-F238E27FC236}">
                <a16:creationId xmlns:a16="http://schemas.microsoft.com/office/drawing/2014/main" id="{5B4EB8C8-6C63-4CBF-1485-967FF3CB5131}"/>
              </a:ext>
            </a:extLst>
          </p:cNvPr>
          <p:cNvGrpSpPr/>
          <p:nvPr/>
        </p:nvGrpSpPr>
        <p:grpSpPr>
          <a:xfrm>
            <a:off x="3104961" y="1116929"/>
            <a:ext cx="1764487" cy="1582425"/>
            <a:chOff x="3104961" y="1116929"/>
            <a:chExt cx="1764487" cy="1582425"/>
          </a:xfrm>
          <a:solidFill>
            <a:srgbClr val="000000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1F3DCA6-3F53-908D-D612-4135A2576455}"/>
                </a:ext>
              </a:extLst>
            </p:cNvPr>
            <p:cNvSpPr/>
            <p:nvPr/>
          </p:nvSpPr>
          <p:spPr>
            <a:xfrm>
              <a:off x="4173180" y="1116929"/>
              <a:ext cx="84396" cy="253188"/>
            </a:xfrm>
            <a:custGeom>
              <a:avLst/>
              <a:gdLst>
                <a:gd name="connsiteX0" fmla="*/ 0 w 84396"/>
                <a:gd name="connsiteY0" fmla="*/ 0 h 253188"/>
                <a:gd name="connsiteX1" fmla="*/ 84396 w 84396"/>
                <a:gd name="connsiteY1" fmla="*/ 0 h 253188"/>
                <a:gd name="connsiteX2" fmla="*/ 84396 w 84396"/>
                <a:gd name="connsiteY2" fmla="*/ 253188 h 253188"/>
                <a:gd name="connsiteX3" fmla="*/ 0 w 84396"/>
                <a:gd name="connsiteY3" fmla="*/ 253188 h 25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96" h="253188">
                  <a:moveTo>
                    <a:pt x="0" y="0"/>
                  </a:moveTo>
                  <a:lnTo>
                    <a:pt x="84396" y="0"/>
                  </a:lnTo>
                  <a:lnTo>
                    <a:pt x="84396" y="253188"/>
                  </a:lnTo>
                  <a:lnTo>
                    <a:pt x="0" y="253188"/>
                  </a:lnTo>
                  <a:close/>
                </a:path>
              </a:pathLst>
            </a:custGeom>
            <a:solidFill>
              <a:srgbClr val="FFFF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FDA580-0F62-7322-5AAF-289559E46910}"/>
                </a:ext>
              </a:extLst>
            </p:cNvPr>
            <p:cNvSpPr/>
            <p:nvPr/>
          </p:nvSpPr>
          <p:spPr>
            <a:xfrm rot="8100000">
              <a:off x="4463164" y="1355774"/>
              <a:ext cx="253185" cy="84395"/>
            </a:xfrm>
            <a:custGeom>
              <a:avLst/>
              <a:gdLst>
                <a:gd name="connsiteX0" fmla="*/ 0 w 253185"/>
                <a:gd name="connsiteY0" fmla="*/ 0 h 84395"/>
                <a:gd name="connsiteX1" fmla="*/ 253186 w 253185"/>
                <a:gd name="connsiteY1" fmla="*/ 0 h 84395"/>
                <a:gd name="connsiteX2" fmla="*/ 253186 w 253185"/>
                <a:gd name="connsiteY2" fmla="*/ 84395 h 84395"/>
                <a:gd name="connsiteX3" fmla="*/ 0 w 253185"/>
                <a:gd name="connsiteY3" fmla="*/ 84395 h 8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85" h="84395">
                  <a:moveTo>
                    <a:pt x="0" y="0"/>
                  </a:moveTo>
                  <a:lnTo>
                    <a:pt x="253186" y="0"/>
                  </a:lnTo>
                  <a:lnTo>
                    <a:pt x="253186" y="84395"/>
                  </a:lnTo>
                  <a:lnTo>
                    <a:pt x="0" y="84395"/>
                  </a:lnTo>
                  <a:close/>
                </a:path>
              </a:pathLst>
            </a:custGeom>
            <a:solidFill>
              <a:srgbClr val="FFFF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9E79A41-9BFE-4DC6-8ED7-8E0E0CC33374}"/>
                </a:ext>
              </a:extLst>
            </p:cNvPr>
            <p:cNvSpPr/>
            <p:nvPr/>
          </p:nvSpPr>
          <p:spPr>
            <a:xfrm>
              <a:off x="4616260" y="1728800"/>
              <a:ext cx="253188" cy="84396"/>
            </a:xfrm>
            <a:custGeom>
              <a:avLst/>
              <a:gdLst>
                <a:gd name="connsiteX0" fmla="*/ 0 w 253188"/>
                <a:gd name="connsiteY0" fmla="*/ 0 h 84396"/>
                <a:gd name="connsiteX1" fmla="*/ 253188 w 253188"/>
                <a:gd name="connsiteY1" fmla="*/ 0 h 84396"/>
                <a:gd name="connsiteX2" fmla="*/ 253188 w 253188"/>
                <a:gd name="connsiteY2" fmla="*/ 84396 h 84396"/>
                <a:gd name="connsiteX3" fmla="*/ 0 w 253188"/>
                <a:gd name="connsiteY3" fmla="*/ 84396 h 8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88" h="84396">
                  <a:moveTo>
                    <a:pt x="0" y="0"/>
                  </a:moveTo>
                  <a:lnTo>
                    <a:pt x="253188" y="0"/>
                  </a:lnTo>
                  <a:lnTo>
                    <a:pt x="253188" y="84396"/>
                  </a:lnTo>
                  <a:lnTo>
                    <a:pt x="0" y="84396"/>
                  </a:lnTo>
                  <a:close/>
                </a:path>
              </a:pathLst>
            </a:custGeom>
            <a:solidFill>
              <a:srgbClr val="FFFF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E0FA939-62EF-4FA5-1334-F00068EF4CDA}"/>
                </a:ext>
              </a:extLst>
            </p:cNvPr>
            <p:cNvSpPr/>
            <p:nvPr/>
          </p:nvSpPr>
          <p:spPr>
            <a:xfrm rot="8100000">
              <a:off x="4547130" y="2016911"/>
              <a:ext cx="84395" cy="253185"/>
            </a:xfrm>
            <a:custGeom>
              <a:avLst/>
              <a:gdLst>
                <a:gd name="connsiteX0" fmla="*/ 0 w 84395"/>
                <a:gd name="connsiteY0" fmla="*/ 0 h 253185"/>
                <a:gd name="connsiteX1" fmla="*/ 84395 w 84395"/>
                <a:gd name="connsiteY1" fmla="*/ 0 h 253185"/>
                <a:gd name="connsiteX2" fmla="*/ 84395 w 84395"/>
                <a:gd name="connsiteY2" fmla="*/ 253186 h 253185"/>
                <a:gd name="connsiteX3" fmla="*/ 0 w 84395"/>
                <a:gd name="connsiteY3" fmla="*/ 253186 h 25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95" h="253185">
                  <a:moveTo>
                    <a:pt x="0" y="0"/>
                  </a:moveTo>
                  <a:lnTo>
                    <a:pt x="84395" y="0"/>
                  </a:lnTo>
                  <a:lnTo>
                    <a:pt x="84395" y="253186"/>
                  </a:lnTo>
                  <a:lnTo>
                    <a:pt x="0" y="253186"/>
                  </a:lnTo>
                  <a:close/>
                </a:path>
              </a:pathLst>
            </a:custGeom>
            <a:solidFill>
              <a:srgbClr val="FFFF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2B9CA7A-F64C-8243-26AB-DE8B7867E0B5}"/>
                </a:ext>
              </a:extLst>
            </p:cNvPr>
            <p:cNvSpPr/>
            <p:nvPr/>
          </p:nvSpPr>
          <p:spPr>
            <a:xfrm>
              <a:off x="3561309" y="1728800"/>
              <a:ext cx="253188" cy="84396"/>
            </a:xfrm>
            <a:custGeom>
              <a:avLst/>
              <a:gdLst>
                <a:gd name="connsiteX0" fmla="*/ 0 w 253188"/>
                <a:gd name="connsiteY0" fmla="*/ 0 h 84396"/>
                <a:gd name="connsiteX1" fmla="*/ 253188 w 253188"/>
                <a:gd name="connsiteY1" fmla="*/ 0 h 84396"/>
                <a:gd name="connsiteX2" fmla="*/ 253188 w 253188"/>
                <a:gd name="connsiteY2" fmla="*/ 84396 h 84396"/>
                <a:gd name="connsiteX3" fmla="*/ 0 w 253188"/>
                <a:gd name="connsiteY3" fmla="*/ 84396 h 8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88" h="84396">
                  <a:moveTo>
                    <a:pt x="0" y="0"/>
                  </a:moveTo>
                  <a:lnTo>
                    <a:pt x="253188" y="0"/>
                  </a:lnTo>
                  <a:lnTo>
                    <a:pt x="253188" y="84396"/>
                  </a:lnTo>
                  <a:lnTo>
                    <a:pt x="0" y="84396"/>
                  </a:lnTo>
                  <a:close/>
                </a:path>
              </a:pathLst>
            </a:custGeom>
            <a:solidFill>
              <a:srgbClr val="FFFF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0A11665-2758-2253-ED6B-1735A7A4A197}"/>
                </a:ext>
              </a:extLst>
            </p:cNvPr>
            <p:cNvSpPr/>
            <p:nvPr/>
          </p:nvSpPr>
          <p:spPr>
            <a:xfrm rot="8100000">
              <a:off x="3800519" y="1272446"/>
              <a:ext cx="84395" cy="253185"/>
            </a:xfrm>
            <a:custGeom>
              <a:avLst/>
              <a:gdLst>
                <a:gd name="connsiteX0" fmla="*/ 0 w 84395"/>
                <a:gd name="connsiteY0" fmla="*/ 0 h 253185"/>
                <a:gd name="connsiteX1" fmla="*/ 84395 w 84395"/>
                <a:gd name="connsiteY1" fmla="*/ 0 h 253185"/>
                <a:gd name="connsiteX2" fmla="*/ 84395 w 84395"/>
                <a:gd name="connsiteY2" fmla="*/ 253186 h 253185"/>
                <a:gd name="connsiteX3" fmla="*/ 0 w 84395"/>
                <a:gd name="connsiteY3" fmla="*/ 253186 h 25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95" h="253185">
                  <a:moveTo>
                    <a:pt x="0" y="0"/>
                  </a:moveTo>
                  <a:lnTo>
                    <a:pt x="84395" y="0"/>
                  </a:lnTo>
                  <a:lnTo>
                    <a:pt x="84395" y="253186"/>
                  </a:lnTo>
                  <a:lnTo>
                    <a:pt x="0" y="253186"/>
                  </a:lnTo>
                  <a:close/>
                </a:path>
              </a:pathLst>
            </a:custGeom>
            <a:solidFill>
              <a:srgbClr val="FFFF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AA5563D-00CD-C2CF-B438-E2C23123C805}"/>
                </a:ext>
              </a:extLst>
            </p:cNvPr>
            <p:cNvSpPr/>
            <p:nvPr/>
          </p:nvSpPr>
          <p:spPr>
            <a:xfrm>
              <a:off x="3104961" y="1897015"/>
              <a:ext cx="1443926" cy="802340"/>
            </a:xfrm>
            <a:custGeom>
              <a:avLst/>
              <a:gdLst>
                <a:gd name="connsiteX0" fmla="*/ 1237012 w 1443926"/>
                <a:gd name="connsiteY0" fmla="*/ 401459 h 802340"/>
                <a:gd name="connsiteX1" fmla="*/ 1205363 w 1443926"/>
                <a:gd name="connsiteY1" fmla="*/ 403569 h 802340"/>
                <a:gd name="connsiteX2" fmla="*/ 1205363 w 1443926"/>
                <a:gd name="connsiteY2" fmla="*/ 401459 h 802340"/>
                <a:gd name="connsiteX3" fmla="*/ 1099868 w 1443926"/>
                <a:gd name="connsiteY3" fmla="*/ 196798 h 802340"/>
                <a:gd name="connsiteX4" fmla="*/ 871999 w 1443926"/>
                <a:gd name="connsiteY4" fmla="*/ 160930 h 802340"/>
                <a:gd name="connsiteX5" fmla="*/ 530195 w 1443926"/>
                <a:gd name="connsiteY5" fmla="*/ 9017 h 802340"/>
                <a:gd name="connsiteX6" fmla="*/ 295996 w 1443926"/>
                <a:gd name="connsiteY6" fmla="*/ 300184 h 802340"/>
                <a:gd name="connsiteX7" fmla="*/ 53357 w 1443926"/>
                <a:gd name="connsiteY7" fmla="*/ 390909 h 802340"/>
                <a:gd name="connsiteX8" fmla="*/ 21709 w 1443926"/>
                <a:gd name="connsiteY8" fmla="*/ 650427 h 802340"/>
                <a:gd name="connsiteX9" fmla="*/ 236919 w 1443926"/>
                <a:gd name="connsiteY9" fmla="*/ 800230 h 802340"/>
                <a:gd name="connsiteX10" fmla="*/ 1249671 w 1443926"/>
                <a:gd name="connsiteY10" fmla="*/ 802340 h 802340"/>
                <a:gd name="connsiteX11" fmla="*/ 1443782 w 1443926"/>
                <a:gd name="connsiteY11" fmla="*/ 595570 h 802340"/>
                <a:gd name="connsiteX12" fmla="*/ 1237012 w 1443926"/>
                <a:gd name="connsiteY12" fmla="*/ 401459 h 80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43926" h="802340">
                  <a:moveTo>
                    <a:pt x="1237012" y="401459"/>
                  </a:moveTo>
                  <a:cubicBezTo>
                    <a:pt x="1226462" y="401459"/>
                    <a:pt x="1215913" y="401459"/>
                    <a:pt x="1205363" y="403569"/>
                  </a:cubicBezTo>
                  <a:cubicBezTo>
                    <a:pt x="1205363" y="403569"/>
                    <a:pt x="1205363" y="401459"/>
                    <a:pt x="1205363" y="401459"/>
                  </a:cubicBezTo>
                  <a:cubicBezTo>
                    <a:pt x="1205363" y="321283"/>
                    <a:pt x="1167385" y="243216"/>
                    <a:pt x="1099868" y="196798"/>
                  </a:cubicBezTo>
                  <a:cubicBezTo>
                    <a:pt x="1034461" y="148271"/>
                    <a:pt x="950065" y="135611"/>
                    <a:pt x="871999" y="160930"/>
                  </a:cubicBezTo>
                  <a:cubicBezTo>
                    <a:pt x="806592" y="38556"/>
                    <a:pt x="665229" y="-24741"/>
                    <a:pt x="530195" y="9017"/>
                  </a:cubicBezTo>
                  <a:cubicBezTo>
                    <a:pt x="395161" y="40666"/>
                    <a:pt x="300216" y="160930"/>
                    <a:pt x="295996" y="300184"/>
                  </a:cubicBezTo>
                  <a:cubicBezTo>
                    <a:pt x="207380" y="283304"/>
                    <a:pt x="112435" y="317063"/>
                    <a:pt x="53357" y="390909"/>
                  </a:cubicBezTo>
                  <a:cubicBezTo>
                    <a:pt x="-3610" y="464756"/>
                    <a:pt x="-16269" y="566031"/>
                    <a:pt x="21709" y="650427"/>
                  </a:cubicBezTo>
                  <a:cubicBezTo>
                    <a:pt x="59687" y="736933"/>
                    <a:pt x="141973" y="793900"/>
                    <a:pt x="236919" y="800230"/>
                  </a:cubicBezTo>
                  <a:lnTo>
                    <a:pt x="1249671" y="802340"/>
                  </a:lnTo>
                  <a:cubicBezTo>
                    <a:pt x="1359386" y="800230"/>
                    <a:pt x="1448002" y="707395"/>
                    <a:pt x="1443782" y="595570"/>
                  </a:cubicBezTo>
                  <a:cubicBezTo>
                    <a:pt x="1441672" y="485855"/>
                    <a:pt x="1348837" y="399349"/>
                    <a:pt x="1237012" y="401459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0688B17-CE59-16E6-8604-13FA288621C3}"/>
                </a:ext>
              </a:extLst>
            </p:cNvPr>
            <p:cNvSpPr/>
            <p:nvPr/>
          </p:nvSpPr>
          <p:spPr>
            <a:xfrm>
              <a:off x="3899622" y="1453297"/>
              <a:ext cx="631210" cy="619417"/>
            </a:xfrm>
            <a:custGeom>
              <a:avLst/>
              <a:gdLst>
                <a:gd name="connsiteX0" fmla="*/ 16151 w 631210"/>
                <a:gd name="connsiteY0" fmla="*/ 418977 h 619417"/>
                <a:gd name="connsiteX1" fmla="*/ 117426 w 631210"/>
                <a:gd name="connsiteY1" fmla="*/ 509703 h 619417"/>
                <a:gd name="connsiteX2" fmla="*/ 408592 w 631210"/>
                <a:gd name="connsiteY2" fmla="*/ 619418 h 619417"/>
                <a:gd name="connsiteX3" fmla="*/ 630132 w 631210"/>
                <a:gd name="connsiteY3" fmla="*/ 345130 h 619417"/>
                <a:gd name="connsiteX4" fmla="*/ 459230 w 631210"/>
                <a:gd name="connsiteY4" fmla="*/ 34975 h 619417"/>
                <a:gd name="connsiteX5" fmla="*/ 108986 w 631210"/>
                <a:gd name="connsiteY5" fmla="*/ 77173 h 619417"/>
                <a:gd name="connsiteX6" fmla="*/ 16151 w 631210"/>
                <a:gd name="connsiteY6" fmla="*/ 418977 h 619417"/>
                <a:gd name="connsiteX7" fmla="*/ 16151 w 631210"/>
                <a:gd name="connsiteY7" fmla="*/ 418977 h 61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1210" h="619417">
                  <a:moveTo>
                    <a:pt x="16151" y="418977"/>
                  </a:moveTo>
                  <a:cubicBezTo>
                    <a:pt x="54129" y="442186"/>
                    <a:pt x="89997" y="473834"/>
                    <a:pt x="117426" y="509703"/>
                  </a:cubicBezTo>
                  <a:cubicBezTo>
                    <a:pt x="227141" y="497043"/>
                    <a:pt x="334746" y="537131"/>
                    <a:pt x="408592" y="619418"/>
                  </a:cubicBezTo>
                  <a:cubicBezTo>
                    <a:pt x="530967" y="581439"/>
                    <a:pt x="619582" y="473834"/>
                    <a:pt x="630132" y="345130"/>
                  </a:cubicBezTo>
                  <a:cubicBezTo>
                    <a:pt x="640681" y="216426"/>
                    <a:pt x="573165" y="94052"/>
                    <a:pt x="459230" y="34975"/>
                  </a:cubicBezTo>
                  <a:cubicBezTo>
                    <a:pt x="345295" y="-24102"/>
                    <a:pt x="206042" y="-7223"/>
                    <a:pt x="108986" y="77173"/>
                  </a:cubicBezTo>
                  <a:cubicBezTo>
                    <a:pt x="11931" y="161569"/>
                    <a:pt x="-23937" y="296603"/>
                    <a:pt x="16151" y="418977"/>
                  </a:cubicBezTo>
                  <a:lnTo>
                    <a:pt x="16151" y="418977"/>
                  </a:lnTo>
                  <a:close/>
                </a:path>
              </a:pathLst>
            </a:custGeom>
            <a:solidFill>
              <a:srgbClr val="FFC0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8" name="Graphic 37" descr="Cloud">
            <a:extLst>
              <a:ext uri="{FF2B5EF4-FFF2-40B4-BE49-F238E27FC236}">
                <a16:creationId xmlns:a16="http://schemas.microsoft.com/office/drawing/2014/main" id="{C7D001D0-4657-F7A2-47C6-931F6BE521E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26034" y="1771486"/>
            <a:ext cx="1302401" cy="1302401"/>
          </a:xfrm>
          <a:prstGeom prst="rect">
            <a:avLst/>
          </a:prstGeom>
        </p:spPr>
      </p:pic>
      <p:sp>
        <p:nvSpPr>
          <p:cNvPr id="54" name="Oval 53">
            <a:hlinkClick r:id="rId16" action="ppaction://hlinksldjump"/>
            <a:extLst>
              <a:ext uri="{FF2B5EF4-FFF2-40B4-BE49-F238E27FC236}">
                <a16:creationId xmlns:a16="http://schemas.microsoft.com/office/drawing/2014/main" id="{98F802D8-4393-E0F9-21F1-4157CDFEE194}"/>
              </a:ext>
            </a:extLst>
          </p:cNvPr>
          <p:cNvSpPr/>
          <p:nvPr/>
        </p:nvSpPr>
        <p:spPr>
          <a:xfrm>
            <a:off x="426743" y="3817203"/>
            <a:ext cx="486136" cy="477267"/>
          </a:xfrm>
          <a:prstGeom prst="ellipse">
            <a:avLst/>
          </a:prstGeom>
          <a:solidFill>
            <a:schemeClr val="bg1"/>
          </a:solidFill>
          <a:ln>
            <a:solidFill>
              <a:srgbClr val="FE007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5" name="Oval 54">
            <a:hlinkClick r:id="rId17" action="ppaction://hlinksldjump"/>
            <a:extLst>
              <a:ext uri="{FF2B5EF4-FFF2-40B4-BE49-F238E27FC236}">
                <a16:creationId xmlns:a16="http://schemas.microsoft.com/office/drawing/2014/main" id="{CDE33C37-3257-F2C4-1796-4436E7D7103C}"/>
              </a:ext>
            </a:extLst>
          </p:cNvPr>
          <p:cNvSpPr/>
          <p:nvPr/>
        </p:nvSpPr>
        <p:spPr>
          <a:xfrm>
            <a:off x="1905801" y="5506472"/>
            <a:ext cx="486136" cy="477267"/>
          </a:xfrm>
          <a:prstGeom prst="ellipse">
            <a:avLst/>
          </a:prstGeom>
          <a:solidFill>
            <a:schemeClr val="bg1"/>
          </a:solidFill>
          <a:ln>
            <a:solidFill>
              <a:srgbClr val="FE007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6" name="Oval 55">
            <a:hlinkClick r:id="" action="ppaction://noaction"/>
            <a:extLst>
              <a:ext uri="{FF2B5EF4-FFF2-40B4-BE49-F238E27FC236}">
                <a16:creationId xmlns:a16="http://schemas.microsoft.com/office/drawing/2014/main" id="{D9519D3D-B52F-80EE-7D4A-8C5A9C7B775B}"/>
              </a:ext>
            </a:extLst>
          </p:cNvPr>
          <p:cNvSpPr/>
          <p:nvPr/>
        </p:nvSpPr>
        <p:spPr>
          <a:xfrm>
            <a:off x="4066108" y="5506472"/>
            <a:ext cx="486136" cy="477267"/>
          </a:xfrm>
          <a:prstGeom prst="ellipse">
            <a:avLst/>
          </a:prstGeom>
          <a:solidFill>
            <a:schemeClr val="bg1"/>
          </a:solidFill>
          <a:ln>
            <a:solidFill>
              <a:srgbClr val="FE007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7" name="Oval 56">
            <a:hlinkClick r:id="" action="ppaction://noaction"/>
            <a:extLst>
              <a:ext uri="{FF2B5EF4-FFF2-40B4-BE49-F238E27FC236}">
                <a16:creationId xmlns:a16="http://schemas.microsoft.com/office/drawing/2014/main" id="{247AB2C4-4907-E3CF-1F75-3017BD72D5F6}"/>
              </a:ext>
            </a:extLst>
          </p:cNvPr>
          <p:cNvSpPr/>
          <p:nvPr/>
        </p:nvSpPr>
        <p:spPr>
          <a:xfrm>
            <a:off x="6725245" y="5562453"/>
            <a:ext cx="486136" cy="477267"/>
          </a:xfrm>
          <a:prstGeom prst="ellipse">
            <a:avLst/>
          </a:prstGeom>
          <a:solidFill>
            <a:schemeClr val="bg1"/>
          </a:solidFill>
          <a:ln>
            <a:solidFill>
              <a:srgbClr val="FE007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8" name="Oval 57">
            <a:hlinkClick r:id="" action="ppaction://noaction"/>
            <a:extLst>
              <a:ext uri="{FF2B5EF4-FFF2-40B4-BE49-F238E27FC236}">
                <a16:creationId xmlns:a16="http://schemas.microsoft.com/office/drawing/2014/main" id="{5CE685A6-9B0D-67AA-0C41-1489EA63F4A6}"/>
              </a:ext>
            </a:extLst>
          </p:cNvPr>
          <p:cNvSpPr/>
          <p:nvPr/>
        </p:nvSpPr>
        <p:spPr>
          <a:xfrm>
            <a:off x="8809592" y="5554593"/>
            <a:ext cx="486136" cy="477267"/>
          </a:xfrm>
          <a:prstGeom prst="ellipse">
            <a:avLst/>
          </a:prstGeom>
          <a:solidFill>
            <a:schemeClr val="bg1"/>
          </a:solidFill>
          <a:ln>
            <a:solidFill>
              <a:srgbClr val="FE007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3960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62"/>
    </mc:Choice>
    <mc:Fallback xmlns="">
      <p:transition spd="slow" advTm="43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2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C0B6B53-1929-514B-0762-A30DD52267C8}"/>
              </a:ext>
            </a:extLst>
          </p:cNvPr>
          <p:cNvGrpSpPr/>
          <p:nvPr/>
        </p:nvGrpSpPr>
        <p:grpSpPr>
          <a:xfrm>
            <a:off x="4005473" y="1117380"/>
            <a:ext cx="3645178" cy="2764487"/>
            <a:chOff x="5606473" y="1383070"/>
            <a:chExt cx="4512950" cy="314172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B1309F9-7063-8DD9-E6B9-8E16F0BEE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6473" y="1383189"/>
              <a:ext cx="4500140" cy="3141607"/>
            </a:xfrm>
            <a:prstGeom prst="roundRect">
              <a:avLst>
                <a:gd name="adj" fmla="val 692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AAE7373-B7E1-99F7-778E-AD2BCDD3B49D}"/>
                </a:ext>
              </a:extLst>
            </p:cNvPr>
            <p:cNvSpPr/>
            <p:nvPr/>
          </p:nvSpPr>
          <p:spPr>
            <a:xfrm>
              <a:off x="5606473" y="1952559"/>
              <a:ext cx="997303" cy="2572237"/>
            </a:xfrm>
            <a:prstGeom prst="roundRect">
              <a:avLst>
                <a:gd name="adj" fmla="val 145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5A02D95-FC5F-E7A0-D11D-93B61D0AE802}"/>
                </a:ext>
              </a:extLst>
            </p:cNvPr>
            <p:cNvSpPr/>
            <p:nvPr/>
          </p:nvSpPr>
          <p:spPr>
            <a:xfrm>
              <a:off x="9828176" y="1383070"/>
              <a:ext cx="291247" cy="54955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33162F2-D7F1-510A-CC9E-0C0035290D21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9C2765-AE33-66BD-8132-245F53C08727}"/>
              </a:ext>
            </a:extLst>
          </p:cNvPr>
          <p:cNvGrpSpPr/>
          <p:nvPr/>
        </p:nvGrpSpPr>
        <p:grpSpPr>
          <a:xfrm>
            <a:off x="2105266" y="200484"/>
            <a:ext cx="964098" cy="769441"/>
            <a:chOff x="218662" y="216415"/>
            <a:chExt cx="964098" cy="769441"/>
          </a:xfrm>
        </p:grpSpPr>
        <p:sp>
          <p:nvSpPr>
            <p:cNvPr id="17" name="Flowchart: Off-page Connector 16">
              <a:extLst>
                <a:ext uri="{FF2B5EF4-FFF2-40B4-BE49-F238E27FC236}">
                  <a16:creationId xmlns:a16="http://schemas.microsoft.com/office/drawing/2014/main" id="{A7BA237C-E389-13E2-A287-6085288A3B8E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673BED-5770-7B2D-3228-50BCF9B6C438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F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D311A1A-02F7-6A48-AD37-4CA2AA010BA2}"/>
              </a:ext>
            </a:extLst>
          </p:cNvPr>
          <p:cNvSpPr txBox="1"/>
          <p:nvPr/>
        </p:nvSpPr>
        <p:spPr>
          <a:xfrm>
            <a:off x="3069364" y="35533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Play the </a:t>
            </a:r>
            <a:r>
              <a:rPr lang="en-US" sz="3200" b="1" i="1" dirty="0"/>
              <a:t>Pretend</a:t>
            </a:r>
            <a:r>
              <a:rPr lang="en-US" sz="3200" b="1" dirty="0"/>
              <a:t> game.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8BFEC19-905C-65CF-EDE1-76BE49FFB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6" y="1117381"/>
            <a:ext cx="3778535" cy="2764487"/>
          </a:xfrm>
          <a:prstGeom prst="roundRect">
            <a:avLst>
              <a:gd name="adj" fmla="val 6618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501DA87-0A9A-4943-4231-DFEADD2837F9}"/>
              </a:ext>
            </a:extLst>
          </p:cNvPr>
          <p:cNvGrpSpPr/>
          <p:nvPr/>
        </p:nvGrpSpPr>
        <p:grpSpPr>
          <a:xfrm>
            <a:off x="7842658" y="1117380"/>
            <a:ext cx="3797279" cy="2764487"/>
            <a:chOff x="7453313" y="2438264"/>
            <a:chExt cx="4271841" cy="354984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C1C9DFA-1A40-9D14-0682-A67582EAD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53313" y="2438264"/>
              <a:ext cx="4271841" cy="3549840"/>
            </a:xfrm>
            <a:prstGeom prst="roundRect">
              <a:avLst>
                <a:gd name="adj" fmla="val 590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44E04B8-2001-0B03-1549-300F8183A006}"/>
                </a:ext>
              </a:extLst>
            </p:cNvPr>
            <p:cNvSpPr/>
            <p:nvPr/>
          </p:nvSpPr>
          <p:spPr>
            <a:xfrm>
              <a:off x="7453313" y="3095142"/>
              <a:ext cx="313300" cy="2774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FF79E8C-DEB2-3D17-75F8-F382FE08B529}"/>
              </a:ext>
            </a:extLst>
          </p:cNvPr>
          <p:cNvSpPr/>
          <p:nvPr/>
        </p:nvSpPr>
        <p:spPr>
          <a:xfrm>
            <a:off x="149284" y="3963636"/>
            <a:ext cx="3693938" cy="763929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student does the action for a word.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6A78459-C0CA-E60B-C60D-8970076EBB0D}"/>
              </a:ext>
            </a:extLst>
          </p:cNvPr>
          <p:cNvSpPr/>
          <p:nvPr/>
        </p:nvSpPr>
        <p:spPr>
          <a:xfrm>
            <a:off x="3995971" y="3963635"/>
            <a:ext cx="3693938" cy="763929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Other students guess by asking questions.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C2C7EFA-D53E-28E6-A5DB-18323BFCDC9A}"/>
              </a:ext>
            </a:extLst>
          </p:cNvPr>
          <p:cNvSpPr/>
          <p:nvPr/>
        </p:nvSpPr>
        <p:spPr>
          <a:xfrm>
            <a:off x="7842658" y="3963635"/>
            <a:ext cx="3693938" cy="763929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student answer “Yes” when others guess it right.</a:t>
            </a:r>
          </a:p>
        </p:txBody>
      </p:sp>
    </p:spTree>
    <p:extLst>
      <p:ext uri="{BB962C8B-B14F-4D97-AF65-F5344CB8AC3E}">
        <p14:creationId xmlns:p14="http://schemas.microsoft.com/office/powerpoint/2010/main" val="39899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 animBg="1"/>
      <p:bldP spid="33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A5D17C-3F4A-E7E4-ACE2-625A86FB2D8E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Unscramble the sentences.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3162F2-D7F1-510A-CC9E-0C0035290D21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B296C1-B976-94F6-6DAC-733E383093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63" y="928533"/>
            <a:ext cx="5495161" cy="563795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46F3D3-1A04-403D-343D-177B6A3B0CBF}"/>
              </a:ext>
            </a:extLst>
          </p:cNvPr>
          <p:cNvSpPr/>
          <p:nvPr/>
        </p:nvSpPr>
        <p:spPr>
          <a:xfrm>
            <a:off x="2900855" y="928533"/>
            <a:ext cx="4771697" cy="4075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AD5D325-A889-9E1B-484F-775BEF56D789}"/>
              </a:ext>
            </a:extLst>
          </p:cNvPr>
          <p:cNvSpPr/>
          <p:nvPr/>
        </p:nvSpPr>
        <p:spPr>
          <a:xfrm>
            <a:off x="2900855" y="1499934"/>
            <a:ext cx="4771697" cy="4075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FF6EAD5-7521-27D3-608C-722CE1A31E0C}"/>
              </a:ext>
            </a:extLst>
          </p:cNvPr>
          <p:cNvSpPr/>
          <p:nvPr/>
        </p:nvSpPr>
        <p:spPr>
          <a:xfrm>
            <a:off x="2900855" y="2071335"/>
            <a:ext cx="4771697" cy="4075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171EC06-5294-FD4E-658B-DBC7DA67E563}"/>
              </a:ext>
            </a:extLst>
          </p:cNvPr>
          <p:cNvSpPr/>
          <p:nvPr/>
        </p:nvSpPr>
        <p:spPr>
          <a:xfrm>
            <a:off x="2900855" y="3214137"/>
            <a:ext cx="4771697" cy="4075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1E79900-2729-4387-9C24-742BA258696B}"/>
              </a:ext>
            </a:extLst>
          </p:cNvPr>
          <p:cNvSpPr/>
          <p:nvPr/>
        </p:nvSpPr>
        <p:spPr>
          <a:xfrm>
            <a:off x="2900855" y="4356939"/>
            <a:ext cx="4771697" cy="4075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83380E0-1A5C-9F6C-F6B3-9CDFCFE67CD1}"/>
              </a:ext>
            </a:extLst>
          </p:cNvPr>
          <p:cNvSpPr/>
          <p:nvPr/>
        </p:nvSpPr>
        <p:spPr>
          <a:xfrm>
            <a:off x="2900855" y="5499741"/>
            <a:ext cx="4771697" cy="4075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1843ED6-B47A-A225-A962-717EF6257BAA}"/>
              </a:ext>
            </a:extLst>
          </p:cNvPr>
          <p:cNvSpPr/>
          <p:nvPr/>
        </p:nvSpPr>
        <p:spPr>
          <a:xfrm>
            <a:off x="2900855" y="2642736"/>
            <a:ext cx="4771697" cy="4075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997485F-3FDF-D32A-F5F2-4AC826D3AF15}"/>
              </a:ext>
            </a:extLst>
          </p:cNvPr>
          <p:cNvSpPr/>
          <p:nvPr/>
        </p:nvSpPr>
        <p:spPr>
          <a:xfrm>
            <a:off x="2900855" y="3785538"/>
            <a:ext cx="4771697" cy="4075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B6E6D42-9211-9028-914C-BFE0C4BB3EF5}"/>
              </a:ext>
            </a:extLst>
          </p:cNvPr>
          <p:cNvSpPr/>
          <p:nvPr/>
        </p:nvSpPr>
        <p:spPr>
          <a:xfrm>
            <a:off x="2900855" y="4928340"/>
            <a:ext cx="4771697" cy="4075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679AAB9-0053-C943-C93A-14FC4E16B3EC}"/>
              </a:ext>
            </a:extLst>
          </p:cNvPr>
          <p:cNvSpPr/>
          <p:nvPr/>
        </p:nvSpPr>
        <p:spPr>
          <a:xfrm>
            <a:off x="2900855" y="6071140"/>
            <a:ext cx="4771697" cy="4075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6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3999A9D-07E6-C686-2F4A-E71BC122B7F8}"/>
              </a:ext>
            </a:extLst>
          </p:cNvPr>
          <p:cNvSpPr/>
          <p:nvPr/>
        </p:nvSpPr>
        <p:spPr>
          <a:xfrm>
            <a:off x="504493" y="3788013"/>
            <a:ext cx="5095072" cy="2648607"/>
          </a:xfrm>
          <a:prstGeom prst="roundRect">
            <a:avLst>
              <a:gd name="adj" fmla="val 1031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i="1" dirty="0">
                <a:solidFill>
                  <a:srgbClr val="0070C0"/>
                </a:solidFill>
              </a:rPr>
              <a:t>Quan and Tom are my friends. They are …………….. books.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They like………………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461C024-C2E8-D344-406B-1844EA64EE38}"/>
              </a:ext>
            </a:extLst>
          </p:cNvPr>
          <p:cNvSpPr/>
          <p:nvPr/>
        </p:nvSpPr>
        <p:spPr>
          <a:xfrm>
            <a:off x="6852745" y="3788012"/>
            <a:ext cx="5095072" cy="2648607"/>
          </a:xfrm>
          <a:prstGeom prst="roundRect">
            <a:avLst>
              <a:gd name="adj" fmla="val 1031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i="1" dirty="0">
                <a:solidFill>
                  <a:srgbClr val="0070C0"/>
                </a:solidFill>
              </a:rPr>
              <a:t>Can you see two people in this picture? They are………………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Nick and Lucy like………………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C400FC-54AA-6DFD-2FBD-24C82FCCA3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282" y="5203134"/>
            <a:ext cx="2009920" cy="12334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59FFDE8-E0CE-7BA3-1BE5-1B1457AC1964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fill in the blanks.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FE13DB-69E6-90AE-4088-C2DC833E2A0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5667384-EA49-2DBF-99F9-36CA5B086E58}"/>
              </a:ext>
            </a:extLst>
          </p:cNvPr>
          <p:cNvSpPr/>
          <p:nvPr/>
        </p:nvSpPr>
        <p:spPr>
          <a:xfrm>
            <a:off x="504493" y="972539"/>
            <a:ext cx="5095072" cy="2648607"/>
          </a:xfrm>
          <a:prstGeom prst="roundRect">
            <a:avLst>
              <a:gd name="adj" fmla="val 1031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i="1" dirty="0">
                <a:solidFill>
                  <a:srgbClr val="0070C0"/>
                </a:solidFill>
              </a:rPr>
              <a:t>These are my friends Nick, Tom and Alex.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They like …………...</a:t>
            </a:r>
          </a:p>
          <a:p>
            <a:endParaRPr lang="en-US" sz="2800" i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AA7513-D6B3-2EA2-9668-A2093DF96A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539" y="2312305"/>
            <a:ext cx="2256026" cy="13088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6599FF-4D7F-C246-72D3-CBE074BF72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947" y="5237298"/>
            <a:ext cx="2028661" cy="12225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A1CC7C-E5C3-1FAE-3F6A-06BF94694AD2}"/>
              </a:ext>
            </a:extLst>
          </p:cNvPr>
          <p:cNvSpPr/>
          <p:nvPr/>
        </p:nvSpPr>
        <p:spPr>
          <a:xfrm>
            <a:off x="6852745" y="972538"/>
            <a:ext cx="5095072" cy="2648607"/>
          </a:xfrm>
          <a:prstGeom prst="roundRect">
            <a:avLst>
              <a:gd name="adj" fmla="val 1031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i="1" dirty="0">
                <a:solidFill>
                  <a:srgbClr val="0070C0"/>
                </a:solidFill>
              </a:rPr>
              <a:t>They are Kim and Lucy. They are in the classroom.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They like ………………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F4514-2075-5C68-F7B6-11CB3CE7BF2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261" y="2351777"/>
            <a:ext cx="2112556" cy="12904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026705C-CCC5-9200-B8C2-E7EE757D7A24}"/>
              </a:ext>
            </a:extLst>
          </p:cNvPr>
          <p:cNvSpPr/>
          <p:nvPr/>
        </p:nvSpPr>
        <p:spPr>
          <a:xfrm>
            <a:off x="0" y="1093076"/>
            <a:ext cx="483476" cy="4414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66E3D2-916B-A0F2-C09A-56E5475C2D49}"/>
              </a:ext>
            </a:extLst>
          </p:cNvPr>
          <p:cNvSpPr/>
          <p:nvPr/>
        </p:nvSpPr>
        <p:spPr>
          <a:xfrm>
            <a:off x="21017" y="3764800"/>
            <a:ext cx="483476" cy="4414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A708516-9BC4-6BA6-EC18-1B03CADA1014}"/>
              </a:ext>
            </a:extLst>
          </p:cNvPr>
          <p:cNvSpPr/>
          <p:nvPr/>
        </p:nvSpPr>
        <p:spPr>
          <a:xfrm>
            <a:off x="6279091" y="1093076"/>
            <a:ext cx="483476" cy="4414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D0AF20-85FA-CA29-23A9-78EDF1804B5D}"/>
              </a:ext>
            </a:extLst>
          </p:cNvPr>
          <p:cNvSpPr/>
          <p:nvPr/>
        </p:nvSpPr>
        <p:spPr>
          <a:xfrm>
            <a:off x="6329176" y="3788012"/>
            <a:ext cx="483476" cy="4414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6EC4D3-83AB-508A-0BBD-50F36CE72249}"/>
              </a:ext>
            </a:extLst>
          </p:cNvPr>
          <p:cNvSpPr txBox="1"/>
          <p:nvPr/>
        </p:nvSpPr>
        <p:spPr>
          <a:xfrm>
            <a:off x="1580769" y="1828557"/>
            <a:ext cx="198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painting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5298AE-72F6-B35E-7ABC-894508ABBF31}"/>
              </a:ext>
            </a:extLst>
          </p:cNvPr>
          <p:cNvSpPr txBox="1"/>
          <p:nvPr/>
        </p:nvSpPr>
        <p:spPr>
          <a:xfrm>
            <a:off x="8048344" y="1868368"/>
            <a:ext cx="198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drawing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7D3C85-5C31-1462-5FE5-8D8B656C7498}"/>
              </a:ext>
            </a:extLst>
          </p:cNvPr>
          <p:cNvSpPr txBox="1"/>
          <p:nvPr/>
        </p:nvSpPr>
        <p:spPr>
          <a:xfrm>
            <a:off x="1588796" y="4229446"/>
            <a:ext cx="198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reading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9050B0-D88E-FA94-8C75-0FA71FF7ED91}"/>
              </a:ext>
            </a:extLst>
          </p:cNvPr>
          <p:cNvSpPr txBox="1"/>
          <p:nvPr/>
        </p:nvSpPr>
        <p:spPr>
          <a:xfrm>
            <a:off x="1628889" y="4670879"/>
            <a:ext cx="198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reading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F888EF-52C0-0390-91C2-E5EB4C51B2F5}"/>
              </a:ext>
            </a:extLst>
          </p:cNvPr>
          <p:cNvSpPr txBox="1"/>
          <p:nvPr/>
        </p:nvSpPr>
        <p:spPr>
          <a:xfrm>
            <a:off x="9175317" y="4206234"/>
            <a:ext cx="198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singing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4F8362-5A44-826D-FEB3-555073021381}"/>
              </a:ext>
            </a:extLst>
          </p:cNvPr>
          <p:cNvSpPr txBox="1"/>
          <p:nvPr/>
        </p:nvSpPr>
        <p:spPr>
          <a:xfrm>
            <a:off x="9175317" y="4670879"/>
            <a:ext cx="198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singing</a:t>
            </a:r>
          </a:p>
        </p:txBody>
      </p:sp>
    </p:spTree>
    <p:extLst>
      <p:ext uri="{BB962C8B-B14F-4D97-AF65-F5344CB8AC3E}">
        <p14:creationId xmlns:p14="http://schemas.microsoft.com/office/powerpoint/2010/main" val="18835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4" grpId="0" animBg="1"/>
      <p:bldP spid="15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372" y="573971"/>
            <a:ext cx="2899705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026" y="1624953"/>
            <a:ext cx="10089330" cy="44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3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" action="ppaction://noaction"/>
          </p:cNvPr>
          <p:cNvSpPr/>
          <p:nvPr/>
        </p:nvSpPr>
        <p:spPr>
          <a:xfrm>
            <a:off x="1278297" y="4078560"/>
            <a:ext cx="3256378" cy="662474"/>
          </a:xfrm>
          <a:prstGeom prst="roundRect">
            <a:avLst/>
          </a:prstGeom>
          <a:solidFill>
            <a:srgbClr val="C239C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278297" y="2043911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278297" y="3102552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27829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8" name="Rounded Rectangle 9">
            <a:hlinkClick r:id="" action="ppaction://noaction"/>
            <a:extLst>
              <a:ext uri="{FF2B5EF4-FFF2-40B4-BE49-F238E27FC236}">
                <a16:creationId xmlns:a16="http://schemas.microsoft.com/office/drawing/2014/main" id="{0EC5A0CA-501B-AD51-A251-B4539A8A84F8}"/>
              </a:ext>
            </a:extLst>
          </p:cNvPr>
          <p:cNvSpPr/>
          <p:nvPr/>
        </p:nvSpPr>
        <p:spPr>
          <a:xfrm>
            <a:off x="1278297" y="5054567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735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4290" y="1381471"/>
            <a:ext cx="11603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i="1" dirty="0">
                <a:solidFill>
                  <a:srgbClr val="00B050"/>
                </a:solidFill>
              </a:rPr>
              <a:t>ask what their friends like doing, using: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dancing, singing, drawing, reading, painting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Do your friends like dancing?</a:t>
            </a:r>
          </a:p>
          <a:p>
            <a:r>
              <a:rPr lang="en-US" sz="3600" dirty="0">
                <a:solidFill>
                  <a:srgbClr val="00B050"/>
                </a:solidFill>
              </a:rPr>
              <a:t>		Yes, they do./No, they don't.</a:t>
            </a:r>
          </a:p>
        </p:txBody>
      </p:sp>
    </p:spTree>
    <p:extLst>
      <p:ext uri="{BB962C8B-B14F-4D97-AF65-F5344CB8AC3E}">
        <p14:creationId xmlns:p14="http://schemas.microsoft.com/office/powerpoint/2010/main" val="957333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E258867-CEFE-5CCE-81A5-CE9261AECBB1}"/>
              </a:ext>
            </a:extLst>
          </p:cNvPr>
          <p:cNvSpPr/>
          <p:nvPr/>
        </p:nvSpPr>
        <p:spPr>
          <a:xfrm>
            <a:off x="937945" y="5120492"/>
            <a:ext cx="1074062" cy="393100"/>
          </a:xfrm>
          <a:custGeom>
            <a:avLst/>
            <a:gdLst>
              <a:gd name="connsiteX0" fmla="*/ 376220 w 1074062"/>
              <a:gd name="connsiteY0" fmla="*/ 393101 h 393100"/>
              <a:gd name="connsiteX1" fmla="*/ 1060165 w 1074062"/>
              <a:gd name="connsiteY1" fmla="*/ 231628 h 393100"/>
              <a:gd name="connsiteX2" fmla="*/ 1074062 w 1074062"/>
              <a:gd name="connsiteY2" fmla="*/ 231628 h 393100"/>
              <a:gd name="connsiteX3" fmla="*/ 443059 w 1074062"/>
              <a:gd name="connsiteY3" fmla="*/ 6 h 393100"/>
              <a:gd name="connsiteX4" fmla="*/ 0 w 1074062"/>
              <a:gd name="connsiteY4" fmla="*/ 96956 h 393100"/>
              <a:gd name="connsiteX5" fmla="*/ 376220 w 1074062"/>
              <a:gd name="connsiteY5" fmla="*/ 393101 h 39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062" h="393100">
                <a:moveTo>
                  <a:pt x="376220" y="393101"/>
                </a:moveTo>
                <a:cubicBezTo>
                  <a:pt x="587343" y="283554"/>
                  <a:pt x="822339" y="228074"/>
                  <a:pt x="1060165" y="231628"/>
                </a:cubicBezTo>
                <a:lnTo>
                  <a:pt x="1074062" y="231628"/>
                </a:lnTo>
                <a:cubicBezTo>
                  <a:pt x="894698" y="87529"/>
                  <a:pt x="673056" y="6174"/>
                  <a:pt x="443059" y="6"/>
                </a:cubicBezTo>
                <a:cubicBezTo>
                  <a:pt x="290053" y="-513"/>
                  <a:pt x="138804" y="32582"/>
                  <a:pt x="0" y="96956"/>
                </a:cubicBezTo>
                <a:cubicBezTo>
                  <a:pt x="144628" y="168445"/>
                  <a:pt x="272764" y="269306"/>
                  <a:pt x="376220" y="393101"/>
                </a:cubicBezTo>
                <a:close/>
              </a:path>
            </a:pathLst>
          </a:custGeom>
          <a:solidFill>
            <a:srgbClr val="BBE931"/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708C73-2436-5C61-E1DE-E5E508E5D62D}"/>
              </a:ext>
            </a:extLst>
          </p:cNvPr>
          <p:cNvSpPr/>
          <p:nvPr/>
        </p:nvSpPr>
        <p:spPr>
          <a:xfrm>
            <a:off x="78960" y="5147499"/>
            <a:ext cx="1149173" cy="740328"/>
          </a:xfrm>
          <a:custGeom>
            <a:avLst/>
            <a:gdLst>
              <a:gd name="connsiteX0" fmla="*/ 248497 w 1149173"/>
              <a:gd name="connsiteY0" fmla="*/ 730071 h 740328"/>
              <a:gd name="connsiteX1" fmla="*/ 1069099 w 1149173"/>
              <a:gd name="connsiteY1" fmla="*/ 477934 h 740328"/>
              <a:gd name="connsiteX2" fmla="*/ 1149174 w 1149173"/>
              <a:gd name="connsiteY2" fmla="*/ 417382 h 740328"/>
              <a:gd name="connsiteX3" fmla="*/ 0 w 1149173"/>
              <a:gd name="connsiteY3" fmla="*/ 2117 h 740328"/>
              <a:gd name="connsiteX4" fmla="*/ 0 w 1149173"/>
              <a:gd name="connsiteY4" fmla="*/ 740328 h 7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173" h="740328">
                <a:moveTo>
                  <a:pt x="248497" y="730071"/>
                </a:moveTo>
                <a:cubicBezTo>
                  <a:pt x="775932" y="688379"/>
                  <a:pt x="1050900" y="491170"/>
                  <a:pt x="1069099" y="477934"/>
                </a:cubicBezTo>
                <a:cubicBezTo>
                  <a:pt x="1094590" y="456208"/>
                  <a:pt x="1121326" y="435991"/>
                  <a:pt x="1149174" y="417382"/>
                </a:cubicBezTo>
                <a:cubicBezTo>
                  <a:pt x="741189" y="-54465"/>
                  <a:pt x="0" y="2117"/>
                  <a:pt x="0" y="2117"/>
                </a:cubicBezTo>
                <a:lnTo>
                  <a:pt x="0" y="74032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8C1367-E2E1-D38C-D79A-BDA34EB46854}"/>
              </a:ext>
            </a:extLst>
          </p:cNvPr>
          <p:cNvSpPr/>
          <p:nvPr/>
        </p:nvSpPr>
        <p:spPr>
          <a:xfrm>
            <a:off x="78960" y="3627532"/>
            <a:ext cx="2845636" cy="2713280"/>
          </a:xfrm>
          <a:custGeom>
            <a:avLst/>
            <a:gdLst>
              <a:gd name="connsiteX0" fmla="*/ 2728502 w 2845636"/>
              <a:gd name="connsiteY0" fmla="*/ 2098161 h 2713280"/>
              <a:gd name="connsiteX1" fmla="*/ 2647103 w 2845636"/>
              <a:gd name="connsiteY1" fmla="*/ 2031983 h 2713280"/>
              <a:gd name="connsiteX2" fmla="*/ 2647103 w 2845636"/>
              <a:gd name="connsiteY2" fmla="*/ 1644513 h 2713280"/>
              <a:gd name="connsiteX3" fmla="*/ 2829092 w 2845636"/>
              <a:gd name="connsiteY3" fmla="*/ 1379803 h 2713280"/>
              <a:gd name="connsiteX4" fmla="*/ 2580926 w 2845636"/>
              <a:gd name="connsiteY4" fmla="*/ 844426 h 2713280"/>
              <a:gd name="connsiteX5" fmla="*/ 2332760 w 2845636"/>
              <a:gd name="connsiteY5" fmla="*/ 1379803 h 2713280"/>
              <a:gd name="connsiteX6" fmla="*/ 2514748 w 2845636"/>
              <a:gd name="connsiteY6" fmla="*/ 1644513 h 2713280"/>
              <a:gd name="connsiteX7" fmla="*/ 2514748 w 2845636"/>
              <a:gd name="connsiteY7" fmla="*/ 1954886 h 2713280"/>
              <a:gd name="connsiteX8" fmla="*/ 2117683 w 2845636"/>
              <a:gd name="connsiteY8" fmla="*/ 1837421 h 2713280"/>
              <a:gd name="connsiteX9" fmla="*/ 2117683 w 2845636"/>
              <a:gd name="connsiteY9" fmla="*/ 1183255 h 2713280"/>
              <a:gd name="connsiteX10" fmla="*/ 2387026 w 2845636"/>
              <a:gd name="connsiteY10" fmla="*/ 777918 h 2713280"/>
              <a:gd name="connsiteX11" fmla="*/ 2051505 w 2845636"/>
              <a:gd name="connsiteY11" fmla="*/ 0 h 2713280"/>
              <a:gd name="connsiteX12" fmla="*/ 1715985 w 2845636"/>
              <a:gd name="connsiteY12" fmla="*/ 777918 h 2713280"/>
              <a:gd name="connsiteX13" fmla="*/ 1985328 w 2845636"/>
              <a:gd name="connsiteY13" fmla="*/ 1183255 h 2713280"/>
              <a:gd name="connsiteX14" fmla="*/ 1985328 w 2845636"/>
              <a:gd name="connsiteY14" fmla="*/ 1825509 h 2713280"/>
              <a:gd name="connsiteX15" fmla="*/ 1919150 w 2845636"/>
              <a:gd name="connsiteY15" fmla="*/ 1823854 h 2713280"/>
              <a:gd name="connsiteX16" fmla="*/ 1132960 w 2845636"/>
              <a:gd name="connsiteY16" fmla="*/ 2076322 h 2713280"/>
              <a:gd name="connsiteX17" fmla="*/ 255776 w 2845636"/>
              <a:gd name="connsiteY17" fmla="*/ 2349966 h 2713280"/>
              <a:gd name="connsiteX18" fmla="*/ 0 w 2845636"/>
              <a:gd name="connsiteY18" fmla="*/ 2349304 h 2713280"/>
              <a:gd name="connsiteX19" fmla="*/ 0 w 2845636"/>
              <a:gd name="connsiteY19" fmla="*/ 2713281 h 2713280"/>
              <a:gd name="connsiteX20" fmla="*/ 2845636 w 2845636"/>
              <a:gd name="connsiteY20" fmla="*/ 2713281 h 2713280"/>
              <a:gd name="connsiteX21" fmla="*/ 2845636 w 2845636"/>
              <a:gd name="connsiteY21" fmla="*/ 2190809 h 27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45636" h="2713280">
                <a:moveTo>
                  <a:pt x="2728502" y="2098161"/>
                </a:moveTo>
                <a:cubicBezTo>
                  <a:pt x="2702921" y="2074260"/>
                  <a:pt x="2675722" y="2052147"/>
                  <a:pt x="2647103" y="2031983"/>
                </a:cubicBezTo>
                <a:lnTo>
                  <a:pt x="2647103" y="1644513"/>
                </a:lnTo>
                <a:cubicBezTo>
                  <a:pt x="2759228" y="1605703"/>
                  <a:pt x="2833006" y="1498390"/>
                  <a:pt x="2829092" y="1379803"/>
                </a:cubicBezTo>
                <a:cubicBezTo>
                  <a:pt x="2829092" y="1214359"/>
                  <a:pt x="2634530" y="844426"/>
                  <a:pt x="2580926" y="844426"/>
                </a:cubicBezTo>
                <a:cubicBezTo>
                  <a:pt x="2527322" y="844426"/>
                  <a:pt x="2332760" y="1215682"/>
                  <a:pt x="2332760" y="1379803"/>
                </a:cubicBezTo>
                <a:cubicBezTo>
                  <a:pt x="2328845" y="1498390"/>
                  <a:pt x="2402624" y="1605703"/>
                  <a:pt x="2514748" y="1644513"/>
                </a:cubicBezTo>
                <a:lnTo>
                  <a:pt x="2514748" y="1954886"/>
                </a:lnTo>
                <a:cubicBezTo>
                  <a:pt x="2389481" y="1894869"/>
                  <a:pt x="2255441" y="1855216"/>
                  <a:pt x="2117683" y="1837421"/>
                </a:cubicBezTo>
                <a:lnTo>
                  <a:pt x="2117683" y="1183255"/>
                </a:lnTo>
                <a:cubicBezTo>
                  <a:pt x="2271215" y="1150166"/>
                  <a:pt x="2387026" y="994649"/>
                  <a:pt x="2387026" y="777918"/>
                </a:cubicBezTo>
                <a:cubicBezTo>
                  <a:pt x="2387026" y="531075"/>
                  <a:pt x="2131911" y="0"/>
                  <a:pt x="2051505" y="0"/>
                </a:cubicBezTo>
                <a:cubicBezTo>
                  <a:pt x="1971099" y="0"/>
                  <a:pt x="1715985" y="531075"/>
                  <a:pt x="1715985" y="777918"/>
                </a:cubicBezTo>
                <a:cubicBezTo>
                  <a:pt x="1715985" y="994649"/>
                  <a:pt x="1831796" y="1148843"/>
                  <a:pt x="1985328" y="1183255"/>
                </a:cubicBezTo>
                <a:lnTo>
                  <a:pt x="1985328" y="1825509"/>
                </a:lnTo>
                <a:cubicBezTo>
                  <a:pt x="1962827" y="1825509"/>
                  <a:pt x="1940327" y="1823854"/>
                  <a:pt x="1919150" y="1823854"/>
                </a:cubicBezTo>
                <a:cubicBezTo>
                  <a:pt x="1608777" y="1823854"/>
                  <a:pt x="1321566" y="1916172"/>
                  <a:pt x="1132960" y="2076322"/>
                </a:cubicBezTo>
                <a:cubicBezTo>
                  <a:pt x="1129651" y="2078638"/>
                  <a:pt x="838801" y="2304635"/>
                  <a:pt x="255776" y="2349966"/>
                </a:cubicBezTo>
                <a:lnTo>
                  <a:pt x="0" y="2349304"/>
                </a:lnTo>
                <a:lnTo>
                  <a:pt x="0" y="2713281"/>
                </a:lnTo>
                <a:lnTo>
                  <a:pt x="2845636" y="2713281"/>
                </a:lnTo>
                <a:lnTo>
                  <a:pt x="2845636" y="2190809"/>
                </a:lnTo>
                <a:close/>
              </a:path>
            </a:pathLst>
          </a:custGeom>
          <a:solidFill>
            <a:srgbClr val="00B050"/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C9BD27A-DE41-3EFB-18EA-893577AA4501}"/>
              </a:ext>
            </a:extLst>
          </p:cNvPr>
          <p:cNvGrpSpPr/>
          <p:nvPr/>
        </p:nvGrpSpPr>
        <p:grpSpPr>
          <a:xfrm>
            <a:off x="188293" y="3199268"/>
            <a:ext cx="860308" cy="864279"/>
            <a:chOff x="188293" y="3199268"/>
            <a:chExt cx="860308" cy="86427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D81376E-06A3-F565-E4D3-F9D0AD56EC02}"/>
                </a:ext>
              </a:extLst>
            </p:cNvPr>
            <p:cNvSpPr/>
            <p:nvPr/>
          </p:nvSpPr>
          <p:spPr>
            <a:xfrm>
              <a:off x="188293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E4F87-922B-E845-4DAF-582A2330A2F0}"/>
                </a:ext>
              </a:extLst>
            </p:cNvPr>
            <p:cNvSpPr/>
            <p:nvPr/>
          </p:nvSpPr>
          <p:spPr>
            <a:xfrm>
              <a:off x="299472" y="3309785"/>
              <a:ext cx="161804" cy="165443"/>
            </a:xfrm>
            <a:custGeom>
              <a:avLst/>
              <a:gdLst>
                <a:gd name="connsiteX0" fmla="*/ 115149 w 161804"/>
                <a:gd name="connsiteY0" fmla="*/ 165444 h 165443"/>
                <a:gd name="connsiteX1" fmla="*/ 0 w 161804"/>
                <a:gd name="connsiteY1" fmla="*/ 47979 h 165443"/>
                <a:gd name="connsiteX2" fmla="*/ 46986 w 161804"/>
                <a:gd name="connsiteY2" fmla="*/ 0 h 165443"/>
                <a:gd name="connsiteX3" fmla="*/ 161804 w 161804"/>
                <a:gd name="connsiteY3" fmla="*/ 117465 h 165443"/>
                <a:gd name="connsiteX4" fmla="*/ 115149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165444"/>
                  </a:moveTo>
                  <a:lnTo>
                    <a:pt x="0" y="47979"/>
                  </a:lnTo>
                  <a:lnTo>
                    <a:pt x="46986" y="0"/>
                  </a:lnTo>
                  <a:lnTo>
                    <a:pt x="161804" y="117465"/>
                  </a:lnTo>
                  <a:lnTo>
                    <a:pt x="115149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CEF81C8-760C-E44F-2054-34DA3EA0FC4F}"/>
                </a:ext>
              </a:extLst>
            </p:cNvPr>
            <p:cNvSpPr/>
            <p:nvPr/>
          </p:nvSpPr>
          <p:spPr>
            <a:xfrm>
              <a:off x="419915" y="3434860"/>
              <a:ext cx="397065" cy="397065"/>
            </a:xfrm>
            <a:custGeom>
              <a:avLst/>
              <a:gdLst>
                <a:gd name="connsiteX0" fmla="*/ 397066 w 397065"/>
                <a:gd name="connsiteY0" fmla="*/ 198533 h 397065"/>
                <a:gd name="connsiteX1" fmla="*/ 198533 w 397065"/>
                <a:gd name="connsiteY1" fmla="*/ 397066 h 397065"/>
                <a:gd name="connsiteX2" fmla="*/ 0 w 397065"/>
                <a:gd name="connsiteY2" fmla="*/ 198533 h 397065"/>
                <a:gd name="connsiteX3" fmla="*/ 198533 w 397065"/>
                <a:gd name="connsiteY3" fmla="*/ 0 h 397065"/>
                <a:gd name="connsiteX4" fmla="*/ 397066 w 397065"/>
                <a:gd name="connsiteY4" fmla="*/ 198533 h 39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65" h="397065">
                  <a:moveTo>
                    <a:pt x="397066" y="198533"/>
                  </a:moveTo>
                  <a:cubicBezTo>
                    <a:pt x="397066" y="308179"/>
                    <a:pt x="308179" y="397066"/>
                    <a:pt x="198533" y="397066"/>
                  </a:cubicBezTo>
                  <a:cubicBezTo>
                    <a:pt x="88886" y="397066"/>
                    <a:pt x="0" y="308179"/>
                    <a:pt x="0" y="198533"/>
                  </a:cubicBezTo>
                  <a:cubicBezTo>
                    <a:pt x="0" y="88886"/>
                    <a:pt x="88886" y="0"/>
                    <a:pt x="198533" y="0"/>
                  </a:cubicBezTo>
                  <a:cubicBezTo>
                    <a:pt x="308179" y="0"/>
                    <a:pt x="397066" y="88886"/>
                    <a:pt x="397066" y="198533"/>
                  </a:cubicBezTo>
                  <a:close/>
                </a:path>
              </a:pathLst>
            </a:custGeom>
            <a:solidFill>
              <a:srgbClr val="FFFF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CAA1EA-C6A8-D69C-FAC4-5F214447615D}"/>
                </a:ext>
              </a:extLst>
            </p:cNvPr>
            <p:cNvSpPr/>
            <p:nvPr/>
          </p:nvSpPr>
          <p:spPr>
            <a:xfrm>
              <a:off x="585359" y="3199268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1F21BD3-0F8F-610A-B091-CC0961A3CCC1}"/>
                </a:ext>
              </a:extLst>
            </p:cNvPr>
            <p:cNvSpPr/>
            <p:nvPr/>
          </p:nvSpPr>
          <p:spPr>
            <a:xfrm>
              <a:off x="883158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DC584C-E9D3-54BD-95FB-CFD294F79045}"/>
                </a:ext>
              </a:extLst>
            </p:cNvPr>
            <p:cNvSpPr/>
            <p:nvPr/>
          </p:nvSpPr>
          <p:spPr>
            <a:xfrm>
              <a:off x="775619" y="3309785"/>
              <a:ext cx="161804" cy="165443"/>
            </a:xfrm>
            <a:custGeom>
              <a:avLst/>
              <a:gdLst>
                <a:gd name="connsiteX0" fmla="*/ 46655 w 161804"/>
                <a:gd name="connsiteY0" fmla="*/ 165444 h 165443"/>
                <a:gd name="connsiteX1" fmla="*/ 161804 w 161804"/>
                <a:gd name="connsiteY1" fmla="*/ 47979 h 165443"/>
                <a:gd name="connsiteX2" fmla="*/ 114818 w 161804"/>
                <a:gd name="connsiteY2" fmla="*/ 0 h 165443"/>
                <a:gd name="connsiteX3" fmla="*/ 0 w 161804"/>
                <a:gd name="connsiteY3" fmla="*/ 117465 h 165443"/>
                <a:gd name="connsiteX4" fmla="*/ 46655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165444"/>
                  </a:moveTo>
                  <a:lnTo>
                    <a:pt x="161804" y="47979"/>
                  </a:lnTo>
                  <a:lnTo>
                    <a:pt x="114818" y="0"/>
                  </a:lnTo>
                  <a:lnTo>
                    <a:pt x="0" y="117465"/>
                  </a:lnTo>
                  <a:lnTo>
                    <a:pt x="46655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CFC54-775C-06E7-93A0-DBCCE884CE6E}"/>
                </a:ext>
              </a:extLst>
            </p:cNvPr>
            <p:cNvSpPr/>
            <p:nvPr/>
          </p:nvSpPr>
          <p:spPr>
            <a:xfrm>
              <a:off x="299472" y="3787256"/>
              <a:ext cx="161804" cy="165443"/>
            </a:xfrm>
            <a:custGeom>
              <a:avLst/>
              <a:gdLst>
                <a:gd name="connsiteX0" fmla="*/ 115149 w 161804"/>
                <a:gd name="connsiteY0" fmla="*/ 0 h 165443"/>
                <a:gd name="connsiteX1" fmla="*/ 0 w 161804"/>
                <a:gd name="connsiteY1" fmla="*/ 117796 h 165443"/>
                <a:gd name="connsiteX2" fmla="*/ 46986 w 161804"/>
                <a:gd name="connsiteY2" fmla="*/ 165444 h 165443"/>
                <a:gd name="connsiteX3" fmla="*/ 161804 w 161804"/>
                <a:gd name="connsiteY3" fmla="*/ 47979 h 165443"/>
                <a:gd name="connsiteX4" fmla="*/ 115149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0"/>
                  </a:moveTo>
                  <a:lnTo>
                    <a:pt x="0" y="117796"/>
                  </a:lnTo>
                  <a:lnTo>
                    <a:pt x="46986" y="165444"/>
                  </a:lnTo>
                  <a:lnTo>
                    <a:pt x="161804" y="47979"/>
                  </a:lnTo>
                  <a:lnTo>
                    <a:pt x="115149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033665E-D267-9A36-385F-0FF3657FBD02}"/>
                </a:ext>
              </a:extLst>
            </p:cNvPr>
            <p:cNvSpPr/>
            <p:nvPr/>
          </p:nvSpPr>
          <p:spPr>
            <a:xfrm>
              <a:off x="585359" y="3898104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CB80D0-96C8-8D18-EE50-76D5CC9377E1}"/>
                </a:ext>
              </a:extLst>
            </p:cNvPr>
            <p:cNvSpPr/>
            <p:nvPr/>
          </p:nvSpPr>
          <p:spPr>
            <a:xfrm>
              <a:off x="775619" y="3787256"/>
              <a:ext cx="161804" cy="165443"/>
            </a:xfrm>
            <a:custGeom>
              <a:avLst/>
              <a:gdLst>
                <a:gd name="connsiteX0" fmla="*/ 46655 w 161804"/>
                <a:gd name="connsiteY0" fmla="*/ 0 h 165443"/>
                <a:gd name="connsiteX1" fmla="*/ 161804 w 161804"/>
                <a:gd name="connsiteY1" fmla="*/ 117796 h 165443"/>
                <a:gd name="connsiteX2" fmla="*/ 114818 w 161804"/>
                <a:gd name="connsiteY2" fmla="*/ 165444 h 165443"/>
                <a:gd name="connsiteX3" fmla="*/ 0 w 161804"/>
                <a:gd name="connsiteY3" fmla="*/ 47979 h 165443"/>
                <a:gd name="connsiteX4" fmla="*/ 46655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0"/>
                  </a:moveTo>
                  <a:lnTo>
                    <a:pt x="161804" y="117796"/>
                  </a:lnTo>
                  <a:lnTo>
                    <a:pt x="114818" y="165444"/>
                  </a:lnTo>
                  <a:lnTo>
                    <a:pt x="0" y="47979"/>
                  </a:lnTo>
                  <a:lnTo>
                    <a:pt x="46655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B159FC3-81BA-533C-90A7-3E02EF1C69C9}"/>
              </a:ext>
            </a:extLst>
          </p:cNvPr>
          <p:cNvSpPr/>
          <p:nvPr/>
        </p:nvSpPr>
        <p:spPr>
          <a:xfrm>
            <a:off x="11266436" y="5349169"/>
            <a:ext cx="883943" cy="1083862"/>
          </a:xfrm>
          <a:custGeom>
            <a:avLst/>
            <a:gdLst>
              <a:gd name="connsiteX0" fmla="*/ 874448 w 883943"/>
              <a:gd name="connsiteY0" fmla="*/ 986069 h 1083862"/>
              <a:gd name="connsiteX1" fmla="*/ 275971 w 883943"/>
              <a:gd name="connsiteY1" fmla="*/ 28288 h 1083862"/>
              <a:gd name="connsiteX2" fmla="*/ 193500 w 883943"/>
              <a:gd name="connsiteY2" fmla="*/ 9028 h 1083862"/>
              <a:gd name="connsiteX3" fmla="*/ 174240 w 883943"/>
              <a:gd name="connsiteY3" fmla="*/ 28288 h 1083862"/>
              <a:gd name="connsiteX4" fmla="*/ 0 w 883943"/>
              <a:gd name="connsiteY4" fmla="*/ 310031 h 1083862"/>
              <a:gd name="connsiteX5" fmla="*/ 375176 w 883943"/>
              <a:gd name="connsiteY5" fmla="*/ 919331 h 1083862"/>
              <a:gd name="connsiteX6" fmla="*/ 393935 w 883943"/>
              <a:gd name="connsiteY6" fmla="*/ 1083831 h 1083862"/>
              <a:gd name="connsiteX7" fmla="*/ 819254 w 883943"/>
              <a:gd name="connsiteY7" fmla="*/ 1083831 h 1083862"/>
              <a:gd name="connsiteX8" fmla="*/ 875170 w 883943"/>
              <a:gd name="connsiteY8" fmla="*/ 1052085 h 1083862"/>
              <a:gd name="connsiteX9" fmla="*/ 875170 w 883943"/>
              <a:gd name="connsiteY9" fmla="*/ 987872 h 108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943" h="1083862">
                <a:moveTo>
                  <a:pt x="874448" y="986069"/>
                </a:moveTo>
                <a:lnTo>
                  <a:pt x="275971" y="28288"/>
                </a:lnTo>
                <a:cubicBezTo>
                  <a:pt x="258518" y="197"/>
                  <a:pt x="221595" y="-8429"/>
                  <a:pt x="193500" y="9028"/>
                </a:cubicBezTo>
                <a:cubicBezTo>
                  <a:pt x="185687" y="13883"/>
                  <a:pt x="179096" y="20474"/>
                  <a:pt x="174240" y="28288"/>
                </a:cubicBezTo>
                <a:lnTo>
                  <a:pt x="0" y="310031"/>
                </a:lnTo>
                <a:lnTo>
                  <a:pt x="375176" y="919331"/>
                </a:lnTo>
                <a:cubicBezTo>
                  <a:pt x="407712" y="967887"/>
                  <a:pt x="414703" y="1029196"/>
                  <a:pt x="393935" y="1083831"/>
                </a:cubicBezTo>
                <a:lnTo>
                  <a:pt x="819254" y="1083831"/>
                </a:lnTo>
                <a:cubicBezTo>
                  <a:pt x="842371" y="1084567"/>
                  <a:pt x="863954" y="1072312"/>
                  <a:pt x="875170" y="1052085"/>
                </a:cubicBezTo>
                <a:cubicBezTo>
                  <a:pt x="886869" y="1032280"/>
                  <a:pt x="886869" y="1007677"/>
                  <a:pt x="875170" y="98787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AE1A7E7-9BFC-6F7E-30EF-8FD5371D9FCA}"/>
              </a:ext>
            </a:extLst>
          </p:cNvPr>
          <p:cNvSpPr/>
          <p:nvPr/>
        </p:nvSpPr>
        <p:spPr>
          <a:xfrm>
            <a:off x="9515083" y="4755159"/>
            <a:ext cx="2036643" cy="1677943"/>
          </a:xfrm>
          <a:custGeom>
            <a:avLst/>
            <a:gdLst>
              <a:gd name="connsiteX0" fmla="*/ 2025160 w 2036643"/>
              <a:gd name="connsiteY0" fmla="*/ 1578997 h 1677943"/>
              <a:gd name="connsiteX1" fmla="*/ 1070265 w 2036643"/>
              <a:gd name="connsiteY1" fmla="*/ 25985 h 1677943"/>
              <a:gd name="connsiteX2" fmla="*/ 981529 w 2036643"/>
              <a:gd name="connsiteY2" fmla="*/ 12270 h 1677943"/>
              <a:gd name="connsiteX3" fmla="*/ 967813 w 2036643"/>
              <a:gd name="connsiteY3" fmla="*/ 25985 h 1677943"/>
              <a:gd name="connsiteX4" fmla="*/ 13279 w 2036643"/>
              <a:gd name="connsiteY4" fmla="*/ 1578997 h 1677943"/>
              <a:gd name="connsiteX5" fmla="*/ 22987 w 2036643"/>
              <a:gd name="connsiteY5" fmla="*/ 1664667 h 1677943"/>
              <a:gd name="connsiteX6" fmla="*/ 64505 w 2036643"/>
              <a:gd name="connsiteY6" fmla="*/ 1677841 h 1677943"/>
              <a:gd name="connsiteX7" fmla="*/ 1973934 w 2036643"/>
              <a:gd name="connsiteY7" fmla="*/ 1677841 h 1677943"/>
              <a:gd name="connsiteX8" fmla="*/ 2036628 w 2036643"/>
              <a:gd name="connsiteY8" fmla="*/ 1617914 h 1677943"/>
              <a:gd name="connsiteX9" fmla="*/ 2025160 w 2036643"/>
              <a:gd name="connsiteY9" fmla="*/ 1580800 h 1677943"/>
              <a:gd name="connsiteX10" fmla="*/ 1167306 w 2036643"/>
              <a:gd name="connsiteY10" fmla="*/ 610394 h 1677943"/>
              <a:gd name="connsiteX11" fmla="*/ 1019039 w 2036643"/>
              <a:gd name="connsiteY11" fmla="*/ 742427 h 1677943"/>
              <a:gd name="connsiteX12" fmla="*/ 871133 w 2036643"/>
              <a:gd name="connsiteY12" fmla="*/ 610394 h 1677943"/>
              <a:gd name="connsiteX13" fmla="*/ 688596 w 2036643"/>
              <a:gd name="connsiteY13" fmla="*/ 721864 h 1677943"/>
              <a:gd name="connsiteX14" fmla="*/ 1019039 w 2036643"/>
              <a:gd name="connsiteY14" fmla="*/ 180745 h 1677943"/>
              <a:gd name="connsiteX15" fmla="*/ 1349483 w 2036643"/>
              <a:gd name="connsiteY15" fmla="*/ 721864 h 167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643" h="1677943">
                <a:moveTo>
                  <a:pt x="2025160" y="1578997"/>
                </a:moveTo>
                <a:lnTo>
                  <a:pt x="1070265" y="25985"/>
                </a:lnTo>
                <a:cubicBezTo>
                  <a:pt x="1049548" y="-2305"/>
                  <a:pt x="1009819" y="-8448"/>
                  <a:pt x="981529" y="12270"/>
                </a:cubicBezTo>
                <a:cubicBezTo>
                  <a:pt x="976280" y="16111"/>
                  <a:pt x="971655" y="20736"/>
                  <a:pt x="967813" y="25985"/>
                </a:cubicBezTo>
                <a:lnTo>
                  <a:pt x="13279" y="1578997"/>
                </a:lnTo>
                <a:cubicBezTo>
                  <a:pt x="-7698" y="1605334"/>
                  <a:pt x="-3351" y="1643693"/>
                  <a:pt x="22987" y="1664667"/>
                </a:cubicBezTo>
                <a:cubicBezTo>
                  <a:pt x="34733" y="1674020"/>
                  <a:pt x="49516" y="1678710"/>
                  <a:pt x="64505" y="1677841"/>
                </a:cubicBezTo>
                <a:lnTo>
                  <a:pt x="1973934" y="1677841"/>
                </a:lnTo>
                <a:cubicBezTo>
                  <a:pt x="2007793" y="1678606"/>
                  <a:pt x="2035863" y="1651773"/>
                  <a:pt x="2036628" y="1617914"/>
                </a:cubicBezTo>
                <a:cubicBezTo>
                  <a:pt x="2036927" y="1604627"/>
                  <a:pt x="2032901" y="1591601"/>
                  <a:pt x="2025160" y="1580800"/>
                </a:cubicBezTo>
                <a:close/>
                <a:moveTo>
                  <a:pt x="1167306" y="610394"/>
                </a:moveTo>
                <a:lnTo>
                  <a:pt x="1019039" y="742427"/>
                </a:lnTo>
                <a:lnTo>
                  <a:pt x="871133" y="610394"/>
                </a:lnTo>
                <a:lnTo>
                  <a:pt x="688596" y="721864"/>
                </a:lnTo>
                <a:lnTo>
                  <a:pt x="1019039" y="180745"/>
                </a:lnTo>
                <a:lnTo>
                  <a:pt x="1349483" y="721864"/>
                </a:lnTo>
                <a:close/>
              </a:path>
            </a:pathLst>
          </a:custGeom>
          <a:solidFill>
            <a:srgbClr val="DEB0B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51BE0DF-D635-D4F6-6534-AC529FD12E06}"/>
              </a:ext>
            </a:extLst>
          </p:cNvPr>
          <p:cNvSpPr/>
          <p:nvPr/>
        </p:nvSpPr>
        <p:spPr>
          <a:xfrm>
            <a:off x="9384142" y="3768461"/>
            <a:ext cx="931007" cy="637146"/>
          </a:xfrm>
          <a:custGeom>
            <a:avLst/>
            <a:gdLst>
              <a:gd name="connsiteX0" fmla="*/ 499195 w 931007"/>
              <a:gd name="connsiteY0" fmla="*/ 637146 h 637146"/>
              <a:gd name="connsiteX1" fmla="*/ 542123 w 931007"/>
              <a:gd name="connsiteY1" fmla="*/ 542631 h 637146"/>
              <a:gd name="connsiteX2" fmla="*/ 668745 w 931007"/>
              <a:gd name="connsiteY2" fmla="*/ 454970 h 637146"/>
              <a:gd name="connsiteX3" fmla="*/ 856333 w 931007"/>
              <a:gd name="connsiteY3" fmla="*/ 292273 h 637146"/>
              <a:gd name="connsiteX4" fmla="*/ 919103 w 931007"/>
              <a:gd name="connsiteY4" fmla="*/ 283615 h 637146"/>
              <a:gd name="connsiteX5" fmla="*/ 931008 w 931007"/>
              <a:gd name="connsiteY5" fmla="*/ 283615 h 637146"/>
              <a:gd name="connsiteX6" fmla="*/ 850200 w 931007"/>
              <a:gd name="connsiteY6" fmla="*/ 154829 h 637146"/>
              <a:gd name="connsiteX7" fmla="*/ 669827 w 931007"/>
              <a:gd name="connsiteY7" fmla="*/ 129577 h 637146"/>
              <a:gd name="connsiteX8" fmla="*/ 348782 w 931007"/>
              <a:gd name="connsiteY8" fmla="*/ 26385 h 637146"/>
              <a:gd name="connsiteX9" fmla="*/ 219256 w 931007"/>
              <a:gd name="connsiteY9" fmla="*/ 237801 h 637146"/>
              <a:gd name="connsiteX10" fmla="*/ 219256 w 931007"/>
              <a:gd name="connsiteY10" fmla="*/ 237801 h 637146"/>
              <a:gd name="connsiteX11" fmla="*/ 1005 w 931007"/>
              <a:gd name="connsiteY11" fmla="*/ 416370 h 637146"/>
              <a:gd name="connsiteX12" fmla="*/ 179574 w 931007"/>
              <a:gd name="connsiteY12" fmla="*/ 634621 h 637146"/>
              <a:gd name="connsiteX13" fmla="*/ 179574 w 931007"/>
              <a:gd name="connsiteY13" fmla="*/ 634621 h 6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007" h="637146">
                <a:moveTo>
                  <a:pt x="499195" y="637146"/>
                </a:moveTo>
                <a:cubicBezTo>
                  <a:pt x="506402" y="602876"/>
                  <a:pt x="521056" y="570607"/>
                  <a:pt x="542123" y="542631"/>
                </a:cubicBezTo>
                <a:cubicBezTo>
                  <a:pt x="573844" y="500593"/>
                  <a:pt x="618234" y="469865"/>
                  <a:pt x="668745" y="454970"/>
                </a:cubicBezTo>
                <a:cubicBezTo>
                  <a:pt x="700971" y="373369"/>
                  <a:pt x="770995" y="312637"/>
                  <a:pt x="856333" y="292273"/>
                </a:cubicBezTo>
                <a:cubicBezTo>
                  <a:pt x="876867" y="287053"/>
                  <a:pt x="897924" y="284149"/>
                  <a:pt x="919103" y="283615"/>
                </a:cubicBezTo>
                <a:lnTo>
                  <a:pt x="931008" y="283615"/>
                </a:lnTo>
                <a:cubicBezTo>
                  <a:pt x="922317" y="231632"/>
                  <a:pt x="893227" y="185269"/>
                  <a:pt x="850200" y="154829"/>
                </a:cubicBezTo>
                <a:cubicBezTo>
                  <a:pt x="797629" y="117914"/>
                  <a:pt x="730516" y="108516"/>
                  <a:pt x="669827" y="129577"/>
                </a:cubicBezTo>
                <a:cubicBezTo>
                  <a:pt x="609670" y="12425"/>
                  <a:pt x="465930" y="-33776"/>
                  <a:pt x="348782" y="26385"/>
                </a:cubicBezTo>
                <a:cubicBezTo>
                  <a:pt x="269482" y="67106"/>
                  <a:pt x="219519" y="148657"/>
                  <a:pt x="219256" y="237801"/>
                </a:cubicBezTo>
                <a:lnTo>
                  <a:pt x="219256" y="237801"/>
                </a:lnTo>
                <a:cubicBezTo>
                  <a:pt x="109676" y="226841"/>
                  <a:pt x="11963" y="306790"/>
                  <a:pt x="1005" y="416370"/>
                </a:cubicBezTo>
                <a:cubicBezTo>
                  <a:pt x="-9954" y="525950"/>
                  <a:pt x="69995" y="623662"/>
                  <a:pt x="179574" y="634621"/>
                </a:cubicBezTo>
                <a:lnTo>
                  <a:pt x="179574" y="63462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929D178-0B49-15F3-ABC8-FA23D9C6CFA7}"/>
              </a:ext>
            </a:extLst>
          </p:cNvPr>
          <p:cNvSpPr/>
          <p:nvPr/>
        </p:nvSpPr>
        <p:spPr>
          <a:xfrm>
            <a:off x="9991454" y="4162288"/>
            <a:ext cx="752261" cy="430907"/>
          </a:xfrm>
          <a:custGeom>
            <a:avLst/>
            <a:gdLst>
              <a:gd name="connsiteX0" fmla="*/ 644038 w 752261"/>
              <a:gd name="connsiteY0" fmla="*/ 214459 h 430907"/>
              <a:gd name="connsiteX1" fmla="*/ 635019 w 752261"/>
              <a:gd name="connsiteY1" fmla="*/ 214459 h 430907"/>
              <a:gd name="connsiteX2" fmla="*/ 500926 w 752261"/>
              <a:gd name="connsiteY2" fmla="*/ 79440 h 430907"/>
              <a:gd name="connsiteX3" fmla="*/ 454646 w 752261"/>
              <a:gd name="connsiteY3" fmla="*/ 87477 h 430907"/>
              <a:gd name="connsiteX4" fmla="*/ 236886 w 752261"/>
              <a:gd name="connsiteY4" fmla="*/ 18059 h 430907"/>
              <a:gd name="connsiteX5" fmla="*/ 149455 w 752261"/>
              <a:gd name="connsiteY5" fmla="*/ 159626 h 430907"/>
              <a:gd name="connsiteX6" fmla="*/ 149455 w 752261"/>
              <a:gd name="connsiteY6" fmla="*/ 159626 h 430907"/>
              <a:gd name="connsiteX7" fmla="*/ 647 w 752261"/>
              <a:gd name="connsiteY7" fmla="*/ 282099 h 430907"/>
              <a:gd name="connsiteX8" fmla="*/ 123121 w 752261"/>
              <a:gd name="connsiteY8" fmla="*/ 430907 h 430907"/>
              <a:gd name="connsiteX9" fmla="*/ 644038 w 752261"/>
              <a:gd name="connsiteY9" fmla="*/ 430907 h 430907"/>
              <a:gd name="connsiteX10" fmla="*/ 752262 w 752261"/>
              <a:gd name="connsiteY10" fmla="*/ 322683 h 430907"/>
              <a:gd name="connsiteX11" fmla="*/ 644038 w 752261"/>
              <a:gd name="connsiteY11" fmla="*/ 214459 h 43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2261" h="430907">
                <a:moveTo>
                  <a:pt x="644038" y="214459"/>
                </a:moveTo>
                <a:lnTo>
                  <a:pt x="635019" y="214459"/>
                </a:lnTo>
                <a:cubicBezTo>
                  <a:pt x="635275" y="140146"/>
                  <a:pt x="575240" y="79696"/>
                  <a:pt x="500926" y="79440"/>
                </a:cubicBezTo>
                <a:cubicBezTo>
                  <a:pt x="485147" y="79382"/>
                  <a:pt x="469484" y="82105"/>
                  <a:pt x="454646" y="87477"/>
                </a:cubicBezTo>
                <a:cubicBezTo>
                  <a:pt x="413684" y="8174"/>
                  <a:pt x="316188" y="-22904"/>
                  <a:pt x="236886" y="18059"/>
                </a:cubicBezTo>
                <a:cubicBezTo>
                  <a:pt x="183823" y="45468"/>
                  <a:pt x="150202" y="99908"/>
                  <a:pt x="149455" y="159626"/>
                </a:cubicBezTo>
                <a:lnTo>
                  <a:pt x="149455" y="159626"/>
                </a:lnTo>
                <a:cubicBezTo>
                  <a:pt x="74543" y="152353"/>
                  <a:pt x="7920" y="207187"/>
                  <a:pt x="647" y="282099"/>
                </a:cubicBezTo>
                <a:cubicBezTo>
                  <a:pt x="-6625" y="357012"/>
                  <a:pt x="48208" y="423634"/>
                  <a:pt x="123121" y="430907"/>
                </a:cubicBezTo>
                <a:lnTo>
                  <a:pt x="644038" y="430907"/>
                </a:lnTo>
                <a:cubicBezTo>
                  <a:pt x="703810" y="430907"/>
                  <a:pt x="752262" y="382455"/>
                  <a:pt x="752262" y="322683"/>
                </a:cubicBezTo>
                <a:cubicBezTo>
                  <a:pt x="752262" y="262911"/>
                  <a:pt x="703810" y="214459"/>
                  <a:pt x="644038" y="21445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623AFE6-6A94-31B0-3FF5-A45D06033DFB}"/>
              </a:ext>
            </a:extLst>
          </p:cNvPr>
          <p:cNvSpPr/>
          <p:nvPr/>
        </p:nvSpPr>
        <p:spPr>
          <a:xfrm>
            <a:off x="11735245" y="5114620"/>
            <a:ext cx="582801" cy="328314"/>
          </a:xfrm>
          <a:custGeom>
            <a:avLst/>
            <a:gdLst>
              <a:gd name="connsiteX0" fmla="*/ 495104 w 582801"/>
              <a:gd name="connsiteY0" fmla="*/ 163992 h 328314"/>
              <a:gd name="connsiteX1" fmla="*/ 488250 w 582801"/>
              <a:gd name="connsiteY1" fmla="*/ 163992 h 328314"/>
              <a:gd name="connsiteX2" fmla="*/ 385928 w 582801"/>
              <a:gd name="connsiteY2" fmla="*/ 61411 h 328314"/>
              <a:gd name="connsiteX3" fmla="*/ 351527 w 582801"/>
              <a:gd name="connsiteY3" fmla="*/ 67312 h 328314"/>
              <a:gd name="connsiteX4" fmla="*/ 186132 w 582801"/>
              <a:gd name="connsiteY4" fmla="*/ 13374 h 328314"/>
              <a:gd name="connsiteX5" fmla="*/ 118846 w 582801"/>
              <a:gd name="connsiteY5" fmla="*/ 122867 h 328314"/>
              <a:gd name="connsiteX6" fmla="*/ 118846 w 582801"/>
              <a:gd name="connsiteY6" fmla="*/ 122867 h 328314"/>
              <a:gd name="connsiteX7" fmla="*/ 20723 w 582801"/>
              <a:gd name="connsiteY7" fmla="*/ 163992 h 328314"/>
              <a:gd name="connsiteX8" fmla="*/ 40687 w 582801"/>
              <a:gd name="connsiteY8" fmla="*/ 307501 h 328314"/>
              <a:gd name="connsiteX9" fmla="*/ 98284 w 582801"/>
              <a:gd name="connsiteY9" fmla="*/ 328132 h 328314"/>
              <a:gd name="connsiteX10" fmla="*/ 495104 w 582801"/>
              <a:gd name="connsiteY10" fmla="*/ 328132 h 328314"/>
              <a:gd name="connsiteX11" fmla="*/ 582617 w 582801"/>
              <a:gd name="connsiteY11" fmla="*/ 251506 h 328314"/>
              <a:gd name="connsiteX12" fmla="*/ 505991 w 582801"/>
              <a:gd name="connsiteY12" fmla="*/ 163992 h 328314"/>
              <a:gd name="connsiteX13" fmla="*/ 495104 w 582801"/>
              <a:gd name="connsiteY13" fmla="*/ 163992 h 32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801" h="328314">
                <a:moveTo>
                  <a:pt x="495104" y="163992"/>
                </a:moveTo>
                <a:lnTo>
                  <a:pt x="488250" y="163992"/>
                </a:lnTo>
                <a:cubicBezTo>
                  <a:pt x="488322" y="107409"/>
                  <a:pt x="442511" y="61483"/>
                  <a:pt x="385928" y="61411"/>
                </a:cubicBezTo>
                <a:cubicBezTo>
                  <a:pt x="374207" y="61396"/>
                  <a:pt x="362573" y="63391"/>
                  <a:pt x="351527" y="67312"/>
                </a:cubicBezTo>
                <a:cubicBezTo>
                  <a:pt x="320749" y="6747"/>
                  <a:pt x="246698" y="-17405"/>
                  <a:pt x="186132" y="13374"/>
                </a:cubicBezTo>
                <a:cubicBezTo>
                  <a:pt x="144906" y="34322"/>
                  <a:pt x="118911" y="76623"/>
                  <a:pt x="118846" y="122867"/>
                </a:cubicBezTo>
                <a:lnTo>
                  <a:pt x="118846" y="122867"/>
                </a:lnTo>
                <a:cubicBezTo>
                  <a:pt x="81026" y="117185"/>
                  <a:pt x="43191" y="133044"/>
                  <a:pt x="20723" y="163992"/>
                </a:cubicBezTo>
                <a:cubicBezTo>
                  <a:pt x="-13393" y="209132"/>
                  <a:pt x="-4457" y="273385"/>
                  <a:pt x="40687" y="307501"/>
                </a:cubicBezTo>
                <a:cubicBezTo>
                  <a:pt x="57335" y="320083"/>
                  <a:pt x="77432" y="327280"/>
                  <a:pt x="98284" y="328132"/>
                </a:cubicBezTo>
                <a:lnTo>
                  <a:pt x="495104" y="328132"/>
                </a:lnTo>
                <a:cubicBezTo>
                  <a:pt x="540428" y="331137"/>
                  <a:pt x="579612" y="296833"/>
                  <a:pt x="582617" y="251506"/>
                </a:cubicBezTo>
                <a:cubicBezTo>
                  <a:pt x="585626" y="206181"/>
                  <a:pt x="551319" y="166997"/>
                  <a:pt x="505991" y="163992"/>
                </a:cubicBezTo>
                <a:cubicBezTo>
                  <a:pt x="502366" y="163751"/>
                  <a:pt x="498730" y="163751"/>
                  <a:pt x="495104" y="16399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5CC16C8-8191-B4DC-E91D-13F5CA855405}"/>
              </a:ext>
            </a:extLst>
          </p:cNvPr>
          <p:cNvSpPr/>
          <p:nvPr/>
        </p:nvSpPr>
        <p:spPr>
          <a:xfrm>
            <a:off x="10869616" y="3562905"/>
            <a:ext cx="1010088" cy="1463215"/>
          </a:xfrm>
          <a:custGeom>
            <a:avLst/>
            <a:gdLst>
              <a:gd name="connsiteX0" fmla="*/ 613268 w 1010088"/>
              <a:gd name="connsiteY0" fmla="*/ 1138514 h 1463215"/>
              <a:gd name="connsiteX1" fmla="*/ 627337 w 1010088"/>
              <a:gd name="connsiteY1" fmla="*/ 1138514 h 1463215"/>
              <a:gd name="connsiteX2" fmla="*/ 640324 w 1010088"/>
              <a:gd name="connsiteY2" fmla="*/ 1082238 h 1463215"/>
              <a:gd name="connsiteX3" fmla="*/ 1010089 w 1010088"/>
              <a:gd name="connsiteY3" fmla="*/ 432895 h 1463215"/>
              <a:gd name="connsiteX4" fmla="*/ 505044 w 1010088"/>
              <a:gd name="connsiteY4" fmla="*/ 0 h 1463215"/>
              <a:gd name="connsiteX5" fmla="*/ 0 w 1010088"/>
              <a:gd name="connsiteY5" fmla="*/ 432895 h 1463215"/>
              <a:gd name="connsiteX6" fmla="*/ 369765 w 1010088"/>
              <a:gd name="connsiteY6" fmla="*/ 1082238 h 1463215"/>
              <a:gd name="connsiteX7" fmla="*/ 382751 w 1010088"/>
              <a:gd name="connsiteY7" fmla="*/ 1138514 h 1463215"/>
              <a:gd name="connsiteX8" fmla="*/ 396821 w 1010088"/>
              <a:gd name="connsiteY8" fmla="*/ 1138514 h 1463215"/>
              <a:gd name="connsiteX9" fmla="*/ 396821 w 1010088"/>
              <a:gd name="connsiteY9" fmla="*/ 1210663 h 1463215"/>
              <a:gd name="connsiteX10" fmla="*/ 396821 w 1010088"/>
              <a:gd name="connsiteY10" fmla="*/ 1210663 h 1463215"/>
              <a:gd name="connsiteX11" fmla="*/ 324671 w 1010088"/>
              <a:gd name="connsiteY11" fmla="*/ 1210663 h 1463215"/>
              <a:gd name="connsiteX12" fmla="*/ 324671 w 1010088"/>
              <a:gd name="connsiteY12" fmla="*/ 1210663 h 1463215"/>
              <a:gd name="connsiteX13" fmla="*/ 324671 w 1010088"/>
              <a:gd name="connsiteY13" fmla="*/ 1406909 h 1463215"/>
              <a:gd name="connsiteX14" fmla="*/ 383073 w 1010088"/>
              <a:gd name="connsiteY14" fmla="*/ 1463204 h 1463215"/>
              <a:gd name="connsiteX15" fmla="*/ 383834 w 1010088"/>
              <a:gd name="connsiteY15" fmla="*/ 1463186 h 1463215"/>
              <a:gd name="connsiteX16" fmla="*/ 626255 w 1010088"/>
              <a:gd name="connsiteY16" fmla="*/ 1463186 h 1463215"/>
              <a:gd name="connsiteX17" fmla="*/ 685417 w 1010088"/>
              <a:gd name="connsiteY17" fmla="*/ 1407992 h 1463215"/>
              <a:gd name="connsiteX18" fmla="*/ 685417 w 1010088"/>
              <a:gd name="connsiteY18" fmla="*/ 1210663 h 1463215"/>
              <a:gd name="connsiteX19" fmla="*/ 685417 w 1010088"/>
              <a:gd name="connsiteY19" fmla="*/ 1210663 h 1463215"/>
              <a:gd name="connsiteX20" fmla="*/ 613268 w 1010088"/>
              <a:gd name="connsiteY20" fmla="*/ 1210663 h 1463215"/>
              <a:gd name="connsiteX21" fmla="*/ 613268 w 1010088"/>
              <a:gd name="connsiteY21" fmla="*/ 1210663 h 1463215"/>
              <a:gd name="connsiteX22" fmla="*/ 847753 w 1010088"/>
              <a:gd name="connsiteY22" fmla="*/ 459951 h 1463215"/>
              <a:gd name="connsiteX23" fmla="*/ 667380 w 1010088"/>
              <a:gd name="connsiteY23" fmla="*/ 907637 h 1463215"/>
              <a:gd name="connsiteX24" fmla="*/ 603889 w 1010088"/>
              <a:gd name="connsiteY24" fmla="*/ 1030290 h 1463215"/>
              <a:gd name="connsiteX25" fmla="*/ 603889 w 1010088"/>
              <a:gd name="connsiteY25" fmla="*/ 1030290 h 1463215"/>
              <a:gd name="connsiteX26" fmla="*/ 548334 w 1010088"/>
              <a:gd name="connsiteY26" fmla="*/ 1030290 h 1463215"/>
              <a:gd name="connsiteX27" fmla="*/ 561681 w 1010088"/>
              <a:gd name="connsiteY27" fmla="*/ 984476 h 1463215"/>
              <a:gd name="connsiteX28" fmla="*/ 685417 w 1010088"/>
              <a:gd name="connsiteY28" fmla="*/ 455622 h 1463215"/>
              <a:gd name="connsiteX29" fmla="*/ 546169 w 1010088"/>
              <a:gd name="connsiteY29" fmla="*/ 53390 h 1463215"/>
              <a:gd name="connsiteX30" fmla="*/ 544366 w 1010088"/>
              <a:gd name="connsiteY30" fmla="*/ 51587 h 1463215"/>
              <a:gd name="connsiteX31" fmla="*/ 546169 w 1010088"/>
              <a:gd name="connsiteY31" fmla="*/ 49783 h 1463215"/>
              <a:gd name="connsiteX32" fmla="*/ 847753 w 1010088"/>
              <a:gd name="connsiteY32" fmla="*/ 459951 h 1463215"/>
              <a:gd name="connsiteX33" fmla="*/ 342709 w 1010088"/>
              <a:gd name="connsiteY33" fmla="*/ 907637 h 1463215"/>
              <a:gd name="connsiteX34" fmla="*/ 162336 w 1010088"/>
              <a:gd name="connsiteY34" fmla="*/ 459951 h 1463215"/>
              <a:gd name="connsiteX35" fmla="*/ 462837 w 1010088"/>
              <a:gd name="connsiteY35" fmla="*/ 49783 h 1463215"/>
              <a:gd name="connsiteX36" fmla="*/ 464641 w 1010088"/>
              <a:gd name="connsiteY36" fmla="*/ 51587 h 1463215"/>
              <a:gd name="connsiteX37" fmla="*/ 462837 w 1010088"/>
              <a:gd name="connsiteY37" fmla="*/ 53390 h 1463215"/>
              <a:gd name="connsiteX38" fmla="*/ 323589 w 1010088"/>
              <a:gd name="connsiteY38" fmla="*/ 455622 h 1463215"/>
              <a:gd name="connsiteX39" fmla="*/ 447686 w 1010088"/>
              <a:gd name="connsiteY39" fmla="*/ 984837 h 1463215"/>
              <a:gd name="connsiteX40" fmla="*/ 460673 w 1010088"/>
              <a:gd name="connsiteY40" fmla="*/ 1030290 h 1463215"/>
              <a:gd name="connsiteX41" fmla="*/ 407282 w 1010088"/>
              <a:gd name="connsiteY41" fmla="*/ 1030290 h 1463215"/>
              <a:gd name="connsiteX42" fmla="*/ 407282 w 1010088"/>
              <a:gd name="connsiteY42" fmla="*/ 1030290 h 1463215"/>
              <a:gd name="connsiteX43" fmla="*/ 342348 w 1010088"/>
              <a:gd name="connsiteY43" fmla="*/ 907637 h 1463215"/>
              <a:gd name="connsiteX44" fmla="*/ 468970 w 1010088"/>
              <a:gd name="connsiteY44" fmla="*/ 1138514 h 1463215"/>
              <a:gd name="connsiteX45" fmla="*/ 541119 w 1010088"/>
              <a:gd name="connsiteY45" fmla="*/ 1138514 h 1463215"/>
              <a:gd name="connsiteX46" fmla="*/ 541119 w 1010088"/>
              <a:gd name="connsiteY46" fmla="*/ 1138514 h 1463215"/>
              <a:gd name="connsiteX47" fmla="*/ 541119 w 1010088"/>
              <a:gd name="connsiteY47" fmla="*/ 1210663 h 1463215"/>
              <a:gd name="connsiteX48" fmla="*/ 541119 w 1010088"/>
              <a:gd name="connsiteY48" fmla="*/ 1210663 h 1463215"/>
              <a:gd name="connsiteX49" fmla="*/ 468970 w 1010088"/>
              <a:gd name="connsiteY49" fmla="*/ 1210663 h 1463215"/>
              <a:gd name="connsiteX50" fmla="*/ 468970 w 1010088"/>
              <a:gd name="connsiteY50" fmla="*/ 1210663 h 1463215"/>
              <a:gd name="connsiteX51" fmla="*/ 468970 w 1010088"/>
              <a:gd name="connsiteY51" fmla="*/ 1138514 h 1463215"/>
              <a:gd name="connsiteX52" fmla="*/ 468970 w 1010088"/>
              <a:gd name="connsiteY52" fmla="*/ 1138514 h 146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10088" h="1463215">
                <a:moveTo>
                  <a:pt x="613268" y="1138514"/>
                </a:moveTo>
                <a:lnTo>
                  <a:pt x="627337" y="1138514"/>
                </a:lnTo>
                <a:lnTo>
                  <a:pt x="640324" y="1082238"/>
                </a:lnTo>
                <a:cubicBezTo>
                  <a:pt x="658361" y="955977"/>
                  <a:pt x="1010089" y="644292"/>
                  <a:pt x="1010089" y="432895"/>
                </a:cubicBezTo>
                <a:cubicBezTo>
                  <a:pt x="1010089" y="176405"/>
                  <a:pt x="801578" y="0"/>
                  <a:pt x="505044" y="0"/>
                </a:cubicBezTo>
                <a:cubicBezTo>
                  <a:pt x="208511" y="0"/>
                  <a:pt x="0" y="177126"/>
                  <a:pt x="0" y="432895"/>
                </a:cubicBezTo>
                <a:cubicBezTo>
                  <a:pt x="0" y="644292"/>
                  <a:pt x="351727" y="955977"/>
                  <a:pt x="369765" y="1082238"/>
                </a:cubicBezTo>
                <a:lnTo>
                  <a:pt x="382751" y="1138514"/>
                </a:lnTo>
                <a:lnTo>
                  <a:pt x="396821" y="1138514"/>
                </a:lnTo>
                <a:lnTo>
                  <a:pt x="396821" y="1210663"/>
                </a:lnTo>
                <a:lnTo>
                  <a:pt x="396821" y="1210663"/>
                </a:lnTo>
                <a:lnTo>
                  <a:pt x="324671" y="1210663"/>
                </a:lnTo>
                <a:lnTo>
                  <a:pt x="324671" y="1210663"/>
                </a:lnTo>
                <a:lnTo>
                  <a:pt x="324671" y="1406909"/>
                </a:lnTo>
                <a:cubicBezTo>
                  <a:pt x="325252" y="1438583"/>
                  <a:pt x="351403" y="1463788"/>
                  <a:pt x="383073" y="1463204"/>
                </a:cubicBezTo>
                <a:cubicBezTo>
                  <a:pt x="383329" y="1463200"/>
                  <a:pt x="383581" y="1463193"/>
                  <a:pt x="383834" y="1463186"/>
                </a:cubicBezTo>
                <a:lnTo>
                  <a:pt x="626255" y="1463186"/>
                </a:lnTo>
                <a:cubicBezTo>
                  <a:pt x="657802" y="1464199"/>
                  <a:pt x="684241" y="1439535"/>
                  <a:pt x="685417" y="1407992"/>
                </a:cubicBezTo>
                <a:lnTo>
                  <a:pt x="685417" y="1210663"/>
                </a:lnTo>
                <a:lnTo>
                  <a:pt x="685417" y="1210663"/>
                </a:lnTo>
                <a:lnTo>
                  <a:pt x="613268" y="1210663"/>
                </a:lnTo>
                <a:lnTo>
                  <a:pt x="613268" y="1210663"/>
                </a:lnTo>
                <a:close/>
                <a:moveTo>
                  <a:pt x="847753" y="459951"/>
                </a:moveTo>
                <a:cubicBezTo>
                  <a:pt x="847753" y="570700"/>
                  <a:pt x="743858" y="765142"/>
                  <a:pt x="667380" y="907637"/>
                </a:cubicBezTo>
                <a:cubicBezTo>
                  <a:pt x="643571" y="953091"/>
                  <a:pt x="622287" y="994216"/>
                  <a:pt x="603889" y="1030290"/>
                </a:cubicBezTo>
                <a:lnTo>
                  <a:pt x="603889" y="1030290"/>
                </a:lnTo>
                <a:lnTo>
                  <a:pt x="548334" y="1030290"/>
                </a:lnTo>
                <a:lnTo>
                  <a:pt x="561681" y="984476"/>
                </a:lnTo>
                <a:cubicBezTo>
                  <a:pt x="604971" y="838013"/>
                  <a:pt x="685417" y="565289"/>
                  <a:pt x="685417" y="455622"/>
                </a:cubicBezTo>
                <a:cubicBezTo>
                  <a:pt x="685417" y="236649"/>
                  <a:pt x="633109" y="88022"/>
                  <a:pt x="546169" y="53390"/>
                </a:cubicBezTo>
                <a:cubicBezTo>
                  <a:pt x="545174" y="53390"/>
                  <a:pt x="544366" y="52583"/>
                  <a:pt x="544366" y="51587"/>
                </a:cubicBezTo>
                <a:cubicBezTo>
                  <a:pt x="544366" y="50591"/>
                  <a:pt x="545174" y="49783"/>
                  <a:pt x="546169" y="49783"/>
                </a:cubicBezTo>
                <a:cubicBezTo>
                  <a:pt x="728707" y="71067"/>
                  <a:pt x="847753" y="230156"/>
                  <a:pt x="847753" y="459951"/>
                </a:cubicBezTo>
                <a:close/>
                <a:moveTo>
                  <a:pt x="342709" y="907637"/>
                </a:moveTo>
                <a:cubicBezTo>
                  <a:pt x="266591" y="763338"/>
                  <a:pt x="162336" y="570700"/>
                  <a:pt x="162336" y="459951"/>
                </a:cubicBezTo>
                <a:cubicBezTo>
                  <a:pt x="162336" y="230156"/>
                  <a:pt x="281382" y="71067"/>
                  <a:pt x="462837" y="49783"/>
                </a:cubicBezTo>
                <a:cubicBezTo>
                  <a:pt x="463833" y="49783"/>
                  <a:pt x="464641" y="50591"/>
                  <a:pt x="464641" y="51587"/>
                </a:cubicBezTo>
                <a:cubicBezTo>
                  <a:pt x="464641" y="52583"/>
                  <a:pt x="463833" y="53390"/>
                  <a:pt x="462837" y="53390"/>
                </a:cubicBezTo>
                <a:cubicBezTo>
                  <a:pt x="375897" y="89465"/>
                  <a:pt x="323589" y="233763"/>
                  <a:pt x="323589" y="455622"/>
                </a:cubicBezTo>
                <a:cubicBezTo>
                  <a:pt x="323589" y="563846"/>
                  <a:pt x="404035" y="838013"/>
                  <a:pt x="447686" y="984837"/>
                </a:cubicBezTo>
                <a:cubicBezTo>
                  <a:pt x="452015" y="1000709"/>
                  <a:pt x="456344" y="1015500"/>
                  <a:pt x="460673" y="1030290"/>
                </a:cubicBezTo>
                <a:lnTo>
                  <a:pt x="407282" y="1030290"/>
                </a:lnTo>
                <a:lnTo>
                  <a:pt x="407282" y="1030290"/>
                </a:lnTo>
                <a:cubicBezTo>
                  <a:pt x="387441" y="994216"/>
                  <a:pt x="366518" y="953091"/>
                  <a:pt x="342348" y="907637"/>
                </a:cubicBezTo>
                <a:close/>
                <a:moveTo>
                  <a:pt x="468970" y="1138514"/>
                </a:moveTo>
                <a:lnTo>
                  <a:pt x="541119" y="1138514"/>
                </a:lnTo>
                <a:lnTo>
                  <a:pt x="541119" y="1138514"/>
                </a:lnTo>
                <a:lnTo>
                  <a:pt x="541119" y="1210663"/>
                </a:lnTo>
                <a:lnTo>
                  <a:pt x="541119" y="1210663"/>
                </a:lnTo>
                <a:lnTo>
                  <a:pt x="468970" y="1210663"/>
                </a:lnTo>
                <a:lnTo>
                  <a:pt x="468970" y="1210663"/>
                </a:lnTo>
                <a:lnTo>
                  <a:pt x="468970" y="1138514"/>
                </a:lnTo>
                <a:lnTo>
                  <a:pt x="468970" y="1138514"/>
                </a:lnTo>
                <a:close/>
              </a:path>
            </a:pathLst>
          </a:custGeom>
          <a:solidFill>
            <a:srgbClr val="FE0072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 descr="Box">
            <a:extLst>
              <a:ext uri="{FF2B5EF4-FFF2-40B4-BE49-F238E27FC236}">
                <a16:creationId xmlns:a16="http://schemas.microsoft.com/office/drawing/2014/main" id="{79733844-9BEE-0082-1265-DAE08D8D3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2388" y="2436001"/>
            <a:ext cx="1644869" cy="1644869"/>
          </a:xfrm>
          <a:prstGeom prst="rect">
            <a:avLst/>
          </a:prstGeom>
        </p:spPr>
      </p:pic>
      <p:pic>
        <p:nvPicPr>
          <p:cNvPr id="13" name="Graphic 12" descr="Box">
            <a:extLst>
              <a:ext uri="{FF2B5EF4-FFF2-40B4-BE49-F238E27FC236}">
                <a16:creationId xmlns:a16="http://schemas.microsoft.com/office/drawing/2014/main" id="{9D4D0F9B-1B6B-18C5-CAE6-A8D9F644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3174" y="2436001"/>
            <a:ext cx="1644869" cy="1644869"/>
          </a:xfrm>
          <a:prstGeom prst="rect">
            <a:avLst/>
          </a:prstGeom>
        </p:spPr>
      </p:pic>
      <p:pic>
        <p:nvPicPr>
          <p:cNvPr id="14" name="Graphic 13" descr="Box">
            <a:extLst>
              <a:ext uri="{FF2B5EF4-FFF2-40B4-BE49-F238E27FC236}">
                <a16:creationId xmlns:a16="http://schemas.microsoft.com/office/drawing/2014/main" id="{A96496F6-2EDE-E30A-1A5A-01D9EA2D1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3960" y="2436001"/>
            <a:ext cx="1644869" cy="1644869"/>
          </a:xfrm>
          <a:prstGeom prst="rect">
            <a:avLst/>
          </a:prstGeom>
        </p:spPr>
      </p:pic>
      <p:pic>
        <p:nvPicPr>
          <p:cNvPr id="15" name="Graphic 14" descr="Box">
            <a:extLst>
              <a:ext uri="{FF2B5EF4-FFF2-40B4-BE49-F238E27FC236}">
                <a16:creationId xmlns:a16="http://schemas.microsoft.com/office/drawing/2014/main" id="{7016C1F7-BB13-2899-A4B1-A4531DBB6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4746" y="2436001"/>
            <a:ext cx="1644869" cy="1644869"/>
          </a:xfrm>
          <a:prstGeom prst="rect">
            <a:avLst/>
          </a:prstGeom>
        </p:spPr>
      </p:pic>
      <p:pic>
        <p:nvPicPr>
          <p:cNvPr id="17" name="Graphic 16" descr="Rubber duck">
            <a:extLst>
              <a:ext uri="{FF2B5EF4-FFF2-40B4-BE49-F238E27FC236}">
                <a16:creationId xmlns:a16="http://schemas.microsoft.com/office/drawing/2014/main" id="{3E15951A-781A-A8B0-D96E-099E11359C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87" y="4117782"/>
            <a:ext cx="1382110" cy="1382110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7F08809-1E88-46CE-80D8-9CDAB288C00D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Save the animals!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62AF184-E8E5-9533-DA26-E1C343BFC9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72" y="1005551"/>
            <a:ext cx="2446644" cy="2320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5807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1.66667E-6 0.00024 L 0.00964 0.00325 C 0.01081 0.00371 0.01211 0.00417 0.01328 0.00463 C 0.01419 0.0051 0.01511 0.00602 0.01602 0.00625 C 0.01927 0.00695 0.0224 0.00718 0.02565 0.00787 C 0.0306 0.00672 0.03542 0.00649 0.03998 0.00463 C 0.05235 -0.00023 0.06016 -0.00486 0.07044 -0.01064 C 0.08451 -0.00763 0.07253 -0.01111 0.09362 0.00162 C 0.10912 0.01112 0.1043 0.00301 0.10873 0.01088 L 0.1168 0.01088 C 0.12279 0.00787 0.1293 0.00672 0.13464 0.00162 C 0.1918 -0.05092 0.16016 -0.04074 0.18373 -0.04745 C 0.19063 -0.04583 0.19766 -0.0456 0.20443 -0.04282 C 0.22565 -0.03425 0.21432 -0.03842 0.23828 -0.03055 C 0.24427 -0.01666 0.23815 -0.03263 0.24193 -0.01666 C 0.24245 -0.01388 0.24362 -0.01157 0.24453 -0.00902 C 0.24505 -0.00717 0.2457 -0.00509 0.24636 -0.003 L 0.25078 -0.00439 L 0.25078 -0.00416 C 0.2625 -0.00856 0.2681 -0.00972 0.28112 -0.0199 C 0.32487 -0.05324 0.29154 -0.03402 0.3043 -0.0412 C 0.33451 -0.0375 0.34753 -0.05162 0.36498 -0.02129 C 0.36836 -0.01574 0.3711 -0.00879 0.37487 -0.00439 C 0.37787 -0.00115 0.37761 -0.00324 0.37761 -4.44444E-6 L 0.37761 0.00024 C 0.38412 -0.00185 0.39102 -0.00162 0.39727 -0.00601 C 0.41237 -0.01666 0.42695 -0.02986 0.44089 -0.04421 C 0.46992 -0.07407 0.45794 -0.06574 0.47487 -0.07638 C 0.52305 -0.06041 0.49805 -0.08333 0.51146 -0.05208 C 0.51289 -0.04838 0.51511 -0.04583 0.5168 -0.04282 C 0.51862 -0.02731 0.5168 -0.04143 0.51862 -0.03055 C 0.51901 -0.02847 0.51914 -0.02638 0.51953 -0.0243 C 0.51992 -0.02222 0.5211 -0.0206 0.52136 -0.01828 C 0.52175 -0.01435 0.52136 -0.01018 0.52136 -0.00601 L 0.52136 -0.00439 L 0.54362 0.00787 C 0.54479 0.00834 0.54597 0.0088 0.54714 0.00926 C 0.55677 0.01389 0.56589 0.02061 0.57578 0.02315 C 0.59284 0.02732 0.56888 0.02176 0.60612 0.02778 C 0.6138 0.02894 0.62162 0.03079 0.6293 0.03241 C 0.64362 0.03125 0.65794 0.03125 0.67227 0.02917 C 0.68008 0.02825 0.68763 0.02362 0.69544 0.02315 C 0.74167 0.01968 0.93711 0.02315 0.94375 0.02315 " pathEditMode="relative" rAng="0" ptsTypes="AAAAAAAAAAAAAAAAAAAAAAAAAAAAAAAAAAAAAAAAAAAA">
                                      <p:cBhvr>
                                        <p:cTn id="31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8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E258867-CEFE-5CCE-81A5-CE9261AECBB1}"/>
              </a:ext>
            </a:extLst>
          </p:cNvPr>
          <p:cNvSpPr/>
          <p:nvPr/>
        </p:nvSpPr>
        <p:spPr>
          <a:xfrm>
            <a:off x="937945" y="5120492"/>
            <a:ext cx="1074062" cy="393100"/>
          </a:xfrm>
          <a:custGeom>
            <a:avLst/>
            <a:gdLst>
              <a:gd name="connsiteX0" fmla="*/ 376220 w 1074062"/>
              <a:gd name="connsiteY0" fmla="*/ 393101 h 393100"/>
              <a:gd name="connsiteX1" fmla="*/ 1060165 w 1074062"/>
              <a:gd name="connsiteY1" fmla="*/ 231628 h 393100"/>
              <a:gd name="connsiteX2" fmla="*/ 1074062 w 1074062"/>
              <a:gd name="connsiteY2" fmla="*/ 231628 h 393100"/>
              <a:gd name="connsiteX3" fmla="*/ 443059 w 1074062"/>
              <a:gd name="connsiteY3" fmla="*/ 6 h 393100"/>
              <a:gd name="connsiteX4" fmla="*/ 0 w 1074062"/>
              <a:gd name="connsiteY4" fmla="*/ 96956 h 393100"/>
              <a:gd name="connsiteX5" fmla="*/ 376220 w 1074062"/>
              <a:gd name="connsiteY5" fmla="*/ 393101 h 39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062" h="393100">
                <a:moveTo>
                  <a:pt x="376220" y="393101"/>
                </a:moveTo>
                <a:cubicBezTo>
                  <a:pt x="587343" y="283554"/>
                  <a:pt x="822339" y="228074"/>
                  <a:pt x="1060165" y="231628"/>
                </a:cubicBezTo>
                <a:lnTo>
                  <a:pt x="1074062" y="231628"/>
                </a:lnTo>
                <a:cubicBezTo>
                  <a:pt x="894698" y="87529"/>
                  <a:pt x="673056" y="6174"/>
                  <a:pt x="443059" y="6"/>
                </a:cubicBezTo>
                <a:cubicBezTo>
                  <a:pt x="290053" y="-513"/>
                  <a:pt x="138804" y="32582"/>
                  <a:pt x="0" y="96956"/>
                </a:cubicBezTo>
                <a:cubicBezTo>
                  <a:pt x="144628" y="168445"/>
                  <a:pt x="272764" y="269306"/>
                  <a:pt x="376220" y="393101"/>
                </a:cubicBezTo>
                <a:close/>
              </a:path>
            </a:pathLst>
          </a:custGeom>
          <a:solidFill>
            <a:srgbClr val="BBE931"/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708C73-2436-5C61-E1DE-E5E508E5D62D}"/>
              </a:ext>
            </a:extLst>
          </p:cNvPr>
          <p:cNvSpPr/>
          <p:nvPr/>
        </p:nvSpPr>
        <p:spPr>
          <a:xfrm>
            <a:off x="78960" y="5147499"/>
            <a:ext cx="1149173" cy="740328"/>
          </a:xfrm>
          <a:custGeom>
            <a:avLst/>
            <a:gdLst>
              <a:gd name="connsiteX0" fmla="*/ 248497 w 1149173"/>
              <a:gd name="connsiteY0" fmla="*/ 730071 h 740328"/>
              <a:gd name="connsiteX1" fmla="*/ 1069099 w 1149173"/>
              <a:gd name="connsiteY1" fmla="*/ 477934 h 740328"/>
              <a:gd name="connsiteX2" fmla="*/ 1149174 w 1149173"/>
              <a:gd name="connsiteY2" fmla="*/ 417382 h 740328"/>
              <a:gd name="connsiteX3" fmla="*/ 0 w 1149173"/>
              <a:gd name="connsiteY3" fmla="*/ 2117 h 740328"/>
              <a:gd name="connsiteX4" fmla="*/ 0 w 1149173"/>
              <a:gd name="connsiteY4" fmla="*/ 740328 h 7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173" h="740328">
                <a:moveTo>
                  <a:pt x="248497" y="730071"/>
                </a:moveTo>
                <a:cubicBezTo>
                  <a:pt x="775932" y="688379"/>
                  <a:pt x="1050900" y="491170"/>
                  <a:pt x="1069099" y="477934"/>
                </a:cubicBezTo>
                <a:cubicBezTo>
                  <a:pt x="1094590" y="456208"/>
                  <a:pt x="1121326" y="435991"/>
                  <a:pt x="1149174" y="417382"/>
                </a:cubicBezTo>
                <a:cubicBezTo>
                  <a:pt x="741189" y="-54465"/>
                  <a:pt x="0" y="2117"/>
                  <a:pt x="0" y="2117"/>
                </a:cubicBezTo>
                <a:lnTo>
                  <a:pt x="0" y="74032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8C1367-E2E1-D38C-D79A-BDA34EB46854}"/>
              </a:ext>
            </a:extLst>
          </p:cNvPr>
          <p:cNvSpPr/>
          <p:nvPr/>
        </p:nvSpPr>
        <p:spPr>
          <a:xfrm>
            <a:off x="78960" y="3627532"/>
            <a:ext cx="2845636" cy="2713280"/>
          </a:xfrm>
          <a:custGeom>
            <a:avLst/>
            <a:gdLst>
              <a:gd name="connsiteX0" fmla="*/ 2728502 w 2845636"/>
              <a:gd name="connsiteY0" fmla="*/ 2098161 h 2713280"/>
              <a:gd name="connsiteX1" fmla="*/ 2647103 w 2845636"/>
              <a:gd name="connsiteY1" fmla="*/ 2031983 h 2713280"/>
              <a:gd name="connsiteX2" fmla="*/ 2647103 w 2845636"/>
              <a:gd name="connsiteY2" fmla="*/ 1644513 h 2713280"/>
              <a:gd name="connsiteX3" fmla="*/ 2829092 w 2845636"/>
              <a:gd name="connsiteY3" fmla="*/ 1379803 h 2713280"/>
              <a:gd name="connsiteX4" fmla="*/ 2580926 w 2845636"/>
              <a:gd name="connsiteY4" fmla="*/ 844426 h 2713280"/>
              <a:gd name="connsiteX5" fmla="*/ 2332760 w 2845636"/>
              <a:gd name="connsiteY5" fmla="*/ 1379803 h 2713280"/>
              <a:gd name="connsiteX6" fmla="*/ 2514748 w 2845636"/>
              <a:gd name="connsiteY6" fmla="*/ 1644513 h 2713280"/>
              <a:gd name="connsiteX7" fmla="*/ 2514748 w 2845636"/>
              <a:gd name="connsiteY7" fmla="*/ 1954886 h 2713280"/>
              <a:gd name="connsiteX8" fmla="*/ 2117683 w 2845636"/>
              <a:gd name="connsiteY8" fmla="*/ 1837421 h 2713280"/>
              <a:gd name="connsiteX9" fmla="*/ 2117683 w 2845636"/>
              <a:gd name="connsiteY9" fmla="*/ 1183255 h 2713280"/>
              <a:gd name="connsiteX10" fmla="*/ 2387026 w 2845636"/>
              <a:gd name="connsiteY10" fmla="*/ 777918 h 2713280"/>
              <a:gd name="connsiteX11" fmla="*/ 2051505 w 2845636"/>
              <a:gd name="connsiteY11" fmla="*/ 0 h 2713280"/>
              <a:gd name="connsiteX12" fmla="*/ 1715985 w 2845636"/>
              <a:gd name="connsiteY12" fmla="*/ 777918 h 2713280"/>
              <a:gd name="connsiteX13" fmla="*/ 1985328 w 2845636"/>
              <a:gd name="connsiteY13" fmla="*/ 1183255 h 2713280"/>
              <a:gd name="connsiteX14" fmla="*/ 1985328 w 2845636"/>
              <a:gd name="connsiteY14" fmla="*/ 1825509 h 2713280"/>
              <a:gd name="connsiteX15" fmla="*/ 1919150 w 2845636"/>
              <a:gd name="connsiteY15" fmla="*/ 1823854 h 2713280"/>
              <a:gd name="connsiteX16" fmla="*/ 1132960 w 2845636"/>
              <a:gd name="connsiteY16" fmla="*/ 2076322 h 2713280"/>
              <a:gd name="connsiteX17" fmla="*/ 255776 w 2845636"/>
              <a:gd name="connsiteY17" fmla="*/ 2349966 h 2713280"/>
              <a:gd name="connsiteX18" fmla="*/ 0 w 2845636"/>
              <a:gd name="connsiteY18" fmla="*/ 2349304 h 2713280"/>
              <a:gd name="connsiteX19" fmla="*/ 0 w 2845636"/>
              <a:gd name="connsiteY19" fmla="*/ 2713281 h 2713280"/>
              <a:gd name="connsiteX20" fmla="*/ 2845636 w 2845636"/>
              <a:gd name="connsiteY20" fmla="*/ 2713281 h 2713280"/>
              <a:gd name="connsiteX21" fmla="*/ 2845636 w 2845636"/>
              <a:gd name="connsiteY21" fmla="*/ 2190809 h 27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45636" h="2713280">
                <a:moveTo>
                  <a:pt x="2728502" y="2098161"/>
                </a:moveTo>
                <a:cubicBezTo>
                  <a:pt x="2702921" y="2074260"/>
                  <a:pt x="2675722" y="2052147"/>
                  <a:pt x="2647103" y="2031983"/>
                </a:cubicBezTo>
                <a:lnTo>
                  <a:pt x="2647103" y="1644513"/>
                </a:lnTo>
                <a:cubicBezTo>
                  <a:pt x="2759228" y="1605703"/>
                  <a:pt x="2833006" y="1498390"/>
                  <a:pt x="2829092" y="1379803"/>
                </a:cubicBezTo>
                <a:cubicBezTo>
                  <a:pt x="2829092" y="1214359"/>
                  <a:pt x="2634530" y="844426"/>
                  <a:pt x="2580926" y="844426"/>
                </a:cubicBezTo>
                <a:cubicBezTo>
                  <a:pt x="2527322" y="844426"/>
                  <a:pt x="2332760" y="1215682"/>
                  <a:pt x="2332760" y="1379803"/>
                </a:cubicBezTo>
                <a:cubicBezTo>
                  <a:pt x="2328845" y="1498390"/>
                  <a:pt x="2402624" y="1605703"/>
                  <a:pt x="2514748" y="1644513"/>
                </a:cubicBezTo>
                <a:lnTo>
                  <a:pt x="2514748" y="1954886"/>
                </a:lnTo>
                <a:cubicBezTo>
                  <a:pt x="2389481" y="1894869"/>
                  <a:pt x="2255441" y="1855216"/>
                  <a:pt x="2117683" y="1837421"/>
                </a:cubicBezTo>
                <a:lnTo>
                  <a:pt x="2117683" y="1183255"/>
                </a:lnTo>
                <a:cubicBezTo>
                  <a:pt x="2271215" y="1150166"/>
                  <a:pt x="2387026" y="994649"/>
                  <a:pt x="2387026" y="777918"/>
                </a:cubicBezTo>
                <a:cubicBezTo>
                  <a:pt x="2387026" y="531075"/>
                  <a:pt x="2131911" y="0"/>
                  <a:pt x="2051505" y="0"/>
                </a:cubicBezTo>
                <a:cubicBezTo>
                  <a:pt x="1971099" y="0"/>
                  <a:pt x="1715985" y="531075"/>
                  <a:pt x="1715985" y="777918"/>
                </a:cubicBezTo>
                <a:cubicBezTo>
                  <a:pt x="1715985" y="994649"/>
                  <a:pt x="1831796" y="1148843"/>
                  <a:pt x="1985328" y="1183255"/>
                </a:cubicBezTo>
                <a:lnTo>
                  <a:pt x="1985328" y="1825509"/>
                </a:lnTo>
                <a:cubicBezTo>
                  <a:pt x="1962827" y="1825509"/>
                  <a:pt x="1940327" y="1823854"/>
                  <a:pt x="1919150" y="1823854"/>
                </a:cubicBezTo>
                <a:cubicBezTo>
                  <a:pt x="1608777" y="1823854"/>
                  <a:pt x="1321566" y="1916172"/>
                  <a:pt x="1132960" y="2076322"/>
                </a:cubicBezTo>
                <a:cubicBezTo>
                  <a:pt x="1129651" y="2078638"/>
                  <a:pt x="838801" y="2304635"/>
                  <a:pt x="255776" y="2349966"/>
                </a:cubicBezTo>
                <a:lnTo>
                  <a:pt x="0" y="2349304"/>
                </a:lnTo>
                <a:lnTo>
                  <a:pt x="0" y="2713281"/>
                </a:lnTo>
                <a:lnTo>
                  <a:pt x="2845636" y="2713281"/>
                </a:lnTo>
                <a:lnTo>
                  <a:pt x="2845636" y="219080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C9BD27A-DE41-3EFB-18EA-893577AA4501}"/>
              </a:ext>
            </a:extLst>
          </p:cNvPr>
          <p:cNvGrpSpPr/>
          <p:nvPr/>
        </p:nvGrpSpPr>
        <p:grpSpPr>
          <a:xfrm>
            <a:off x="188293" y="3199268"/>
            <a:ext cx="860308" cy="864279"/>
            <a:chOff x="188293" y="3199268"/>
            <a:chExt cx="860308" cy="86427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D81376E-06A3-F565-E4D3-F9D0AD56EC02}"/>
                </a:ext>
              </a:extLst>
            </p:cNvPr>
            <p:cNvSpPr/>
            <p:nvPr/>
          </p:nvSpPr>
          <p:spPr>
            <a:xfrm>
              <a:off x="188293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E4F87-922B-E845-4DAF-582A2330A2F0}"/>
                </a:ext>
              </a:extLst>
            </p:cNvPr>
            <p:cNvSpPr/>
            <p:nvPr/>
          </p:nvSpPr>
          <p:spPr>
            <a:xfrm>
              <a:off x="299472" y="3309785"/>
              <a:ext cx="161804" cy="165443"/>
            </a:xfrm>
            <a:custGeom>
              <a:avLst/>
              <a:gdLst>
                <a:gd name="connsiteX0" fmla="*/ 115149 w 161804"/>
                <a:gd name="connsiteY0" fmla="*/ 165444 h 165443"/>
                <a:gd name="connsiteX1" fmla="*/ 0 w 161804"/>
                <a:gd name="connsiteY1" fmla="*/ 47979 h 165443"/>
                <a:gd name="connsiteX2" fmla="*/ 46986 w 161804"/>
                <a:gd name="connsiteY2" fmla="*/ 0 h 165443"/>
                <a:gd name="connsiteX3" fmla="*/ 161804 w 161804"/>
                <a:gd name="connsiteY3" fmla="*/ 117465 h 165443"/>
                <a:gd name="connsiteX4" fmla="*/ 115149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165444"/>
                  </a:moveTo>
                  <a:lnTo>
                    <a:pt x="0" y="47979"/>
                  </a:lnTo>
                  <a:lnTo>
                    <a:pt x="46986" y="0"/>
                  </a:lnTo>
                  <a:lnTo>
                    <a:pt x="161804" y="117465"/>
                  </a:lnTo>
                  <a:lnTo>
                    <a:pt x="115149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CEF81C8-760C-E44F-2054-34DA3EA0FC4F}"/>
                </a:ext>
              </a:extLst>
            </p:cNvPr>
            <p:cNvSpPr/>
            <p:nvPr/>
          </p:nvSpPr>
          <p:spPr>
            <a:xfrm>
              <a:off x="419915" y="3434860"/>
              <a:ext cx="397065" cy="397065"/>
            </a:xfrm>
            <a:custGeom>
              <a:avLst/>
              <a:gdLst>
                <a:gd name="connsiteX0" fmla="*/ 397066 w 397065"/>
                <a:gd name="connsiteY0" fmla="*/ 198533 h 397065"/>
                <a:gd name="connsiteX1" fmla="*/ 198533 w 397065"/>
                <a:gd name="connsiteY1" fmla="*/ 397066 h 397065"/>
                <a:gd name="connsiteX2" fmla="*/ 0 w 397065"/>
                <a:gd name="connsiteY2" fmla="*/ 198533 h 397065"/>
                <a:gd name="connsiteX3" fmla="*/ 198533 w 397065"/>
                <a:gd name="connsiteY3" fmla="*/ 0 h 397065"/>
                <a:gd name="connsiteX4" fmla="*/ 397066 w 397065"/>
                <a:gd name="connsiteY4" fmla="*/ 198533 h 39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65" h="397065">
                  <a:moveTo>
                    <a:pt x="397066" y="198533"/>
                  </a:moveTo>
                  <a:cubicBezTo>
                    <a:pt x="397066" y="308179"/>
                    <a:pt x="308179" y="397066"/>
                    <a:pt x="198533" y="397066"/>
                  </a:cubicBezTo>
                  <a:cubicBezTo>
                    <a:pt x="88886" y="397066"/>
                    <a:pt x="0" y="308179"/>
                    <a:pt x="0" y="198533"/>
                  </a:cubicBezTo>
                  <a:cubicBezTo>
                    <a:pt x="0" y="88886"/>
                    <a:pt x="88886" y="0"/>
                    <a:pt x="198533" y="0"/>
                  </a:cubicBezTo>
                  <a:cubicBezTo>
                    <a:pt x="308179" y="0"/>
                    <a:pt x="397066" y="88886"/>
                    <a:pt x="397066" y="198533"/>
                  </a:cubicBezTo>
                  <a:close/>
                </a:path>
              </a:pathLst>
            </a:custGeom>
            <a:solidFill>
              <a:srgbClr val="FFFF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CAA1EA-C6A8-D69C-FAC4-5F214447615D}"/>
                </a:ext>
              </a:extLst>
            </p:cNvPr>
            <p:cNvSpPr/>
            <p:nvPr/>
          </p:nvSpPr>
          <p:spPr>
            <a:xfrm>
              <a:off x="585359" y="3199268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1F21BD3-0F8F-610A-B091-CC0961A3CCC1}"/>
                </a:ext>
              </a:extLst>
            </p:cNvPr>
            <p:cNvSpPr/>
            <p:nvPr/>
          </p:nvSpPr>
          <p:spPr>
            <a:xfrm>
              <a:off x="883158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DC584C-E9D3-54BD-95FB-CFD294F79045}"/>
                </a:ext>
              </a:extLst>
            </p:cNvPr>
            <p:cNvSpPr/>
            <p:nvPr/>
          </p:nvSpPr>
          <p:spPr>
            <a:xfrm>
              <a:off x="775619" y="3309785"/>
              <a:ext cx="161804" cy="165443"/>
            </a:xfrm>
            <a:custGeom>
              <a:avLst/>
              <a:gdLst>
                <a:gd name="connsiteX0" fmla="*/ 46655 w 161804"/>
                <a:gd name="connsiteY0" fmla="*/ 165444 h 165443"/>
                <a:gd name="connsiteX1" fmla="*/ 161804 w 161804"/>
                <a:gd name="connsiteY1" fmla="*/ 47979 h 165443"/>
                <a:gd name="connsiteX2" fmla="*/ 114818 w 161804"/>
                <a:gd name="connsiteY2" fmla="*/ 0 h 165443"/>
                <a:gd name="connsiteX3" fmla="*/ 0 w 161804"/>
                <a:gd name="connsiteY3" fmla="*/ 117465 h 165443"/>
                <a:gd name="connsiteX4" fmla="*/ 46655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165444"/>
                  </a:moveTo>
                  <a:lnTo>
                    <a:pt x="161804" y="47979"/>
                  </a:lnTo>
                  <a:lnTo>
                    <a:pt x="114818" y="0"/>
                  </a:lnTo>
                  <a:lnTo>
                    <a:pt x="0" y="117465"/>
                  </a:lnTo>
                  <a:lnTo>
                    <a:pt x="46655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CFC54-775C-06E7-93A0-DBCCE884CE6E}"/>
                </a:ext>
              </a:extLst>
            </p:cNvPr>
            <p:cNvSpPr/>
            <p:nvPr/>
          </p:nvSpPr>
          <p:spPr>
            <a:xfrm>
              <a:off x="299472" y="3787256"/>
              <a:ext cx="161804" cy="165443"/>
            </a:xfrm>
            <a:custGeom>
              <a:avLst/>
              <a:gdLst>
                <a:gd name="connsiteX0" fmla="*/ 115149 w 161804"/>
                <a:gd name="connsiteY0" fmla="*/ 0 h 165443"/>
                <a:gd name="connsiteX1" fmla="*/ 0 w 161804"/>
                <a:gd name="connsiteY1" fmla="*/ 117796 h 165443"/>
                <a:gd name="connsiteX2" fmla="*/ 46986 w 161804"/>
                <a:gd name="connsiteY2" fmla="*/ 165444 h 165443"/>
                <a:gd name="connsiteX3" fmla="*/ 161804 w 161804"/>
                <a:gd name="connsiteY3" fmla="*/ 47979 h 165443"/>
                <a:gd name="connsiteX4" fmla="*/ 115149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0"/>
                  </a:moveTo>
                  <a:lnTo>
                    <a:pt x="0" y="117796"/>
                  </a:lnTo>
                  <a:lnTo>
                    <a:pt x="46986" y="165444"/>
                  </a:lnTo>
                  <a:lnTo>
                    <a:pt x="161804" y="47979"/>
                  </a:lnTo>
                  <a:lnTo>
                    <a:pt x="115149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033665E-D267-9A36-385F-0FF3657FBD02}"/>
                </a:ext>
              </a:extLst>
            </p:cNvPr>
            <p:cNvSpPr/>
            <p:nvPr/>
          </p:nvSpPr>
          <p:spPr>
            <a:xfrm>
              <a:off x="585359" y="3898104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CB80D0-96C8-8D18-EE50-76D5CC9377E1}"/>
                </a:ext>
              </a:extLst>
            </p:cNvPr>
            <p:cNvSpPr/>
            <p:nvPr/>
          </p:nvSpPr>
          <p:spPr>
            <a:xfrm>
              <a:off x="775619" y="3787256"/>
              <a:ext cx="161804" cy="165443"/>
            </a:xfrm>
            <a:custGeom>
              <a:avLst/>
              <a:gdLst>
                <a:gd name="connsiteX0" fmla="*/ 46655 w 161804"/>
                <a:gd name="connsiteY0" fmla="*/ 0 h 165443"/>
                <a:gd name="connsiteX1" fmla="*/ 161804 w 161804"/>
                <a:gd name="connsiteY1" fmla="*/ 117796 h 165443"/>
                <a:gd name="connsiteX2" fmla="*/ 114818 w 161804"/>
                <a:gd name="connsiteY2" fmla="*/ 165444 h 165443"/>
                <a:gd name="connsiteX3" fmla="*/ 0 w 161804"/>
                <a:gd name="connsiteY3" fmla="*/ 47979 h 165443"/>
                <a:gd name="connsiteX4" fmla="*/ 46655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0"/>
                  </a:moveTo>
                  <a:lnTo>
                    <a:pt x="161804" y="117796"/>
                  </a:lnTo>
                  <a:lnTo>
                    <a:pt x="114818" y="165444"/>
                  </a:lnTo>
                  <a:lnTo>
                    <a:pt x="0" y="47979"/>
                  </a:lnTo>
                  <a:lnTo>
                    <a:pt x="46655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B159FC3-81BA-533C-90A7-3E02EF1C69C9}"/>
              </a:ext>
            </a:extLst>
          </p:cNvPr>
          <p:cNvSpPr/>
          <p:nvPr/>
        </p:nvSpPr>
        <p:spPr>
          <a:xfrm>
            <a:off x="11266436" y="5349169"/>
            <a:ext cx="883943" cy="1083862"/>
          </a:xfrm>
          <a:custGeom>
            <a:avLst/>
            <a:gdLst>
              <a:gd name="connsiteX0" fmla="*/ 874448 w 883943"/>
              <a:gd name="connsiteY0" fmla="*/ 986069 h 1083862"/>
              <a:gd name="connsiteX1" fmla="*/ 275971 w 883943"/>
              <a:gd name="connsiteY1" fmla="*/ 28288 h 1083862"/>
              <a:gd name="connsiteX2" fmla="*/ 193500 w 883943"/>
              <a:gd name="connsiteY2" fmla="*/ 9028 h 1083862"/>
              <a:gd name="connsiteX3" fmla="*/ 174240 w 883943"/>
              <a:gd name="connsiteY3" fmla="*/ 28288 h 1083862"/>
              <a:gd name="connsiteX4" fmla="*/ 0 w 883943"/>
              <a:gd name="connsiteY4" fmla="*/ 310031 h 1083862"/>
              <a:gd name="connsiteX5" fmla="*/ 375176 w 883943"/>
              <a:gd name="connsiteY5" fmla="*/ 919331 h 1083862"/>
              <a:gd name="connsiteX6" fmla="*/ 393935 w 883943"/>
              <a:gd name="connsiteY6" fmla="*/ 1083831 h 1083862"/>
              <a:gd name="connsiteX7" fmla="*/ 819254 w 883943"/>
              <a:gd name="connsiteY7" fmla="*/ 1083831 h 1083862"/>
              <a:gd name="connsiteX8" fmla="*/ 875170 w 883943"/>
              <a:gd name="connsiteY8" fmla="*/ 1052085 h 1083862"/>
              <a:gd name="connsiteX9" fmla="*/ 875170 w 883943"/>
              <a:gd name="connsiteY9" fmla="*/ 987872 h 108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943" h="1083862">
                <a:moveTo>
                  <a:pt x="874448" y="986069"/>
                </a:moveTo>
                <a:lnTo>
                  <a:pt x="275971" y="28288"/>
                </a:lnTo>
                <a:cubicBezTo>
                  <a:pt x="258518" y="197"/>
                  <a:pt x="221595" y="-8429"/>
                  <a:pt x="193500" y="9028"/>
                </a:cubicBezTo>
                <a:cubicBezTo>
                  <a:pt x="185687" y="13883"/>
                  <a:pt x="179096" y="20474"/>
                  <a:pt x="174240" y="28288"/>
                </a:cubicBezTo>
                <a:lnTo>
                  <a:pt x="0" y="310031"/>
                </a:lnTo>
                <a:lnTo>
                  <a:pt x="375176" y="919331"/>
                </a:lnTo>
                <a:cubicBezTo>
                  <a:pt x="407712" y="967887"/>
                  <a:pt x="414703" y="1029196"/>
                  <a:pt x="393935" y="1083831"/>
                </a:cubicBezTo>
                <a:lnTo>
                  <a:pt x="819254" y="1083831"/>
                </a:lnTo>
                <a:cubicBezTo>
                  <a:pt x="842371" y="1084567"/>
                  <a:pt x="863954" y="1072312"/>
                  <a:pt x="875170" y="1052085"/>
                </a:cubicBezTo>
                <a:cubicBezTo>
                  <a:pt x="886869" y="1032280"/>
                  <a:pt x="886869" y="1007677"/>
                  <a:pt x="875170" y="98787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AE1A7E7-9BFC-6F7E-30EF-8FD5371D9FCA}"/>
              </a:ext>
            </a:extLst>
          </p:cNvPr>
          <p:cNvSpPr/>
          <p:nvPr/>
        </p:nvSpPr>
        <p:spPr>
          <a:xfrm>
            <a:off x="9515083" y="4755159"/>
            <a:ext cx="2036643" cy="1677943"/>
          </a:xfrm>
          <a:custGeom>
            <a:avLst/>
            <a:gdLst>
              <a:gd name="connsiteX0" fmla="*/ 2025160 w 2036643"/>
              <a:gd name="connsiteY0" fmla="*/ 1578997 h 1677943"/>
              <a:gd name="connsiteX1" fmla="*/ 1070265 w 2036643"/>
              <a:gd name="connsiteY1" fmla="*/ 25985 h 1677943"/>
              <a:gd name="connsiteX2" fmla="*/ 981529 w 2036643"/>
              <a:gd name="connsiteY2" fmla="*/ 12270 h 1677943"/>
              <a:gd name="connsiteX3" fmla="*/ 967813 w 2036643"/>
              <a:gd name="connsiteY3" fmla="*/ 25985 h 1677943"/>
              <a:gd name="connsiteX4" fmla="*/ 13279 w 2036643"/>
              <a:gd name="connsiteY4" fmla="*/ 1578997 h 1677943"/>
              <a:gd name="connsiteX5" fmla="*/ 22987 w 2036643"/>
              <a:gd name="connsiteY5" fmla="*/ 1664667 h 1677943"/>
              <a:gd name="connsiteX6" fmla="*/ 64505 w 2036643"/>
              <a:gd name="connsiteY6" fmla="*/ 1677841 h 1677943"/>
              <a:gd name="connsiteX7" fmla="*/ 1973934 w 2036643"/>
              <a:gd name="connsiteY7" fmla="*/ 1677841 h 1677943"/>
              <a:gd name="connsiteX8" fmla="*/ 2036628 w 2036643"/>
              <a:gd name="connsiteY8" fmla="*/ 1617914 h 1677943"/>
              <a:gd name="connsiteX9" fmla="*/ 2025160 w 2036643"/>
              <a:gd name="connsiteY9" fmla="*/ 1580800 h 1677943"/>
              <a:gd name="connsiteX10" fmla="*/ 1167306 w 2036643"/>
              <a:gd name="connsiteY10" fmla="*/ 610394 h 1677943"/>
              <a:gd name="connsiteX11" fmla="*/ 1019039 w 2036643"/>
              <a:gd name="connsiteY11" fmla="*/ 742427 h 1677943"/>
              <a:gd name="connsiteX12" fmla="*/ 871133 w 2036643"/>
              <a:gd name="connsiteY12" fmla="*/ 610394 h 1677943"/>
              <a:gd name="connsiteX13" fmla="*/ 688596 w 2036643"/>
              <a:gd name="connsiteY13" fmla="*/ 721864 h 1677943"/>
              <a:gd name="connsiteX14" fmla="*/ 1019039 w 2036643"/>
              <a:gd name="connsiteY14" fmla="*/ 180745 h 1677943"/>
              <a:gd name="connsiteX15" fmla="*/ 1349483 w 2036643"/>
              <a:gd name="connsiteY15" fmla="*/ 721864 h 167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643" h="1677943">
                <a:moveTo>
                  <a:pt x="2025160" y="1578997"/>
                </a:moveTo>
                <a:lnTo>
                  <a:pt x="1070265" y="25985"/>
                </a:lnTo>
                <a:cubicBezTo>
                  <a:pt x="1049548" y="-2305"/>
                  <a:pt x="1009819" y="-8448"/>
                  <a:pt x="981529" y="12270"/>
                </a:cubicBezTo>
                <a:cubicBezTo>
                  <a:pt x="976280" y="16111"/>
                  <a:pt x="971655" y="20736"/>
                  <a:pt x="967813" y="25985"/>
                </a:cubicBezTo>
                <a:lnTo>
                  <a:pt x="13279" y="1578997"/>
                </a:lnTo>
                <a:cubicBezTo>
                  <a:pt x="-7698" y="1605334"/>
                  <a:pt x="-3351" y="1643693"/>
                  <a:pt x="22987" y="1664667"/>
                </a:cubicBezTo>
                <a:cubicBezTo>
                  <a:pt x="34733" y="1674020"/>
                  <a:pt x="49516" y="1678710"/>
                  <a:pt x="64505" y="1677841"/>
                </a:cubicBezTo>
                <a:lnTo>
                  <a:pt x="1973934" y="1677841"/>
                </a:lnTo>
                <a:cubicBezTo>
                  <a:pt x="2007793" y="1678606"/>
                  <a:pt x="2035863" y="1651773"/>
                  <a:pt x="2036628" y="1617914"/>
                </a:cubicBezTo>
                <a:cubicBezTo>
                  <a:pt x="2036927" y="1604627"/>
                  <a:pt x="2032901" y="1591601"/>
                  <a:pt x="2025160" y="1580800"/>
                </a:cubicBezTo>
                <a:close/>
                <a:moveTo>
                  <a:pt x="1167306" y="610394"/>
                </a:moveTo>
                <a:lnTo>
                  <a:pt x="1019039" y="742427"/>
                </a:lnTo>
                <a:lnTo>
                  <a:pt x="871133" y="610394"/>
                </a:lnTo>
                <a:lnTo>
                  <a:pt x="688596" y="721864"/>
                </a:lnTo>
                <a:lnTo>
                  <a:pt x="1019039" y="180745"/>
                </a:lnTo>
                <a:lnTo>
                  <a:pt x="1349483" y="721864"/>
                </a:lnTo>
                <a:close/>
              </a:path>
            </a:pathLst>
          </a:custGeom>
          <a:solidFill>
            <a:srgbClr val="DEB0B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51BE0DF-D635-D4F6-6534-AC529FD12E06}"/>
              </a:ext>
            </a:extLst>
          </p:cNvPr>
          <p:cNvSpPr/>
          <p:nvPr/>
        </p:nvSpPr>
        <p:spPr>
          <a:xfrm>
            <a:off x="9384142" y="3768461"/>
            <a:ext cx="931007" cy="637146"/>
          </a:xfrm>
          <a:custGeom>
            <a:avLst/>
            <a:gdLst>
              <a:gd name="connsiteX0" fmla="*/ 499195 w 931007"/>
              <a:gd name="connsiteY0" fmla="*/ 637146 h 637146"/>
              <a:gd name="connsiteX1" fmla="*/ 542123 w 931007"/>
              <a:gd name="connsiteY1" fmla="*/ 542631 h 637146"/>
              <a:gd name="connsiteX2" fmla="*/ 668745 w 931007"/>
              <a:gd name="connsiteY2" fmla="*/ 454970 h 637146"/>
              <a:gd name="connsiteX3" fmla="*/ 856333 w 931007"/>
              <a:gd name="connsiteY3" fmla="*/ 292273 h 637146"/>
              <a:gd name="connsiteX4" fmla="*/ 919103 w 931007"/>
              <a:gd name="connsiteY4" fmla="*/ 283615 h 637146"/>
              <a:gd name="connsiteX5" fmla="*/ 931008 w 931007"/>
              <a:gd name="connsiteY5" fmla="*/ 283615 h 637146"/>
              <a:gd name="connsiteX6" fmla="*/ 850200 w 931007"/>
              <a:gd name="connsiteY6" fmla="*/ 154829 h 637146"/>
              <a:gd name="connsiteX7" fmla="*/ 669827 w 931007"/>
              <a:gd name="connsiteY7" fmla="*/ 129577 h 637146"/>
              <a:gd name="connsiteX8" fmla="*/ 348782 w 931007"/>
              <a:gd name="connsiteY8" fmla="*/ 26385 h 637146"/>
              <a:gd name="connsiteX9" fmla="*/ 219256 w 931007"/>
              <a:gd name="connsiteY9" fmla="*/ 237801 h 637146"/>
              <a:gd name="connsiteX10" fmla="*/ 219256 w 931007"/>
              <a:gd name="connsiteY10" fmla="*/ 237801 h 637146"/>
              <a:gd name="connsiteX11" fmla="*/ 1005 w 931007"/>
              <a:gd name="connsiteY11" fmla="*/ 416370 h 637146"/>
              <a:gd name="connsiteX12" fmla="*/ 179574 w 931007"/>
              <a:gd name="connsiteY12" fmla="*/ 634621 h 637146"/>
              <a:gd name="connsiteX13" fmla="*/ 179574 w 931007"/>
              <a:gd name="connsiteY13" fmla="*/ 634621 h 6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007" h="637146">
                <a:moveTo>
                  <a:pt x="499195" y="637146"/>
                </a:moveTo>
                <a:cubicBezTo>
                  <a:pt x="506402" y="602876"/>
                  <a:pt x="521056" y="570607"/>
                  <a:pt x="542123" y="542631"/>
                </a:cubicBezTo>
                <a:cubicBezTo>
                  <a:pt x="573844" y="500593"/>
                  <a:pt x="618234" y="469865"/>
                  <a:pt x="668745" y="454970"/>
                </a:cubicBezTo>
                <a:cubicBezTo>
                  <a:pt x="700971" y="373369"/>
                  <a:pt x="770995" y="312637"/>
                  <a:pt x="856333" y="292273"/>
                </a:cubicBezTo>
                <a:cubicBezTo>
                  <a:pt x="876867" y="287053"/>
                  <a:pt x="897924" y="284149"/>
                  <a:pt x="919103" y="283615"/>
                </a:cubicBezTo>
                <a:lnTo>
                  <a:pt x="931008" y="283615"/>
                </a:lnTo>
                <a:cubicBezTo>
                  <a:pt x="922317" y="231632"/>
                  <a:pt x="893227" y="185269"/>
                  <a:pt x="850200" y="154829"/>
                </a:cubicBezTo>
                <a:cubicBezTo>
                  <a:pt x="797629" y="117914"/>
                  <a:pt x="730516" y="108516"/>
                  <a:pt x="669827" y="129577"/>
                </a:cubicBezTo>
                <a:cubicBezTo>
                  <a:pt x="609670" y="12425"/>
                  <a:pt x="465930" y="-33776"/>
                  <a:pt x="348782" y="26385"/>
                </a:cubicBezTo>
                <a:cubicBezTo>
                  <a:pt x="269482" y="67106"/>
                  <a:pt x="219519" y="148657"/>
                  <a:pt x="219256" y="237801"/>
                </a:cubicBezTo>
                <a:lnTo>
                  <a:pt x="219256" y="237801"/>
                </a:lnTo>
                <a:cubicBezTo>
                  <a:pt x="109676" y="226841"/>
                  <a:pt x="11963" y="306790"/>
                  <a:pt x="1005" y="416370"/>
                </a:cubicBezTo>
                <a:cubicBezTo>
                  <a:pt x="-9954" y="525950"/>
                  <a:pt x="69995" y="623662"/>
                  <a:pt x="179574" y="634621"/>
                </a:cubicBezTo>
                <a:lnTo>
                  <a:pt x="179574" y="63462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929D178-0B49-15F3-ABC8-FA23D9C6CFA7}"/>
              </a:ext>
            </a:extLst>
          </p:cNvPr>
          <p:cNvSpPr/>
          <p:nvPr/>
        </p:nvSpPr>
        <p:spPr>
          <a:xfrm>
            <a:off x="9991454" y="4162288"/>
            <a:ext cx="752261" cy="430907"/>
          </a:xfrm>
          <a:custGeom>
            <a:avLst/>
            <a:gdLst>
              <a:gd name="connsiteX0" fmla="*/ 644038 w 752261"/>
              <a:gd name="connsiteY0" fmla="*/ 214459 h 430907"/>
              <a:gd name="connsiteX1" fmla="*/ 635019 w 752261"/>
              <a:gd name="connsiteY1" fmla="*/ 214459 h 430907"/>
              <a:gd name="connsiteX2" fmla="*/ 500926 w 752261"/>
              <a:gd name="connsiteY2" fmla="*/ 79440 h 430907"/>
              <a:gd name="connsiteX3" fmla="*/ 454646 w 752261"/>
              <a:gd name="connsiteY3" fmla="*/ 87477 h 430907"/>
              <a:gd name="connsiteX4" fmla="*/ 236886 w 752261"/>
              <a:gd name="connsiteY4" fmla="*/ 18059 h 430907"/>
              <a:gd name="connsiteX5" fmla="*/ 149455 w 752261"/>
              <a:gd name="connsiteY5" fmla="*/ 159626 h 430907"/>
              <a:gd name="connsiteX6" fmla="*/ 149455 w 752261"/>
              <a:gd name="connsiteY6" fmla="*/ 159626 h 430907"/>
              <a:gd name="connsiteX7" fmla="*/ 647 w 752261"/>
              <a:gd name="connsiteY7" fmla="*/ 282099 h 430907"/>
              <a:gd name="connsiteX8" fmla="*/ 123121 w 752261"/>
              <a:gd name="connsiteY8" fmla="*/ 430907 h 430907"/>
              <a:gd name="connsiteX9" fmla="*/ 644038 w 752261"/>
              <a:gd name="connsiteY9" fmla="*/ 430907 h 430907"/>
              <a:gd name="connsiteX10" fmla="*/ 752262 w 752261"/>
              <a:gd name="connsiteY10" fmla="*/ 322683 h 430907"/>
              <a:gd name="connsiteX11" fmla="*/ 644038 w 752261"/>
              <a:gd name="connsiteY11" fmla="*/ 214459 h 43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2261" h="430907">
                <a:moveTo>
                  <a:pt x="644038" y="214459"/>
                </a:moveTo>
                <a:lnTo>
                  <a:pt x="635019" y="214459"/>
                </a:lnTo>
                <a:cubicBezTo>
                  <a:pt x="635275" y="140146"/>
                  <a:pt x="575240" y="79696"/>
                  <a:pt x="500926" y="79440"/>
                </a:cubicBezTo>
                <a:cubicBezTo>
                  <a:pt x="485147" y="79382"/>
                  <a:pt x="469484" y="82105"/>
                  <a:pt x="454646" y="87477"/>
                </a:cubicBezTo>
                <a:cubicBezTo>
                  <a:pt x="413684" y="8174"/>
                  <a:pt x="316188" y="-22904"/>
                  <a:pt x="236886" y="18059"/>
                </a:cubicBezTo>
                <a:cubicBezTo>
                  <a:pt x="183823" y="45468"/>
                  <a:pt x="150202" y="99908"/>
                  <a:pt x="149455" y="159626"/>
                </a:cubicBezTo>
                <a:lnTo>
                  <a:pt x="149455" y="159626"/>
                </a:lnTo>
                <a:cubicBezTo>
                  <a:pt x="74543" y="152353"/>
                  <a:pt x="7920" y="207187"/>
                  <a:pt x="647" y="282099"/>
                </a:cubicBezTo>
                <a:cubicBezTo>
                  <a:pt x="-6625" y="357012"/>
                  <a:pt x="48208" y="423634"/>
                  <a:pt x="123121" y="430907"/>
                </a:cubicBezTo>
                <a:lnTo>
                  <a:pt x="644038" y="430907"/>
                </a:lnTo>
                <a:cubicBezTo>
                  <a:pt x="703810" y="430907"/>
                  <a:pt x="752262" y="382455"/>
                  <a:pt x="752262" y="322683"/>
                </a:cubicBezTo>
                <a:cubicBezTo>
                  <a:pt x="752262" y="262911"/>
                  <a:pt x="703810" y="214459"/>
                  <a:pt x="644038" y="21445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623AFE6-6A94-31B0-3FF5-A45D06033DFB}"/>
              </a:ext>
            </a:extLst>
          </p:cNvPr>
          <p:cNvSpPr/>
          <p:nvPr/>
        </p:nvSpPr>
        <p:spPr>
          <a:xfrm>
            <a:off x="11735245" y="5114620"/>
            <a:ext cx="582801" cy="328314"/>
          </a:xfrm>
          <a:custGeom>
            <a:avLst/>
            <a:gdLst>
              <a:gd name="connsiteX0" fmla="*/ 495104 w 582801"/>
              <a:gd name="connsiteY0" fmla="*/ 163992 h 328314"/>
              <a:gd name="connsiteX1" fmla="*/ 488250 w 582801"/>
              <a:gd name="connsiteY1" fmla="*/ 163992 h 328314"/>
              <a:gd name="connsiteX2" fmla="*/ 385928 w 582801"/>
              <a:gd name="connsiteY2" fmla="*/ 61411 h 328314"/>
              <a:gd name="connsiteX3" fmla="*/ 351527 w 582801"/>
              <a:gd name="connsiteY3" fmla="*/ 67312 h 328314"/>
              <a:gd name="connsiteX4" fmla="*/ 186132 w 582801"/>
              <a:gd name="connsiteY4" fmla="*/ 13374 h 328314"/>
              <a:gd name="connsiteX5" fmla="*/ 118846 w 582801"/>
              <a:gd name="connsiteY5" fmla="*/ 122867 h 328314"/>
              <a:gd name="connsiteX6" fmla="*/ 118846 w 582801"/>
              <a:gd name="connsiteY6" fmla="*/ 122867 h 328314"/>
              <a:gd name="connsiteX7" fmla="*/ 20723 w 582801"/>
              <a:gd name="connsiteY7" fmla="*/ 163992 h 328314"/>
              <a:gd name="connsiteX8" fmla="*/ 40687 w 582801"/>
              <a:gd name="connsiteY8" fmla="*/ 307501 h 328314"/>
              <a:gd name="connsiteX9" fmla="*/ 98284 w 582801"/>
              <a:gd name="connsiteY9" fmla="*/ 328132 h 328314"/>
              <a:gd name="connsiteX10" fmla="*/ 495104 w 582801"/>
              <a:gd name="connsiteY10" fmla="*/ 328132 h 328314"/>
              <a:gd name="connsiteX11" fmla="*/ 582617 w 582801"/>
              <a:gd name="connsiteY11" fmla="*/ 251506 h 328314"/>
              <a:gd name="connsiteX12" fmla="*/ 505991 w 582801"/>
              <a:gd name="connsiteY12" fmla="*/ 163992 h 328314"/>
              <a:gd name="connsiteX13" fmla="*/ 495104 w 582801"/>
              <a:gd name="connsiteY13" fmla="*/ 163992 h 32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801" h="328314">
                <a:moveTo>
                  <a:pt x="495104" y="163992"/>
                </a:moveTo>
                <a:lnTo>
                  <a:pt x="488250" y="163992"/>
                </a:lnTo>
                <a:cubicBezTo>
                  <a:pt x="488322" y="107409"/>
                  <a:pt x="442511" y="61483"/>
                  <a:pt x="385928" y="61411"/>
                </a:cubicBezTo>
                <a:cubicBezTo>
                  <a:pt x="374207" y="61396"/>
                  <a:pt x="362573" y="63391"/>
                  <a:pt x="351527" y="67312"/>
                </a:cubicBezTo>
                <a:cubicBezTo>
                  <a:pt x="320749" y="6747"/>
                  <a:pt x="246698" y="-17405"/>
                  <a:pt x="186132" y="13374"/>
                </a:cubicBezTo>
                <a:cubicBezTo>
                  <a:pt x="144906" y="34322"/>
                  <a:pt x="118911" y="76623"/>
                  <a:pt x="118846" y="122867"/>
                </a:cubicBezTo>
                <a:lnTo>
                  <a:pt x="118846" y="122867"/>
                </a:lnTo>
                <a:cubicBezTo>
                  <a:pt x="81026" y="117185"/>
                  <a:pt x="43191" y="133044"/>
                  <a:pt x="20723" y="163992"/>
                </a:cubicBezTo>
                <a:cubicBezTo>
                  <a:pt x="-13393" y="209132"/>
                  <a:pt x="-4457" y="273385"/>
                  <a:pt x="40687" y="307501"/>
                </a:cubicBezTo>
                <a:cubicBezTo>
                  <a:pt x="57335" y="320083"/>
                  <a:pt x="77432" y="327280"/>
                  <a:pt x="98284" y="328132"/>
                </a:cubicBezTo>
                <a:lnTo>
                  <a:pt x="495104" y="328132"/>
                </a:lnTo>
                <a:cubicBezTo>
                  <a:pt x="540428" y="331137"/>
                  <a:pt x="579612" y="296833"/>
                  <a:pt x="582617" y="251506"/>
                </a:cubicBezTo>
                <a:cubicBezTo>
                  <a:pt x="585626" y="206181"/>
                  <a:pt x="551319" y="166997"/>
                  <a:pt x="505991" y="163992"/>
                </a:cubicBezTo>
                <a:cubicBezTo>
                  <a:pt x="502366" y="163751"/>
                  <a:pt x="498730" y="163751"/>
                  <a:pt x="495104" y="16399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5CC16C8-8191-B4DC-E91D-13F5CA855405}"/>
              </a:ext>
            </a:extLst>
          </p:cNvPr>
          <p:cNvSpPr/>
          <p:nvPr/>
        </p:nvSpPr>
        <p:spPr>
          <a:xfrm>
            <a:off x="10869616" y="3562905"/>
            <a:ext cx="1010088" cy="1463215"/>
          </a:xfrm>
          <a:custGeom>
            <a:avLst/>
            <a:gdLst>
              <a:gd name="connsiteX0" fmla="*/ 613268 w 1010088"/>
              <a:gd name="connsiteY0" fmla="*/ 1138514 h 1463215"/>
              <a:gd name="connsiteX1" fmla="*/ 627337 w 1010088"/>
              <a:gd name="connsiteY1" fmla="*/ 1138514 h 1463215"/>
              <a:gd name="connsiteX2" fmla="*/ 640324 w 1010088"/>
              <a:gd name="connsiteY2" fmla="*/ 1082238 h 1463215"/>
              <a:gd name="connsiteX3" fmla="*/ 1010089 w 1010088"/>
              <a:gd name="connsiteY3" fmla="*/ 432895 h 1463215"/>
              <a:gd name="connsiteX4" fmla="*/ 505044 w 1010088"/>
              <a:gd name="connsiteY4" fmla="*/ 0 h 1463215"/>
              <a:gd name="connsiteX5" fmla="*/ 0 w 1010088"/>
              <a:gd name="connsiteY5" fmla="*/ 432895 h 1463215"/>
              <a:gd name="connsiteX6" fmla="*/ 369765 w 1010088"/>
              <a:gd name="connsiteY6" fmla="*/ 1082238 h 1463215"/>
              <a:gd name="connsiteX7" fmla="*/ 382751 w 1010088"/>
              <a:gd name="connsiteY7" fmla="*/ 1138514 h 1463215"/>
              <a:gd name="connsiteX8" fmla="*/ 396821 w 1010088"/>
              <a:gd name="connsiteY8" fmla="*/ 1138514 h 1463215"/>
              <a:gd name="connsiteX9" fmla="*/ 396821 w 1010088"/>
              <a:gd name="connsiteY9" fmla="*/ 1210663 h 1463215"/>
              <a:gd name="connsiteX10" fmla="*/ 396821 w 1010088"/>
              <a:gd name="connsiteY10" fmla="*/ 1210663 h 1463215"/>
              <a:gd name="connsiteX11" fmla="*/ 324671 w 1010088"/>
              <a:gd name="connsiteY11" fmla="*/ 1210663 h 1463215"/>
              <a:gd name="connsiteX12" fmla="*/ 324671 w 1010088"/>
              <a:gd name="connsiteY12" fmla="*/ 1210663 h 1463215"/>
              <a:gd name="connsiteX13" fmla="*/ 324671 w 1010088"/>
              <a:gd name="connsiteY13" fmla="*/ 1406909 h 1463215"/>
              <a:gd name="connsiteX14" fmla="*/ 383073 w 1010088"/>
              <a:gd name="connsiteY14" fmla="*/ 1463204 h 1463215"/>
              <a:gd name="connsiteX15" fmla="*/ 383834 w 1010088"/>
              <a:gd name="connsiteY15" fmla="*/ 1463186 h 1463215"/>
              <a:gd name="connsiteX16" fmla="*/ 626255 w 1010088"/>
              <a:gd name="connsiteY16" fmla="*/ 1463186 h 1463215"/>
              <a:gd name="connsiteX17" fmla="*/ 685417 w 1010088"/>
              <a:gd name="connsiteY17" fmla="*/ 1407992 h 1463215"/>
              <a:gd name="connsiteX18" fmla="*/ 685417 w 1010088"/>
              <a:gd name="connsiteY18" fmla="*/ 1210663 h 1463215"/>
              <a:gd name="connsiteX19" fmla="*/ 685417 w 1010088"/>
              <a:gd name="connsiteY19" fmla="*/ 1210663 h 1463215"/>
              <a:gd name="connsiteX20" fmla="*/ 613268 w 1010088"/>
              <a:gd name="connsiteY20" fmla="*/ 1210663 h 1463215"/>
              <a:gd name="connsiteX21" fmla="*/ 613268 w 1010088"/>
              <a:gd name="connsiteY21" fmla="*/ 1210663 h 1463215"/>
              <a:gd name="connsiteX22" fmla="*/ 847753 w 1010088"/>
              <a:gd name="connsiteY22" fmla="*/ 459951 h 1463215"/>
              <a:gd name="connsiteX23" fmla="*/ 667380 w 1010088"/>
              <a:gd name="connsiteY23" fmla="*/ 907637 h 1463215"/>
              <a:gd name="connsiteX24" fmla="*/ 603889 w 1010088"/>
              <a:gd name="connsiteY24" fmla="*/ 1030290 h 1463215"/>
              <a:gd name="connsiteX25" fmla="*/ 603889 w 1010088"/>
              <a:gd name="connsiteY25" fmla="*/ 1030290 h 1463215"/>
              <a:gd name="connsiteX26" fmla="*/ 548334 w 1010088"/>
              <a:gd name="connsiteY26" fmla="*/ 1030290 h 1463215"/>
              <a:gd name="connsiteX27" fmla="*/ 561681 w 1010088"/>
              <a:gd name="connsiteY27" fmla="*/ 984476 h 1463215"/>
              <a:gd name="connsiteX28" fmla="*/ 685417 w 1010088"/>
              <a:gd name="connsiteY28" fmla="*/ 455622 h 1463215"/>
              <a:gd name="connsiteX29" fmla="*/ 546169 w 1010088"/>
              <a:gd name="connsiteY29" fmla="*/ 53390 h 1463215"/>
              <a:gd name="connsiteX30" fmla="*/ 544366 w 1010088"/>
              <a:gd name="connsiteY30" fmla="*/ 51587 h 1463215"/>
              <a:gd name="connsiteX31" fmla="*/ 546169 w 1010088"/>
              <a:gd name="connsiteY31" fmla="*/ 49783 h 1463215"/>
              <a:gd name="connsiteX32" fmla="*/ 847753 w 1010088"/>
              <a:gd name="connsiteY32" fmla="*/ 459951 h 1463215"/>
              <a:gd name="connsiteX33" fmla="*/ 342709 w 1010088"/>
              <a:gd name="connsiteY33" fmla="*/ 907637 h 1463215"/>
              <a:gd name="connsiteX34" fmla="*/ 162336 w 1010088"/>
              <a:gd name="connsiteY34" fmla="*/ 459951 h 1463215"/>
              <a:gd name="connsiteX35" fmla="*/ 462837 w 1010088"/>
              <a:gd name="connsiteY35" fmla="*/ 49783 h 1463215"/>
              <a:gd name="connsiteX36" fmla="*/ 464641 w 1010088"/>
              <a:gd name="connsiteY36" fmla="*/ 51587 h 1463215"/>
              <a:gd name="connsiteX37" fmla="*/ 462837 w 1010088"/>
              <a:gd name="connsiteY37" fmla="*/ 53390 h 1463215"/>
              <a:gd name="connsiteX38" fmla="*/ 323589 w 1010088"/>
              <a:gd name="connsiteY38" fmla="*/ 455622 h 1463215"/>
              <a:gd name="connsiteX39" fmla="*/ 447686 w 1010088"/>
              <a:gd name="connsiteY39" fmla="*/ 984837 h 1463215"/>
              <a:gd name="connsiteX40" fmla="*/ 460673 w 1010088"/>
              <a:gd name="connsiteY40" fmla="*/ 1030290 h 1463215"/>
              <a:gd name="connsiteX41" fmla="*/ 407282 w 1010088"/>
              <a:gd name="connsiteY41" fmla="*/ 1030290 h 1463215"/>
              <a:gd name="connsiteX42" fmla="*/ 407282 w 1010088"/>
              <a:gd name="connsiteY42" fmla="*/ 1030290 h 1463215"/>
              <a:gd name="connsiteX43" fmla="*/ 342348 w 1010088"/>
              <a:gd name="connsiteY43" fmla="*/ 907637 h 1463215"/>
              <a:gd name="connsiteX44" fmla="*/ 468970 w 1010088"/>
              <a:gd name="connsiteY44" fmla="*/ 1138514 h 1463215"/>
              <a:gd name="connsiteX45" fmla="*/ 541119 w 1010088"/>
              <a:gd name="connsiteY45" fmla="*/ 1138514 h 1463215"/>
              <a:gd name="connsiteX46" fmla="*/ 541119 w 1010088"/>
              <a:gd name="connsiteY46" fmla="*/ 1138514 h 1463215"/>
              <a:gd name="connsiteX47" fmla="*/ 541119 w 1010088"/>
              <a:gd name="connsiteY47" fmla="*/ 1210663 h 1463215"/>
              <a:gd name="connsiteX48" fmla="*/ 541119 w 1010088"/>
              <a:gd name="connsiteY48" fmla="*/ 1210663 h 1463215"/>
              <a:gd name="connsiteX49" fmla="*/ 468970 w 1010088"/>
              <a:gd name="connsiteY49" fmla="*/ 1210663 h 1463215"/>
              <a:gd name="connsiteX50" fmla="*/ 468970 w 1010088"/>
              <a:gd name="connsiteY50" fmla="*/ 1210663 h 1463215"/>
              <a:gd name="connsiteX51" fmla="*/ 468970 w 1010088"/>
              <a:gd name="connsiteY51" fmla="*/ 1138514 h 1463215"/>
              <a:gd name="connsiteX52" fmla="*/ 468970 w 1010088"/>
              <a:gd name="connsiteY52" fmla="*/ 1138514 h 146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10088" h="1463215">
                <a:moveTo>
                  <a:pt x="613268" y="1138514"/>
                </a:moveTo>
                <a:lnTo>
                  <a:pt x="627337" y="1138514"/>
                </a:lnTo>
                <a:lnTo>
                  <a:pt x="640324" y="1082238"/>
                </a:lnTo>
                <a:cubicBezTo>
                  <a:pt x="658361" y="955977"/>
                  <a:pt x="1010089" y="644292"/>
                  <a:pt x="1010089" y="432895"/>
                </a:cubicBezTo>
                <a:cubicBezTo>
                  <a:pt x="1010089" y="176405"/>
                  <a:pt x="801578" y="0"/>
                  <a:pt x="505044" y="0"/>
                </a:cubicBezTo>
                <a:cubicBezTo>
                  <a:pt x="208511" y="0"/>
                  <a:pt x="0" y="177126"/>
                  <a:pt x="0" y="432895"/>
                </a:cubicBezTo>
                <a:cubicBezTo>
                  <a:pt x="0" y="644292"/>
                  <a:pt x="351727" y="955977"/>
                  <a:pt x="369765" y="1082238"/>
                </a:cubicBezTo>
                <a:lnTo>
                  <a:pt x="382751" y="1138514"/>
                </a:lnTo>
                <a:lnTo>
                  <a:pt x="396821" y="1138514"/>
                </a:lnTo>
                <a:lnTo>
                  <a:pt x="396821" y="1210663"/>
                </a:lnTo>
                <a:lnTo>
                  <a:pt x="396821" y="1210663"/>
                </a:lnTo>
                <a:lnTo>
                  <a:pt x="324671" y="1210663"/>
                </a:lnTo>
                <a:lnTo>
                  <a:pt x="324671" y="1210663"/>
                </a:lnTo>
                <a:lnTo>
                  <a:pt x="324671" y="1406909"/>
                </a:lnTo>
                <a:cubicBezTo>
                  <a:pt x="325252" y="1438583"/>
                  <a:pt x="351403" y="1463788"/>
                  <a:pt x="383073" y="1463204"/>
                </a:cubicBezTo>
                <a:cubicBezTo>
                  <a:pt x="383329" y="1463200"/>
                  <a:pt x="383581" y="1463193"/>
                  <a:pt x="383834" y="1463186"/>
                </a:cubicBezTo>
                <a:lnTo>
                  <a:pt x="626255" y="1463186"/>
                </a:lnTo>
                <a:cubicBezTo>
                  <a:pt x="657802" y="1464199"/>
                  <a:pt x="684241" y="1439535"/>
                  <a:pt x="685417" y="1407992"/>
                </a:cubicBezTo>
                <a:lnTo>
                  <a:pt x="685417" y="1210663"/>
                </a:lnTo>
                <a:lnTo>
                  <a:pt x="685417" y="1210663"/>
                </a:lnTo>
                <a:lnTo>
                  <a:pt x="613268" y="1210663"/>
                </a:lnTo>
                <a:lnTo>
                  <a:pt x="613268" y="1210663"/>
                </a:lnTo>
                <a:close/>
                <a:moveTo>
                  <a:pt x="847753" y="459951"/>
                </a:moveTo>
                <a:cubicBezTo>
                  <a:pt x="847753" y="570700"/>
                  <a:pt x="743858" y="765142"/>
                  <a:pt x="667380" y="907637"/>
                </a:cubicBezTo>
                <a:cubicBezTo>
                  <a:pt x="643571" y="953091"/>
                  <a:pt x="622287" y="994216"/>
                  <a:pt x="603889" y="1030290"/>
                </a:cubicBezTo>
                <a:lnTo>
                  <a:pt x="603889" y="1030290"/>
                </a:lnTo>
                <a:lnTo>
                  <a:pt x="548334" y="1030290"/>
                </a:lnTo>
                <a:lnTo>
                  <a:pt x="561681" y="984476"/>
                </a:lnTo>
                <a:cubicBezTo>
                  <a:pt x="604971" y="838013"/>
                  <a:pt x="685417" y="565289"/>
                  <a:pt x="685417" y="455622"/>
                </a:cubicBezTo>
                <a:cubicBezTo>
                  <a:pt x="685417" y="236649"/>
                  <a:pt x="633109" y="88022"/>
                  <a:pt x="546169" y="53390"/>
                </a:cubicBezTo>
                <a:cubicBezTo>
                  <a:pt x="545174" y="53390"/>
                  <a:pt x="544366" y="52583"/>
                  <a:pt x="544366" y="51587"/>
                </a:cubicBezTo>
                <a:cubicBezTo>
                  <a:pt x="544366" y="50591"/>
                  <a:pt x="545174" y="49783"/>
                  <a:pt x="546169" y="49783"/>
                </a:cubicBezTo>
                <a:cubicBezTo>
                  <a:pt x="728707" y="71067"/>
                  <a:pt x="847753" y="230156"/>
                  <a:pt x="847753" y="459951"/>
                </a:cubicBezTo>
                <a:close/>
                <a:moveTo>
                  <a:pt x="342709" y="907637"/>
                </a:moveTo>
                <a:cubicBezTo>
                  <a:pt x="266591" y="763338"/>
                  <a:pt x="162336" y="570700"/>
                  <a:pt x="162336" y="459951"/>
                </a:cubicBezTo>
                <a:cubicBezTo>
                  <a:pt x="162336" y="230156"/>
                  <a:pt x="281382" y="71067"/>
                  <a:pt x="462837" y="49783"/>
                </a:cubicBezTo>
                <a:cubicBezTo>
                  <a:pt x="463833" y="49783"/>
                  <a:pt x="464641" y="50591"/>
                  <a:pt x="464641" y="51587"/>
                </a:cubicBezTo>
                <a:cubicBezTo>
                  <a:pt x="464641" y="52583"/>
                  <a:pt x="463833" y="53390"/>
                  <a:pt x="462837" y="53390"/>
                </a:cubicBezTo>
                <a:cubicBezTo>
                  <a:pt x="375897" y="89465"/>
                  <a:pt x="323589" y="233763"/>
                  <a:pt x="323589" y="455622"/>
                </a:cubicBezTo>
                <a:cubicBezTo>
                  <a:pt x="323589" y="563846"/>
                  <a:pt x="404035" y="838013"/>
                  <a:pt x="447686" y="984837"/>
                </a:cubicBezTo>
                <a:cubicBezTo>
                  <a:pt x="452015" y="1000709"/>
                  <a:pt x="456344" y="1015500"/>
                  <a:pt x="460673" y="1030290"/>
                </a:cubicBezTo>
                <a:lnTo>
                  <a:pt x="407282" y="1030290"/>
                </a:lnTo>
                <a:lnTo>
                  <a:pt x="407282" y="1030290"/>
                </a:lnTo>
                <a:cubicBezTo>
                  <a:pt x="387441" y="994216"/>
                  <a:pt x="366518" y="953091"/>
                  <a:pt x="342348" y="907637"/>
                </a:cubicBezTo>
                <a:close/>
                <a:moveTo>
                  <a:pt x="468970" y="1138514"/>
                </a:moveTo>
                <a:lnTo>
                  <a:pt x="541119" y="1138514"/>
                </a:lnTo>
                <a:lnTo>
                  <a:pt x="541119" y="1138514"/>
                </a:lnTo>
                <a:lnTo>
                  <a:pt x="541119" y="1210663"/>
                </a:lnTo>
                <a:lnTo>
                  <a:pt x="541119" y="1210663"/>
                </a:lnTo>
                <a:lnTo>
                  <a:pt x="468970" y="1210663"/>
                </a:lnTo>
                <a:lnTo>
                  <a:pt x="468970" y="1210663"/>
                </a:lnTo>
                <a:lnTo>
                  <a:pt x="468970" y="1138514"/>
                </a:lnTo>
                <a:lnTo>
                  <a:pt x="468970" y="1138514"/>
                </a:lnTo>
                <a:close/>
              </a:path>
            </a:pathLst>
          </a:custGeom>
          <a:solidFill>
            <a:srgbClr val="FE0072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 descr="Box">
            <a:extLst>
              <a:ext uri="{FF2B5EF4-FFF2-40B4-BE49-F238E27FC236}">
                <a16:creationId xmlns:a16="http://schemas.microsoft.com/office/drawing/2014/main" id="{79733844-9BEE-0082-1265-DAE08D8D3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2388" y="2436001"/>
            <a:ext cx="1644869" cy="1644869"/>
          </a:xfrm>
          <a:prstGeom prst="rect">
            <a:avLst/>
          </a:prstGeom>
        </p:spPr>
      </p:pic>
      <p:pic>
        <p:nvPicPr>
          <p:cNvPr id="13" name="Graphic 12" descr="Box">
            <a:extLst>
              <a:ext uri="{FF2B5EF4-FFF2-40B4-BE49-F238E27FC236}">
                <a16:creationId xmlns:a16="http://schemas.microsoft.com/office/drawing/2014/main" id="{9D4D0F9B-1B6B-18C5-CAE6-A8D9F644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3174" y="2436001"/>
            <a:ext cx="1644869" cy="1644869"/>
          </a:xfrm>
          <a:prstGeom prst="rect">
            <a:avLst/>
          </a:prstGeom>
        </p:spPr>
      </p:pic>
      <p:pic>
        <p:nvPicPr>
          <p:cNvPr id="14" name="Graphic 13" descr="Box">
            <a:extLst>
              <a:ext uri="{FF2B5EF4-FFF2-40B4-BE49-F238E27FC236}">
                <a16:creationId xmlns:a16="http://schemas.microsoft.com/office/drawing/2014/main" id="{A96496F6-2EDE-E30A-1A5A-01D9EA2D1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3960" y="2436001"/>
            <a:ext cx="1644869" cy="1644869"/>
          </a:xfrm>
          <a:prstGeom prst="rect">
            <a:avLst/>
          </a:prstGeom>
        </p:spPr>
      </p:pic>
      <p:pic>
        <p:nvPicPr>
          <p:cNvPr id="15" name="Graphic 14" descr="Box">
            <a:extLst>
              <a:ext uri="{FF2B5EF4-FFF2-40B4-BE49-F238E27FC236}">
                <a16:creationId xmlns:a16="http://schemas.microsoft.com/office/drawing/2014/main" id="{7016C1F7-BB13-2899-A4B1-A4531DBB6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4746" y="2436001"/>
            <a:ext cx="1644869" cy="1644869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7F08809-1E88-46CE-80D8-9CDAB288C00D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Save the animals!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F4F77C8-255B-B70A-3015-B2A9CB5A3E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4142" y="913170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Graphic 2" descr="Panda">
            <a:extLst>
              <a:ext uri="{FF2B5EF4-FFF2-40B4-BE49-F238E27FC236}">
                <a16:creationId xmlns:a16="http://schemas.microsoft.com/office/drawing/2014/main" id="{A3340E5F-BC39-7E6C-6FB9-CDBB89F5BF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7627" y="3726439"/>
            <a:ext cx="1924478" cy="192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3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81481E-6 L 1.38778E-17 0.00024 L 0.00964 0.00325 C 0.01081 0.00371 0.01211 0.00417 0.01328 0.00463 C 0.01419 0.0051 0.0151 0.00602 0.01602 0.00625 C 0.01927 0.00695 0.0224 0.00718 0.02565 0.00788 C 0.0306 0.00672 0.03542 0.00649 0.03997 0.00463 C 0.05234 -0.00023 0.06016 -0.00486 0.07044 -0.01064 C 0.08451 -0.00763 0.07253 -0.01111 0.09362 0.00163 C 0.10911 0.01112 0.1043 0.00301 0.10872 0.01088 L 0.1168 0.01088 C 0.12279 0.00788 0.1293 0.00672 0.13464 0.00163 C 0.1918 -0.05092 0.16016 -0.04074 0.18372 -0.04745 C 0.19063 -0.04583 0.19766 -0.0456 0.20443 -0.04282 C 0.22565 -0.03425 0.21432 -0.03842 0.23828 -0.03055 C 0.24427 -0.01666 0.23815 -0.03263 0.24193 -0.01666 C 0.24245 -0.01388 0.24362 -0.01157 0.24453 -0.00902 C 0.24505 -0.00717 0.2457 -0.00509 0.24635 -0.003 L 0.25078 -0.00439 L 0.25078 -0.00416 C 0.2625 -0.00856 0.2681 -0.00972 0.28112 -0.0199 C 0.32487 -0.05324 0.29154 -0.03402 0.3043 -0.0412 C 0.33451 -0.0375 0.34753 -0.05162 0.36497 -0.02129 C 0.36836 -0.01574 0.37109 -0.00879 0.37487 -0.00439 C 0.37786 -0.00115 0.3776 -0.00324 0.3776 -4.81481E-6 L 0.3776 0.00024 C 0.38411 -0.00185 0.39102 -0.00162 0.39727 -0.00601 C 0.41237 -0.01666 0.42695 -0.02986 0.44089 -0.04421 C 0.46992 -0.07407 0.45794 -0.06574 0.47487 -0.07638 C 0.52305 -0.06041 0.49805 -0.08333 0.51146 -0.05208 C 0.51289 -0.04837 0.5151 -0.04583 0.5168 -0.04282 C 0.51862 -0.02731 0.5168 -0.04143 0.51862 -0.03055 C 0.51901 -0.02847 0.51914 -0.02638 0.51953 -0.0243 C 0.51992 -0.02222 0.52109 -0.0206 0.52135 -0.01828 C 0.52174 -0.01435 0.52135 -0.01018 0.52135 -0.00601 L 0.52135 -0.00439 L 0.54362 0.00788 C 0.54479 0.00834 0.54596 0.0088 0.54714 0.00926 C 0.55677 0.01389 0.56589 0.02061 0.57578 0.02315 C 0.59284 0.02732 0.56888 0.02176 0.60612 0.02778 C 0.6138 0.02894 0.62161 0.03079 0.6293 0.03241 C 0.64362 0.03125 0.65794 0.03125 0.67227 0.02917 C 0.68008 0.02825 0.68763 0.02362 0.69544 0.02315 C 0.74167 0.01968 0.93711 0.02315 0.94375 0.02315 " pathEditMode="relative" rAng="0" ptsTypes="AAAAAAAAAAAAAAAAAAAAAAAAAAAAAAAAAAAAAAAAAAAA">
                                      <p:cBhvr>
                                        <p:cTn id="3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8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E258867-CEFE-5CCE-81A5-CE9261AECBB1}"/>
              </a:ext>
            </a:extLst>
          </p:cNvPr>
          <p:cNvSpPr/>
          <p:nvPr/>
        </p:nvSpPr>
        <p:spPr>
          <a:xfrm>
            <a:off x="937945" y="5120492"/>
            <a:ext cx="1074062" cy="393100"/>
          </a:xfrm>
          <a:custGeom>
            <a:avLst/>
            <a:gdLst>
              <a:gd name="connsiteX0" fmla="*/ 376220 w 1074062"/>
              <a:gd name="connsiteY0" fmla="*/ 393101 h 393100"/>
              <a:gd name="connsiteX1" fmla="*/ 1060165 w 1074062"/>
              <a:gd name="connsiteY1" fmla="*/ 231628 h 393100"/>
              <a:gd name="connsiteX2" fmla="*/ 1074062 w 1074062"/>
              <a:gd name="connsiteY2" fmla="*/ 231628 h 393100"/>
              <a:gd name="connsiteX3" fmla="*/ 443059 w 1074062"/>
              <a:gd name="connsiteY3" fmla="*/ 6 h 393100"/>
              <a:gd name="connsiteX4" fmla="*/ 0 w 1074062"/>
              <a:gd name="connsiteY4" fmla="*/ 96956 h 393100"/>
              <a:gd name="connsiteX5" fmla="*/ 376220 w 1074062"/>
              <a:gd name="connsiteY5" fmla="*/ 393101 h 39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062" h="393100">
                <a:moveTo>
                  <a:pt x="376220" y="393101"/>
                </a:moveTo>
                <a:cubicBezTo>
                  <a:pt x="587343" y="283554"/>
                  <a:pt x="822339" y="228074"/>
                  <a:pt x="1060165" y="231628"/>
                </a:cubicBezTo>
                <a:lnTo>
                  <a:pt x="1074062" y="231628"/>
                </a:lnTo>
                <a:cubicBezTo>
                  <a:pt x="894698" y="87529"/>
                  <a:pt x="673056" y="6174"/>
                  <a:pt x="443059" y="6"/>
                </a:cubicBezTo>
                <a:cubicBezTo>
                  <a:pt x="290053" y="-513"/>
                  <a:pt x="138804" y="32582"/>
                  <a:pt x="0" y="96956"/>
                </a:cubicBezTo>
                <a:cubicBezTo>
                  <a:pt x="144628" y="168445"/>
                  <a:pt x="272764" y="269306"/>
                  <a:pt x="376220" y="3931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708C73-2436-5C61-E1DE-E5E508E5D62D}"/>
              </a:ext>
            </a:extLst>
          </p:cNvPr>
          <p:cNvSpPr/>
          <p:nvPr/>
        </p:nvSpPr>
        <p:spPr>
          <a:xfrm>
            <a:off x="78960" y="5147499"/>
            <a:ext cx="1149173" cy="740328"/>
          </a:xfrm>
          <a:custGeom>
            <a:avLst/>
            <a:gdLst>
              <a:gd name="connsiteX0" fmla="*/ 248497 w 1149173"/>
              <a:gd name="connsiteY0" fmla="*/ 730071 h 740328"/>
              <a:gd name="connsiteX1" fmla="*/ 1069099 w 1149173"/>
              <a:gd name="connsiteY1" fmla="*/ 477934 h 740328"/>
              <a:gd name="connsiteX2" fmla="*/ 1149174 w 1149173"/>
              <a:gd name="connsiteY2" fmla="*/ 417382 h 740328"/>
              <a:gd name="connsiteX3" fmla="*/ 0 w 1149173"/>
              <a:gd name="connsiteY3" fmla="*/ 2117 h 740328"/>
              <a:gd name="connsiteX4" fmla="*/ 0 w 1149173"/>
              <a:gd name="connsiteY4" fmla="*/ 740328 h 7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173" h="740328">
                <a:moveTo>
                  <a:pt x="248497" y="730071"/>
                </a:moveTo>
                <a:cubicBezTo>
                  <a:pt x="775932" y="688379"/>
                  <a:pt x="1050900" y="491170"/>
                  <a:pt x="1069099" y="477934"/>
                </a:cubicBezTo>
                <a:cubicBezTo>
                  <a:pt x="1094590" y="456208"/>
                  <a:pt x="1121326" y="435991"/>
                  <a:pt x="1149174" y="417382"/>
                </a:cubicBezTo>
                <a:cubicBezTo>
                  <a:pt x="741189" y="-54465"/>
                  <a:pt x="0" y="2117"/>
                  <a:pt x="0" y="2117"/>
                </a:cubicBezTo>
                <a:lnTo>
                  <a:pt x="0" y="74032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8C1367-E2E1-D38C-D79A-BDA34EB46854}"/>
              </a:ext>
            </a:extLst>
          </p:cNvPr>
          <p:cNvSpPr/>
          <p:nvPr/>
        </p:nvSpPr>
        <p:spPr>
          <a:xfrm>
            <a:off x="78960" y="3627532"/>
            <a:ext cx="2845636" cy="2713280"/>
          </a:xfrm>
          <a:custGeom>
            <a:avLst/>
            <a:gdLst>
              <a:gd name="connsiteX0" fmla="*/ 2728502 w 2845636"/>
              <a:gd name="connsiteY0" fmla="*/ 2098161 h 2713280"/>
              <a:gd name="connsiteX1" fmla="*/ 2647103 w 2845636"/>
              <a:gd name="connsiteY1" fmla="*/ 2031983 h 2713280"/>
              <a:gd name="connsiteX2" fmla="*/ 2647103 w 2845636"/>
              <a:gd name="connsiteY2" fmla="*/ 1644513 h 2713280"/>
              <a:gd name="connsiteX3" fmla="*/ 2829092 w 2845636"/>
              <a:gd name="connsiteY3" fmla="*/ 1379803 h 2713280"/>
              <a:gd name="connsiteX4" fmla="*/ 2580926 w 2845636"/>
              <a:gd name="connsiteY4" fmla="*/ 844426 h 2713280"/>
              <a:gd name="connsiteX5" fmla="*/ 2332760 w 2845636"/>
              <a:gd name="connsiteY5" fmla="*/ 1379803 h 2713280"/>
              <a:gd name="connsiteX6" fmla="*/ 2514748 w 2845636"/>
              <a:gd name="connsiteY6" fmla="*/ 1644513 h 2713280"/>
              <a:gd name="connsiteX7" fmla="*/ 2514748 w 2845636"/>
              <a:gd name="connsiteY7" fmla="*/ 1954886 h 2713280"/>
              <a:gd name="connsiteX8" fmla="*/ 2117683 w 2845636"/>
              <a:gd name="connsiteY8" fmla="*/ 1837421 h 2713280"/>
              <a:gd name="connsiteX9" fmla="*/ 2117683 w 2845636"/>
              <a:gd name="connsiteY9" fmla="*/ 1183255 h 2713280"/>
              <a:gd name="connsiteX10" fmla="*/ 2387026 w 2845636"/>
              <a:gd name="connsiteY10" fmla="*/ 777918 h 2713280"/>
              <a:gd name="connsiteX11" fmla="*/ 2051505 w 2845636"/>
              <a:gd name="connsiteY11" fmla="*/ 0 h 2713280"/>
              <a:gd name="connsiteX12" fmla="*/ 1715985 w 2845636"/>
              <a:gd name="connsiteY12" fmla="*/ 777918 h 2713280"/>
              <a:gd name="connsiteX13" fmla="*/ 1985328 w 2845636"/>
              <a:gd name="connsiteY13" fmla="*/ 1183255 h 2713280"/>
              <a:gd name="connsiteX14" fmla="*/ 1985328 w 2845636"/>
              <a:gd name="connsiteY14" fmla="*/ 1825509 h 2713280"/>
              <a:gd name="connsiteX15" fmla="*/ 1919150 w 2845636"/>
              <a:gd name="connsiteY15" fmla="*/ 1823854 h 2713280"/>
              <a:gd name="connsiteX16" fmla="*/ 1132960 w 2845636"/>
              <a:gd name="connsiteY16" fmla="*/ 2076322 h 2713280"/>
              <a:gd name="connsiteX17" fmla="*/ 255776 w 2845636"/>
              <a:gd name="connsiteY17" fmla="*/ 2349966 h 2713280"/>
              <a:gd name="connsiteX18" fmla="*/ 0 w 2845636"/>
              <a:gd name="connsiteY18" fmla="*/ 2349304 h 2713280"/>
              <a:gd name="connsiteX19" fmla="*/ 0 w 2845636"/>
              <a:gd name="connsiteY19" fmla="*/ 2713281 h 2713280"/>
              <a:gd name="connsiteX20" fmla="*/ 2845636 w 2845636"/>
              <a:gd name="connsiteY20" fmla="*/ 2713281 h 2713280"/>
              <a:gd name="connsiteX21" fmla="*/ 2845636 w 2845636"/>
              <a:gd name="connsiteY21" fmla="*/ 2190809 h 27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45636" h="2713280">
                <a:moveTo>
                  <a:pt x="2728502" y="2098161"/>
                </a:moveTo>
                <a:cubicBezTo>
                  <a:pt x="2702921" y="2074260"/>
                  <a:pt x="2675722" y="2052147"/>
                  <a:pt x="2647103" y="2031983"/>
                </a:cubicBezTo>
                <a:lnTo>
                  <a:pt x="2647103" y="1644513"/>
                </a:lnTo>
                <a:cubicBezTo>
                  <a:pt x="2759228" y="1605703"/>
                  <a:pt x="2833006" y="1498390"/>
                  <a:pt x="2829092" y="1379803"/>
                </a:cubicBezTo>
                <a:cubicBezTo>
                  <a:pt x="2829092" y="1214359"/>
                  <a:pt x="2634530" y="844426"/>
                  <a:pt x="2580926" y="844426"/>
                </a:cubicBezTo>
                <a:cubicBezTo>
                  <a:pt x="2527322" y="844426"/>
                  <a:pt x="2332760" y="1215682"/>
                  <a:pt x="2332760" y="1379803"/>
                </a:cubicBezTo>
                <a:cubicBezTo>
                  <a:pt x="2328845" y="1498390"/>
                  <a:pt x="2402624" y="1605703"/>
                  <a:pt x="2514748" y="1644513"/>
                </a:cubicBezTo>
                <a:lnTo>
                  <a:pt x="2514748" y="1954886"/>
                </a:lnTo>
                <a:cubicBezTo>
                  <a:pt x="2389481" y="1894869"/>
                  <a:pt x="2255441" y="1855216"/>
                  <a:pt x="2117683" y="1837421"/>
                </a:cubicBezTo>
                <a:lnTo>
                  <a:pt x="2117683" y="1183255"/>
                </a:lnTo>
                <a:cubicBezTo>
                  <a:pt x="2271215" y="1150166"/>
                  <a:pt x="2387026" y="994649"/>
                  <a:pt x="2387026" y="777918"/>
                </a:cubicBezTo>
                <a:cubicBezTo>
                  <a:pt x="2387026" y="531075"/>
                  <a:pt x="2131911" y="0"/>
                  <a:pt x="2051505" y="0"/>
                </a:cubicBezTo>
                <a:cubicBezTo>
                  <a:pt x="1971099" y="0"/>
                  <a:pt x="1715985" y="531075"/>
                  <a:pt x="1715985" y="777918"/>
                </a:cubicBezTo>
                <a:cubicBezTo>
                  <a:pt x="1715985" y="994649"/>
                  <a:pt x="1831796" y="1148843"/>
                  <a:pt x="1985328" y="1183255"/>
                </a:cubicBezTo>
                <a:lnTo>
                  <a:pt x="1985328" y="1825509"/>
                </a:lnTo>
                <a:cubicBezTo>
                  <a:pt x="1962827" y="1825509"/>
                  <a:pt x="1940327" y="1823854"/>
                  <a:pt x="1919150" y="1823854"/>
                </a:cubicBezTo>
                <a:cubicBezTo>
                  <a:pt x="1608777" y="1823854"/>
                  <a:pt x="1321566" y="1916172"/>
                  <a:pt x="1132960" y="2076322"/>
                </a:cubicBezTo>
                <a:cubicBezTo>
                  <a:pt x="1129651" y="2078638"/>
                  <a:pt x="838801" y="2304635"/>
                  <a:pt x="255776" y="2349966"/>
                </a:cubicBezTo>
                <a:lnTo>
                  <a:pt x="0" y="2349304"/>
                </a:lnTo>
                <a:lnTo>
                  <a:pt x="0" y="2713281"/>
                </a:lnTo>
                <a:lnTo>
                  <a:pt x="2845636" y="2713281"/>
                </a:lnTo>
                <a:lnTo>
                  <a:pt x="2845636" y="2190809"/>
                </a:lnTo>
                <a:close/>
              </a:path>
            </a:pathLst>
          </a:custGeom>
          <a:solidFill>
            <a:srgbClr val="00B0F0"/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C9BD27A-DE41-3EFB-18EA-893577AA4501}"/>
              </a:ext>
            </a:extLst>
          </p:cNvPr>
          <p:cNvGrpSpPr/>
          <p:nvPr/>
        </p:nvGrpSpPr>
        <p:grpSpPr>
          <a:xfrm>
            <a:off x="188293" y="3199268"/>
            <a:ext cx="860308" cy="864279"/>
            <a:chOff x="188293" y="3199268"/>
            <a:chExt cx="860308" cy="86427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D81376E-06A3-F565-E4D3-F9D0AD56EC02}"/>
                </a:ext>
              </a:extLst>
            </p:cNvPr>
            <p:cNvSpPr/>
            <p:nvPr/>
          </p:nvSpPr>
          <p:spPr>
            <a:xfrm>
              <a:off x="188293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E4F87-922B-E845-4DAF-582A2330A2F0}"/>
                </a:ext>
              </a:extLst>
            </p:cNvPr>
            <p:cNvSpPr/>
            <p:nvPr/>
          </p:nvSpPr>
          <p:spPr>
            <a:xfrm>
              <a:off x="299472" y="3309785"/>
              <a:ext cx="161804" cy="165443"/>
            </a:xfrm>
            <a:custGeom>
              <a:avLst/>
              <a:gdLst>
                <a:gd name="connsiteX0" fmla="*/ 115149 w 161804"/>
                <a:gd name="connsiteY0" fmla="*/ 165444 h 165443"/>
                <a:gd name="connsiteX1" fmla="*/ 0 w 161804"/>
                <a:gd name="connsiteY1" fmla="*/ 47979 h 165443"/>
                <a:gd name="connsiteX2" fmla="*/ 46986 w 161804"/>
                <a:gd name="connsiteY2" fmla="*/ 0 h 165443"/>
                <a:gd name="connsiteX3" fmla="*/ 161804 w 161804"/>
                <a:gd name="connsiteY3" fmla="*/ 117465 h 165443"/>
                <a:gd name="connsiteX4" fmla="*/ 115149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165444"/>
                  </a:moveTo>
                  <a:lnTo>
                    <a:pt x="0" y="47979"/>
                  </a:lnTo>
                  <a:lnTo>
                    <a:pt x="46986" y="0"/>
                  </a:lnTo>
                  <a:lnTo>
                    <a:pt x="161804" y="117465"/>
                  </a:lnTo>
                  <a:lnTo>
                    <a:pt x="115149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CEF81C8-760C-E44F-2054-34DA3EA0FC4F}"/>
                </a:ext>
              </a:extLst>
            </p:cNvPr>
            <p:cNvSpPr/>
            <p:nvPr/>
          </p:nvSpPr>
          <p:spPr>
            <a:xfrm>
              <a:off x="419915" y="3434860"/>
              <a:ext cx="397065" cy="397065"/>
            </a:xfrm>
            <a:custGeom>
              <a:avLst/>
              <a:gdLst>
                <a:gd name="connsiteX0" fmla="*/ 397066 w 397065"/>
                <a:gd name="connsiteY0" fmla="*/ 198533 h 397065"/>
                <a:gd name="connsiteX1" fmla="*/ 198533 w 397065"/>
                <a:gd name="connsiteY1" fmla="*/ 397066 h 397065"/>
                <a:gd name="connsiteX2" fmla="*/ 0 w 397065"/>
                <a:gd name="connsiteY2" fmla="*/ 198533 h 397065"/>
                <a:gd name="connsiteX3" fmla="*/ 198533 w 397065"/>
                <a:gd name="connsiteY3" fmla="*/ 0 h 397065"/>
                <a:gd name="connsiteX4" fmla="*/ 397066 w 397065"/>
                <a:gd name="connsiteY4" fmla="*/ 198533 h 39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65" h="397065">
                  <a:moveTo>
                    <a:pt x="397066" y="198533"/>
                  </a:moveTo>
                  <a:cubicBezTo>
                    <a:pt x="397066" y="308179"/>
                    <a:pt x="308179" y="397066"/>
                    <a:pt x="198533" y="397066"/>
                  </a:cubicBezTo>
                  <a:cubicBezTo>
                    <a:pt x="88886" y="397066"/>
                    <a:pt x="0" y="308179"/>
                    <a:pt x="0" y="198533"/>
                  </a:cubicBezTo>
                  <a:cubicBezTo>
                    <a:pt x="0" y="88886"/>
                    <a:pt x="88886" y="0"/>
                    <a:pt x="198533" y="0"/>
                  </a:cubicBezTo>
                  <a:cubicBezTo>
                    <a:pt x="308179" y="0"/>
                    <a:pt x="397066" y="88886"/>
                    <a:pt x="397066" y="198533"/>
                  </a:cubicBezTo>
                  <a:close/>
                </a:path>
              </a:pathLst>
            </a:custGeom>
            <a:solidFill>
              <a:srgbClr val="FFFF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CAA1EA-C6A8-D69C-FAC4-5F214447615D}"/>
                </a:ext>
              </a:extLst>
            </p:cNvPr>
            <p:cNvSpPr/>
            <p:nvPr/>
          </p:nvSpPr>
          <p:spPr>
            <a:xfrm>
              <a:off x="585359" y="3199268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1F21BD3-0F8F-610A-B091-CC0961A3CCC1}"/>
                </a:ext>
              </a:extLst>
            </p:cNvPr>
            <p:cNvSpPr/>
            <p:nvPr/>
          </p:nvSpPr>
          <p:spPr>
            <a:xfrm>
              <a:off x="883158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DC584C-E9D3-54BD-95FB-CFD294F79045}"/>
                </a:ext>
              </a:extLst>
            </p:cNvPr>
            <p:cNvSpPr/>
            <p:nvPr/>
          </p:nvSpPr>
          <p:spPr>
            <a:xfrm>
              <a:off x="775619" y="3309785"/>
              <a:ext cx="161804" cy="165443"/>
            </a:xfrm>
            <a:custGeom>
              <a:avLst/>
              <a:gdLst>
                <a:gd name="connsiteX0" fmla="*/ 46655 w 161804"/>
                <a:gd name="connsiteY0" fmla="*/ 165444 h 165443"/>
                <a:gd name="connsiteX1" fmla="*/ 161804 w 161804"/>
                <a:gd name="connsiteY1" fmla="*/ 47979 h 165443"/>
                <a:gd name="connsiteX2" fmla="*/ 114818 w 161804"/>
                <a:gd name="connsiteY2" fmla="*/ 0 h 165443"/>
                <a:gd name="connsiteX3" fmla="*/ 0 w 161804"/>
                <a:gd name="connsiteY3" fmla="*/ 117465 h 165443"/>
                <a:gd name="connsiteX4" fmla="*/ 46655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165444"/>
                  </a:moveTo>
                  <a:lnTo>
                    <a:pt x="161804" y="47979"/>
                  </a:lnTo>
                  <a:lnTo>
                    <a:pt x="114818" y="0"/>
                  </a:lnTo>
                  <a:lnTo>
                    <a:pt x="0" y="117465"/>
                  </a:lnTo>
                  <a:lnTo>
                    <a:pt x="46655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CFC54-775C-06E7-93A0-DBCCE884CE6E}"/>
                </a:ext>
              </a:extLst>
            </p:cNvPr>
            <p:cNvSpPr/>
            <p:nvPr/>
          </p:nvSpPr>
          <p:spPr>
            <a:xfrm>
              <a:off x="299472" y="3787256"/>
              <a:ext cx="161804" cy="165443"/>
            </a:xfrm>
            <a:custGeom>
              <a:avLst/>
              <a:gdLst>
                <a:gd name="connsiteX0" fmla="*/ 115149 w 161804"/>
                <a:gd name="connsiteY0" fmla="*/ 0 h 165443"/>
                <a:gd name="connsiteX1" fmla="*/ 0 w 161804"/>
                <a:gd name="connsiteY1" fmla="*/ 117796 h 165443"/>
                <a:gd name="connsiteX2" fmla="*/ 46986 w 161804"/>
                <a:gd name="connsiteY2" fmla="*/ 165444 h 165443"/>
                <a:gd name="connsiteX3" fmla="*/ 161804 w 161804"/>
                <a:gd name="connsiteY3" fmla="*/ 47979 h 165443"/>
                <a:gd name="connsiteX4" fmla="*/ 115149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0"/>
                  </a:moveTo>
                  <a:lnTo>
                    <a:pt x="0" y="117796"/>
                  </a:lnTo>
                  <a:lnTo>
                    <a:pt x="46986" y="165444"/>
                  </a:lnTo>
                  <a:lnTo>
                    <a:pt x="161804" y="47979"/>
                  </a:lnTo>
                  <a:lnTo>
                    <a:pt x="115149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033665E-D267-9A36-385F-0FF3657FBD02}"/>
                </a:ext>
              </a:extLst>
            </p:cNvPr>
            <p:cNvSpPr/>
            <p:nvPr/>
          </p:nvSpPr>
          <p:spPr>
            <a:xfrm>
              <a:off x="585359" y="3898104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CB80D0-96C8-8D18-EE50-76D5CC9377E1}"/>
                </a:ext>
              </a:extLst>
            </p:cNvPr>
            <p:cNvSpPr/>
            <p:nvPr/>
          </p:nvSpPr>
          <p:spPr>
            <a:xfrm>
              <a:off x="775619" y="3787256"/>
              <a:ext cx="161804" cy="165443"/>
            </a:xfrm>
            <a:custGeom>
              <a:avLst/>
              <a:gdLst>
                <a:gd name="connsiteX0" fmla="*/ 46655 w 161804"/>
                <a:gd name="connsiteY0" fmla="*/ 0 h 165443"/>
                <a:gd name="connsiteX1" fmla="*/ 161804 w 161804"/>
                <a:gd name="connsiteY1" fmla="*/ 117796 h 165443"/>
                <a:gd name="connsiteX2" fmla="*/ 114818 w 161804"/>
                <a:gd name="connsiteY2" fmla="*/ 165444 h 165443"/>
                <a:gd name="connsiteX3" fmla="*/ 0 w 161804"/>
                <a:gd name="connsiteY3" fmla="*/ 47979 h 165443"/>
                <a:gd name="connsiteX4" fmla="*/ 46655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0"/>
                  </a:moveTo>
                  <a:lnTo>
                    <a:pt x="161804" y="117796"/>
                  </a:lnTo>
                  <a:lnTo>
                    <a:pt x="114818" y="165444"/>
                  </a:lnTo>
                  <a:lnTo>
                    <a:pt x="0" y="47979"/>
                  </a:lnTo>
                  <a:lnTo>
                    <a:pt x="46655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B159FC3-81BA-533C-90A7-3E02EF1C69C9}"/>
              </a:ext>
            </a:extLst>
          </p:cNvPr>
          <p:cNvSpPr/>
          <p:nvPr/>
        </p:nvSpPr>
        <p:spPr>
          <a:xfrm>
            <a:off x="11266436" y="5349169"/>
            <a:ext cx="883943" cy="1083862"/>
          </a:xfrm>
          <a:custGeom>
            <a:avLst/>
            <a:gdLst>
              <a:gd name="connsiteX0" fmla="*/ 874448 w 883943"/>
              <a:gd name="connsiteY0" fmla="*/ 986069 h 1083862"/>
              <a:gd name="connsiteX1" fmla="*/ 275971 w 883943"/>
              <a:gd name="connsiteY1" fmla="*/ 28288 h 1083862"/>
              <a:gd name="connsiteX2" fmla="*/ 193500 w 883943"/>
              <a:gd name="connsiteY2" fmla="*/ 9028 h 1083862"/>
              <a:gd name="connsiteX3" fmla="*/ 174240 w 883943"/>
              <a:gd name="connsiteY3" fmla="*/ 28288 h 1083862"/>
              <a:gd name="connsiteX4" fmla="*/ 0 w 883943"/>
              <a:gd name="connsiteY4" fmla="*/ 310031 h 1083862"/>
              <a:gd name="connsiteX5" fmla="*/ 375176 w 883943"/>
              <a:gd name="connsiteY5" fmla="*/ 919331 h 1083862"/>
              <a:gd name="connsiteX6" fmla="*/ 393935 w 883943"/>
              <a:gd name="connsiteY6" fmla="*/ 1083831 h 1083862"/>
              <a:gd name="connsiteX7" fmla="*/ 819254 w 883943"/>
              <a:gd name="connsiteY7" fmla="*/ 1083831 h 1083862"/>
              <a:gd name="connsiteX8" fmla="*/ 875170 w 883943"/>
              <a:gd name="connsiteY8" fmla="*/ 1052085 h 1083862"/>
              <a:gd name="connsiteX9" fmla="*/ 875170 w 883943"/>
              <a:gd name="connsiteY9" fmla="*/ 987872 h 108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943" h="1083862">
                <a:moveTo>
                  <a:pt x="874448" y="986069"/>
                </a:moveTo>
                <a:lnTo>
                  <a:pt x="275971" y="28288"/>
                </a:lnTo>
                <a:cubicBezTo>
                  <a:pt x="258518" y="197"/>
                  <a:pt x="221595" y="-8429"/>
                  <a:pt x="193500" y="9028"/>
                </a:cubicBezTo>
                <a:cubicBezTo>
                  <a:pt x="185687" y="13883"/>
                  <a:pt x="179096" y="20474"/>
                  <a:pt x="174240" y="28288"/>
                </a:cubicBezTo>
                <a:lnTo>
                  <a:pt x="0" y="310031"/>
                </a:lnTo>
                <a:lnTo>
                  <a:pt x="375176" y="919331"/>
                </a:lnTo>
                <a:cubicBezTo>
                  <a:pt x="407712" y="967887"/>
                  <a:pt x="414703" y="1029196"/>
                  <a:pt x="393935" y="1083831"/>
                </a:cubicBezTo>
                <a:lnTo>
                  <a:pt x="819254" y="1083831"/>
                </a:lnTo>
                <a:cubicBezTo>
                  <a:pt x="842371" y="1084567"/>
                  <a:pt x="863954" y="1072312"/>
                  <a:pt x="875170" y="1052085"/>
                </a:cubicBezTo>
                <a:cubicBezTo>
                  <a:pt x="886869" y="1032280"/>
                  <a:pt x="886869" y="1007677"/>
                  <a:pt x="875170" y="98787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AE1A7E7-9BFC-6F7E-30EF-8FD5371D9FCA}"/>
              </a:ext>
            </a:extLst>
          </p:cNvPr>
          <p:cNvSpPr/>
          <p:nvPr/>
        </p:nvSpPr>
        <p:spPr>
          <a:xfrm>
            <a:off x="9515083" y="4755159"/>
            <a:ext cx="2036643" cy="1677943"/>
          </a:xfrm>
          <a:custGeom>
            <a:avLst/>
            <a:gdLst>
              <a:gd name="connsiteX0" fmla="*/ 2025160 w 2036643"/>
              <a:gd name="connsiteY0" fmla="*/ 1578997 h 1677943"/>
              <a:gd name="connsiteX1" fmla="*/ 1070265 w 2036643"/>
              <a:gd name="connsiteY1" fmla="*/ 25985 h 1677943"/>
              <a:gd name="connsiteX2" fmla="*/ 981529 w 2036643"/>
              <a:gd name="connsiteY2" fmla="*/ 12270 h 1677943"/>
              <a:gd name="connsiteX3" fmla="*/ 967813 w 2036643"/>
              <a:gd name="connsiteY3" fmla="*/ 25985 h 1677943"/>
              <a:gd name="connsiteX4" fmla="*/ 13279 w 2036643"/>
              <a:gd name="connsiteY4" fmla="*/ 1578997 h 1677943"/>
              <a:gd name="connsiteX5" fmla="*/ 22987 w 2036643"/>
              <a:gd name="connsiteY5" fmla="*/ 1664667 h 1677943"/>
              <a:gd name="connsiteX6" fmla="*/ 64505 w 2036643"/>
              <a:gd name="connsiteY6" fmla="*/ 1677841 h 1677943"/>
              <a:gd name="connsiteX7" fmla="*/ 1973934 w 2036643"/>
              <a:gd name="connsiteY7" fmla="*/ 1677841 h 1677943"/>
              <a:gd name="connsiteX8" fmla="*/ 2036628 w 2036643"/>
              <a:gd name="connsiteY8" fmla="*/ 1617914 h 1677943"/>
              <a:gd name="connsiteX9" fmla="*/ 2025160 w 2036643"/>
              <a:gd name="connsiteY9" fmla="*/ 1580800 h 1677943"/>
              <a:gd name="connsiteX10" fmla="*/ 1167306 w 2036643"/>
              <a:gd name="connsiteY10" fmla="*/ 610394 h 1677943"/>
              <a:gd name="connsiteX11" fmla="*/ 1019039 w 2036643"/>
              <a:gd name="connsiteY11" fmla="*/ 742427 h 1677943"/>
              <a:gd name="connsiteX12" fmla="*/ 871133 w 2036643"/>
              <a:gd name="connsiteY12" fmla="*/ 610394 h 1677943"/>
              <a:gd name="connsiteX13" fmla="*/ 688596 w 2036643"/>
              <a:gd name="connsiteY13" fmla="*/ 721864 h 1677943"/>
              <a:gd name="connsiteX14" fmla="*/ 1019039 w 2036643"/>
              <a:gd name="connsiteY14" fmla="*/ 180745 h 1677943"/>
              <a:gd name="connsiteX15" fmla="*/ 1349483 w 2036643"/>
              <a:gd name="connsiteY15" fmla="*/ 721864 h 167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643" h="1677943">
                <a:moveTo>
                  <a:pt x="2025160" y="1578997"/>
                </a:moveTo>
                <a:lnTo>
                  <a:pt x="1070265" y="25985"/>
                </a:lnTo>
                <a:cubicBezTo>
                  <a:pt x="1049548" y="-2305"/>
                  <a:pt x="1009819" y="-8448"/>
                  <a:pt x="981529" y="12270"/>
                </a:cubicBezTo>
                <a:cubicBezTo>
                  <a:pt x="976280" y="16111"/>
                  <a:pt x="971655" y="20736"/>
                  <a:pt x="967813" y="25985"/>
                </a:cubicBezTo>
                <a:lnTo>
                  <a:pt x="13279" y="1578997"/>
                </a:lnTo>
                <a:cubicBezTo>
                  <a:pt x="-7698" y="1605334"/>
                  <a:pt x="-3351" y="1643693"/>
                  <a:pt x="22987" y="1664667"/>
                </a:cubicBezTo>
                <a:cubicBezTo>
                  <a:pt x="34733" y="1674020"/>
                  <a:pt x="49516" y="1678710"/>
                  <a:pt x="64505" y="1677841"/>
                </a:cubicBezTo>
                <a:lnTo>
                  <a:pt x="1973934" y="1677841"/>
                </a:lnTo>
                <a:cubicBezTo>
                  <a:pt x="2007793" y="1678606"/>
                  <a:pt x="2035863" y="1651773"/>
                  <a:pt x="2036628" y="1617914"/>
                </a:cubicBezTo>
                <a:cubicBezTo>
                  <a:pt x="2036927" y="1604627"/>
                  <a:pt x="2032901" y="1591601"/>
                  <a:pt x="2025160" y="1580800"/>
                </a:cubicBezTo>
                <a:close/>
                <a:moveTo>
                  <a:pt x="1167306" y="610394"/>
                </a:moveTo>
                <a:lnTo>
                  <a:pt x="1019039" y="742427"/>
                </a:lnTo>
                <a:lnTo>
                  <a:pt x="871133" y="610394"/>
                </a:lnTo>
                <a:lnTo>
                  <a:pt x="688596" y="721864"/>
                </a:lnTo>
                <a:lnTo>
                  <a:pt x="1019039" y="180745"/>
                </a:lnTo>
                <a:lnTo>
                  <a:pt x="1349483" y="721864"/>
                </a:lnTo>
                <a:close/>
              </a:path>
            </a:pathLst>
          </a:custGeom>
          <a:solidFill>
            <a:srgbClr val="DEB0B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51BE0DF-D635-D4F6-6534-AC529FD12E06}"/>
              </a:ext>
            </a:extLst>
          </p:cNvPr>
          <p:cNvSpPr/>
          <p:nvPr/>
        </p:nvSpPr>
        <p:spPr>
          <a:xfrm>
            <a:off x="9384142" y="3768461"/>
            <a:ext cx="931007" cy="637146"/>
          </a:xfrm>
          <a:custGeom>
            <a:avLst/>
            <a:gdLst>
              <a:gd name="connsiteX0" fmla="*/ 499195 w 931007"/>
              <a:gd name="connsiteY0" fmla="*/ 637146 h 637146"/>
              <a:gd name="connsiteX1" fmla="*/ 542123 w 931007"/>
              <a:gd name="connsiteY1" fmla="*/ 542631 h 637146"/>
              <a:gd name="connsiteX2" fmla="*/ 668745 w 931007"/>
              <a:gd name="connsiteY2" fmla="*/ 454970 h 637146"/>
              <a:gd name="connsiteX3" fmla="*/ 856333 w 931007"/>
              <a:gd name="connsiteY3" fmla="*/ 292273 h 637146"/>
              <a:gd name="connsiteX4" fmla="*/ 919103 w 931007"/>
              <a:gd name="connsiteY4" fmla="*/ 283615 h 637146"/>
              <a:gd name="connsiteX5" fmla="*/ 931008 w 931007"/>
              <a:gd name="connsiteY5" fmla="*/ 283615 h 637146"/>
              <a:gd name="connsiteX6" fmla="*/ 850200 w 931007"/>
              <a:gd name="connsiteY6" fmla="*/ 154829 h 637146"/>
              <a:gd name="connsiteX7" fmla="*/ 669827 w 931007"/>
              <a:gd name="connsiteY7" fmla="*/ 129577 h 637146"/>
              <a:gd name="connsiteX8" fmla="*/ 348782 w 931007"/>
              <a:gd name="connsiteY8" fmla="*/ 26385 h 637146"/>
              <a:gd name="connsiteX9" fmla="*/ 219256 w 931007"/>
              <a:gd name="connsiteY9" fmla="*/ 237801 h 637146"/>
              <a:gd name="connsiteX10" fmla="*/ 219256 w 931007"/>
              <a:gd name="connsiteY10" fmla="*/ 237801 h 637146"/>
              <a:gd name="connsiteX11" fmla="*/ 1005 w 931007"/>
              <a:gd name="connsiteY11" fmla="*/ 416370 h 637146"/>
              <a:gd name="connsiteX12" fmla="*/ 179574 w 931007"/>
              <a:gd name="connsiteY12" fmla="*/ 634621 h 637146"/>
              <a:gd name="connsiteX13" fmla="*/ 179574 w 931007"/>
              <a:gd name="connsiteY13" fmla="*/ 634621 h 6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007" h="637146">
                <a:moveTo>
                  <a:pt x="499195" y="637146"/>
                </a:moveTo>
                <a:cubicBezTo>
                  <a:pt x="506402" y="602876"/>
                  <a:pt x="521056" y="570607"/>
                  <a:pt x="542123" y="542631"/>
                </a:cubicBezTo>
                <a:cubicBezTo>
                  <a:pt x="573844" y="500593"/>
                  <a:pt x="618234" y="469865"/>
                  <a:pt x="668745" y="454970"/>
                </a:cubicBezTo>
                <a:cubicBezTo>
                  <a:pt x="700971" y="373369"/>
                  <a:pt x="770995" y="312637"/>
                  <a:pt x="856333" y="292273"/>
                </a:cubicBezTo>
                <a:cubicBezTo>
                  <a:pt x="876867" y="287053"/>
                  <a:pt x="897924" y="284149"/>
                  <a:pt x="919103" y="283615"/>
                </a:cubicBezTo>
                <a:lnTo>
                  <a:pt x="931008" y="283615"/>
                </a:lnTo>
                <a:cubicBezTo>
                  <a:pt x="922317" y="231632"/>
                  <a:pt x="893227" y="185269"/>
                  <a:pt x="850200" y="154829"/>
                </a:cubicBezTo>
                <a:cubicBezTo>
                  <a:pt x="797629" y="117914"/>
                  <a:pt x="730516" y="108516"/>
                  <a:pt x="669827" y="129577"/>
                </a:cubicBezTo>
                <a:cubicBezTo>
                  <a:pt x="609670" y="12425"/>
                  <a:pt x="465930" y="-33776"/>
                  <a:pt x="348782" y="26385"/>
                </a:cubicBezTo>
                <a:cubicBezTo>
                  <a:pt x="269482" y="67106"/>
                  <a:pt x="219519" y="148657"/>
                  <a:pt x="219256" y="237801"/>
                </a:cubicBezTo>
                <a:lnTo>
                  <a:pt x="219256" y="237801"/>
                </a:lnTo>
                <a:cubicBezTo>
                  <a:pt x="109676" y="226841"/>
                  <a:pt x="11963" y="306790"/>
                  <a:pt x="1005" y="416370"/>
                </a:cubicBezTo>
                <a:cubicBezTo>
                  <a:pt x="-9954" y="525950"/>
                  <a:pt x="69995" y="623662"/>
                  <a:pt x="179574" y="634621"/>
                </a:cubicBezTo>
                <a:lnTo>
                  <a:pt x="179574" y="63462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929D178-0B49-15F3-ABC8-FA23D9C6CFA7}"/>
              </a:ext>
            </a:extLst>
          </p:cNvPr>
          <p:cNvSpPr/>
          <p:nvPr/>
        </p:nvSpPr>
        <p:spPr>
          <a:xfrm>
            <a:off x="9991454" y="4162288"/>
            <a:ext cx="752261" cy="430907"/>
          </a:xfrm>
          <a:custGeom>
            <a:avLst/>
            <a:gdLst>
              <a:gd name="connsiteX0" fmla="*/ 644038 w 752261"/>
              <a:gd name="connsiteY0" fmla="*/ 214459 h 430907"/>
              <a:gd name="connsiteX1" fmla="*/ 635019 w 752261"/>
              <a:gd name="connsiteY1" fmla="*/ 214459 h 430907"/>
              <a:gd name="connsiteX2" fmla="*/ 500926 w 752261"/>
              <a:gd name="connsiteY2" fmla="*/ 79440 h 430907"/>
              <a:gd name="connsiteX3" fmla="*/ 454646 w 752261"/>
              <a:gd name="connsiteY3" fmla="*/ 87477 h 430907"/>
              <a:gd name="connsiteX4" fmla="*/ 236886 w 752261"/>
              <a:gd name="connsiteY4" fmla="*/ 18059 h 430907"/>
              <a:gd name="connsiteX5" fmla="*/ 149455 w 752261"/>
              <a:gd name="connsiteY5" fmla="*/ 159626 h 430907"/>
              <a:gd name="connsiteX6" fmla="*/ 149455 w 752261"/>
              <a:gd name="connsiteY6" fmla="*/ 159626 h 430907"/>
              <a:gd name="connsiteX7" fmla="*/ 647 w 752261"/>
              <a:gd name="connsiteY7" fmla="*/ 282099 h 430907"/>
              <a:gd name="connsiteX8" fmla="*/ 123121 w 752261"/>
              <a:gd name="connsiteY8" fmla="*/ 430907 h 430907"/>
              <a:gd name="connsiteX9" fmla="*/ 644038 w 752261"/>
              <a:gd name="connsiteY9" fmla="*/ 430907 h 430907"/>
              <a:gd name="connsiteX10" fmla="*/ 752262 w 752261"/>
              <a:gd name="connsiteY10" fmla="*/ 322683 h 430907"/>
              <a:gd name="connsiteX11" fmla="*/ 644038 w 752261"/>
              <a:gd name="connsiteY11" fmla="*/ 214459 h 43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2261" h="430907">
                <a:moveTo>
                  <a:pt x="644038" y="214459"/>
                </a:moveTo>
                <a:lnTo>
                  <a:pt x="635019" y="214459"/>
                </a:lnTo>
                <a:cubicBezTo>
                  <a:pt x="635275" y="140146"/>
                  <a:pt x="575240" y="79696"/>
                  <a:pt x="500926" y="79440"/>
                </a:cubicBezTo>
                <a:cubicBezTo>
                  <a:pt x="485147" y="79382"/>
                  <a:pt x="469484" y="82105"/>
                  <a:pt x="454646" y="87477"/>
                </a:cubicBezTo>
                <a:cubicBezTo>
                  <a:pt x="413684" y="8174"/>
                  <a:pt x="316188" y="-22904"/>
                  <a:pt x="236886" y="18059"/>
                </a:cubicBezTo>
                <a:cubicBezTo>
                  <a:pt x="183823" y="45468"/>
                  <a:pt x="150202" y="99908"/>
                  <a:pt x="149455" y="159626"/>
                </a:cubicBezTo>
                <a:lnTo>
                  <a:pt x="149455" y="159626"/>
                </a:lnTo>
                <a:cubicBezTo>
                  <a:pt x="74543" y="152353"/>
                  <a:pt x="7920" y="207187"/>
                  <a:pt x="647" y="282099"/>
                </a:cubicBezTo>
                <a:cubicBezTo>
                  <a:pt x="-6625" y="357012"/>
                  <a:pt x="48208" y="423634"/>
                  <a:pt x="123121" y="430907"/>
                </a:cubicBezTo>
                <a:lnTo>
                  <a:pt x="644038" y="430907"/>
                </a:lnTo>
                <a:cubicBezTo>
                  <a:pt x="703810" y="430907"/>
                  <a:pt x="752262" y="382455"/>
                  <a:pt x="752262" y="322683"/>
                </a:cubicBezTo>
                <a:cubicBezTo>
                  <a:pt x="752262" y="262911"/>
                  <a:pt x="703810" y="214459"/>
                  <a:pt x="644038" y="21445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623AFE6-6A94-31B0-3FF5-A45D06033DFB}"/>
              </a:ext>
            </a:extLst>
          </p:cNvPr>
          <p:cNvSpPr/>
          <p:nvPr/>
        </p:nvSpPr>
        <p:spPr>
          <a:xfrm>
            <a:off x="11735245" y="5114620"/>
            <a:ext cx="582801" cy="328314"/>
          </a:xfrm>
          <a:custGeom>
            <a:avLst/>
            <a:gdLst>
              <a:gd name="connsiteX0" fmla="*/ 495104 w 582801"/>
              <a:gd name="connsiteY0" fmla="*/ 163992 h 328314"/>
              <a:gd name="connsiteX1" fmla="*/ 488250 w 582801"/>
              <a:gd name="connsiteY1" fmla="*/ 163992 h 328314"/>
              <a:gd name="connsiteX2" fmla="*/ 385928 w 582801"/>
              <a:gd name="connsiteY2" fmla="*/ 61411 h 328314"/>
              <a:gd name="connsiteX3" fmla="*/ 351527 w 582801"/>
              <a:gd name="connsiteY3" fmla="*/ 67312 h 328314"/>
              <a:gd name="connsiteX4" fmla="*/ 186132 w 582801"/>
              <a:gd name="connsiteY4" fmla="*/ 13374 h 328314"/>
              <a:gd name="connsiteX5" fmla="*/ 118846 w 582801"/>
              <a:gd name="connsiteY5" fmla="*/ 122867 h 328314"/>
              <a:gd name="connsiteX6" fmla="*/ 118846 w 582801"/>
              <a:gd name="connsiteY6" fmla="*/ 122867 h 328314"/>
              <a:gd name="connsiteX7" fmla="*/ 20723 w 582801"/>
              <a:gd name="connsiteY7" fmla="*/ 163992 h 328314"/>
              <a:gd name="connsiteX8" fmla="*/ 40687 w 582801"/>
              <a:gd name="connsiteY8" fmla="*/ 307501 h 328314"/>
              <a:gd name="connsiteX9" fmla="*/ 98284 w 582801"/>
              <a:gd name="connsiteY9" fmla="*/ 328132 h 328314"/>
              <a:gd name="connsiteX10" fmla="*/ 495104 w 582801"/>
              <a:gd name="connsiteY10" fmla="*/ 328132 h 328314"/>
              <a:gd name="connsiteX11" fmla="*/ 582617 w 582801"/>
              <a:gd name="connsiteY11" fmla="*/ 251506 h 328314"/>
              <a:gd name="connsiteX12" fmla="*/ 505991 w 582801"/>
              <a:gd name="connsiteY12" fmla="*/ 163992 h 328314"/>
              <a:gd name="connsiteX13" fmla="*/ 495104 w 582801"/>
              <a:gd name="connsiteY13" fmla="*/ 163992 h 32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801" h="328314">
                <a:moveTo>
                  <a:pt x="495104" y="163992"/>
                </a:moveTo>
                <a:lnTo>
                  <a:pt x="488250" y="163992"/>
                </a:lnTo>
                <a:cubicBezTo>
                  <a:pt x="488322" y="107409"/>
                  <a:pt x="442511" y="61483"/>
                  <a:pt x="385928" y="61411"/>
                </a:cubicBezTo>
                <a:cubicBezTo>
                  <a:pt x="374207" y="61396"/>
                  <a:pt x="362573" y="63391"/>
                  <a:pt x="351527" y="67312"/>
                </a:cubicBezTo>
                <a:cubicBezTo>
                  <a:pt x="320749" y="6747"/>
                  <a:pt x="246698" y="-17405"/>
                  <a:pt x="186132" y="13374"/>
                </a:cubicBezTo>
                <a:cubicBezTo>
                  <a:pt x="144906" y="34322"/>
                  <a:pt x="118911" y="76623"/>
                  <a:pt x="118846" y="122867"/>
                </a:cubicBezTo>
                <a:lnTo>
                  <a:pt x="118846" y="122867"/>
                </a:lnTo>
                <a:cubicBezTo>
                  <a:pt x="81026" y="117185"/>
                  <a:pt x="43191" y="133044"/>
                  <a:pt x="20723" y="163992"/>
                </a:cubicBezTo>
                <a:cubicBezTo>
                  <a:pt x="-13393" y="209132"/>
                  <a:pt x="-4457" y="273385"/>
                  <a:pt x="40687" y="307501"/>
                </a:cubicBezTo>
                <a:cubicBezTo>
                  <a:pt x="57335" y="320083"/>
                  <a:pt x="77432" y="327280"/>
                  <a:pt x="98284" y="328132"/>
                </a:cubicBezTo>
                <a:lnTo>
                  <a:pt x="495104" y="328132"/>
                </a:lnTo>
                <a:cubicBezTo>
                  <a:pt x="540428" y="331137"/>
                  <a:pt x="579612" y="296833"/>
                  <a:pt x="582617" y="251506"/>
                </a:cubicBezTo>
                <a:cubicBezTo>
                  <a:pt x="585626" y="206181"/>
                  <a:pt x="551319" y="166997"/>
                  <a:pt x="505991" y="163992"/>
                </a:cubicBezTo>
                <a:cubicBezTo>
                  <a:pt x="502366" y="163751"/>
                  <a:pt x="498730" y="163751"/>
                  <a:pt x="495104" y="16399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5CC16C8-8191-B4DC-E91D-13F5CA855405}"/>
              </a:ext>
            </a:extLst>
          </p:cNvPr>
          <p:cNvSpPr/>
          <p:nvPr/>
        </p:nvSpPr>
        <p:spPr>
          <a:xfrm>
            <a:off x="10869616" y="3562905"/>
            <a:ext cx="1010088" cy="1463215"/>
          </a:xfrm>
          <a:custGeom>
            <a:avLst/>
            <a:gdLst>
              <a:gd name="connsiteX0" fmla="*/ 613268 w 1010088"/>
              <a:gd name="connsiteY0" fmla="*/ 1138514 h 1463215"/>
              <a:gd name="connsiteX1" fmla="*/ 627337 w 1010088"/>
              <a:gd name="connsiteY1" fmla="*/ 1138514 h 1463215"/>
              <a:gd name="connsiteX2" fmla="*/ 640324 w 1010088"/>
              <a:gd name="connsiteY2" fmla="*/ 1082238 h 1463215"/>
              <a:gd name="connsiteX3" fmla="*/ 1010089 w 1010088"/>
              <a:gd name="connsiteY3" fmla="*/ 432895 h 1463215"/>
              <a:gd name="connsiteX4" fmla="*/ 505044 w 1010088"/>
              <a:gd name="connsiteY4" fmla="*/ 0 h 1463215"/>
              <a:gd name="connsiteX5" fmla="*/ 0 w 1010088"/>
              <a:gd name="connsiteY5" fmla="*/ 432895 h 1463215"/>
              <a:gd name="connsiteX6" fmla="*/ 369765 w 1010088"/>
              <a:gd name="connsiteY6" fmla="*/ 1082238 h 1463215"/>
              <a:gd name="connsiteX7" fmla="*/ 382751 w 1010088"/>
              <a:gd name="connsiteY7" fmla="*/ 1138514 h 1463215"/>
              <a:gd name="connsiteX8" fmla="*/ 396821 w 1010088"/>
              <a:gd name="connsiteY8" fmla="*/ 1138514 h 1463215"/>
              <a:gd name="connsiteX9" fmla="*/ 396821 w 1010088"/>
              <a:gd name="connsiteY9" fmla="*/ 1210663 h 1463215"/>
              <a:gd name="connsiteX10" fmla="*/ 396821 w 1010088"/>
              <a:gd name="connsiteY10" fmla="*/ 1210663 h 1463215"/>
              <a:gd name="connsiteX11" fmla="*/ 324671 w 1010088"/>
              <a:gd name="connsiteY11" fmla="*/ 1210663 h 1463215"/>
              <a:gd name="connsiteX12" fmla="*/ 324671 w 1010088"/>
              <a:gd name="connsiteY12" fmla="*/ 1210663 h 1463215"/>
              <a:gd name="connsiteX13" fmla="*/ 324671 w 1010088"/>
              <a:gd name="connsiteY13" fmla="*/ 1406909 h 1463215"/>
              <a:gd name="connsiteX14" fmla="*/ 383073 w 1010088"/>
              <a:gd name="connsiteY14" fmla="*/ 1463204 h 1463215"/>
              <a:gd name="connsiteX15" fmla="*/ 383834 w 1010088"/>
              <a:gd name="connsiteY15" fmla="*/ 1463186 h 1463215"/>
              <a:gd name="connsiteX16" fmla="*/ 626255 w 1010088"/>
              <a:gd name="connsiteY16" fmla="*/ 1463186 h 1463215"/>
              <a:gd name="connsiteX17" fmla="*/ 685417 w 1010088"/>
              <a:gd name="connsiteY17" fmla="*/ 1407992 h 1463215"/>
              <a:gd name="connsiteX18" fmla="*/ 685417 w 1010088"/>
              <a:gd name="connsiteY18" fmla="*/ 1210663 h 1463215"/>
              <a:gd name="connsiteX19" fmla="*/ 685417 w 1010088"/>
              <a:gd name="connsiteY19" fmla="*/ 1210663 h 1463215"/>
              <a:gd name="connsiteX20" fmla="*/ 613268 w 1010088"/>
              <a:gd name="connsiteY20" fmla="*/ 1210663 h 1463215"/>
              <a:gd name="connsiteX21" fmla="*/ 613268 w 1010088"/>
              <a:gd name="connsiteY21" fmla="*/ 1210663 h 1463215"/>
              <a:gd name="connsiteX22" fmla="*/ 847753 w 1010088"/>
              <a:gd name="connsiteY22" fmla="*/ 459951 h 1463215"/>
              <a:gd name="connsiteX23" fmla="*/ 667380 w 1010088"/>
              <a:gd name="connsiteY23" fmla="*/ 907637 h 1463215"/>
              <a:gd name="connsiteX24" fmla="*/ 603889 w 1010088"/>
              <a:gd name="connsiteY24" fmla="*/ 1030290 h 1463215"/>
              <a:gd name="connsiteX25" fmla="*/ 603889 w 1010088"/>
              <a:gd name="connsiteY25" fmla="*/ 1030290 h 1463215"/>
              <a:gd name="connsiteX26" fmla="*/ 548334 w 1010088"/>
              <a:gd name="connsiteY26" fmla="*/ 1030290 h 1463215"/>
              <a:gd name="connsiteX27" fmla="*/ 561681 w 1010088"/>
              <a:gd name="connsiteY27" fmla="*/ 984476 h 1463215"/>
              <a:gd name="connsiteX28" fmla="*/ 685417 w 1010088"/>
              <a:gd name="connsiteY28" fmla="*/ 455622 h 1463215"/>
              <a:gd name="connsiteX29" fmla="*/ 546169 w 1010088"/>
              <a:gd name="connsiteY29" fmla="*/ 53390 h 1463215"/>
              <a:gd name="connsiteX30" fmla="*/ 544366 w 1010088"/>
              <a:gd name="connsiteY30" fmla="*/ 51587 h 1463215"/>
              <a:gd name="connsiteX31" fmla="*/ 546169 w 1010088"/>
              <a:gd name="connsiteY31" fmla="*/ 49783 h 1463215"/>
              <a:gd name="connsiteX32" fmla="*/ 847753 w 1010088"/>
              <a:gd name="connsiteY32" fmla="*/ 459951 h 1463215"/>
              <a:gd name="connsiteX33" fmla="*/ 342709 w 1010088"/>
              <a:gd name="connsiteY33" fmla="*/ 907637 h 1463215"/>
              <a:gd name="connsiteX34" fmla="*/ 162336 w 1010088"/>
              <a:gd name="connsiteY34" fmla="*/ 459951 h 1463215"/>
              <a:gd name="connsiteX35" fmla="*/ 462837 w 1010088"/>
              <a:gd name="connsiteY35" fmla="*/ 49783 h 1463215"/>
              <a:gd name="connsiteX36" fmla="*/ 464641 w 1010088"/>
              <a:gd name="connsiteY36" fmla="*/ 51587 h 1463215"/>
              <a:gd name="connsiteX37" fmla="*/ 462837 w 1010088"/>
              <a:gd name="connsiteY37" fmla="*/ 53390 h 1463215"/>
              <a:gd name="connsiteX38" fmla="*/ 323589 w 1010088"/>
              <a:gd name="connsiteY38" fmla="*/ 455622 h 1463215"/>
              <a:gd name="connsiteX39" fmla="*/ 447686 w 1010088"/>
              <a:gd name="connsiteY39" fmla="*/ 984837 h 1463215"/>
              <a:gd name="connsiteX40" fmla="*/ 460673 w 1010088"/>
              <a:gd name="connsiteY40" fmla="*/ 1030290 h 1463215"/>
              <a:gd name="connsiteX41" fmla="*/ 407282 w 1010088"/>
              <a:gd name="connsiteY41" fmla="*/ 1030290 h 1463215"/>
              <a:gd name="connsiteX42" fmla="*/ 407282 w 1010088"/>
              <a:gd name="connsiteY42" fmla="*/ 1030290 h 1463215"/>
              <a:gd name="connsiteX43" fmla="*/ 342348 w 1010088"/>
              <a:gd name="connsiteY43" fmla="*/ 907637 h 1463215"/>
              <a:gd name="connsiteX44" fmla="*/ 468970 w 1010088"/>
              <a:gd name="connsiteY44" fmla="*/ 1138514 h 1463215"/>
              <a:gd name="connsiteX45" fmla="*/ 541119 w 1010088"/>
              <a:gd name="connsiteY45" fmla="*/ 1138514 h 1463215"/>
              <a:gd name="connsiteX46" fmla="*/ 541119 w 1010088"/>
              <a:gd name="connsiteY46" fmla="*/ 1138514 h 1463215"/>
              <a:gd name="connsiteX47" fmla="*/ 541119 w 1010088"/>
              <a:gd name="connsiteY47" fmla="*/ 1210663 h 1463215"/>
              <a:gd name="connsiteX48" fmla="*/ 541119 w 1010088"/>
              <a:gd name="connsiteY48" fmla="*/ 1210663 h 1463215"/>
              <a:gd name="connsiteX49" fmla="*/ 468970 w 1010088"/>
              <a:gd name="connsiteY49" fmla="*/ 1210663 h 1463215"/>
              <a:gd name="connsiteX50" fmla="*/ 468970 w 1010088"/>
              <a:gd name="connsiteY50" fmla="*/ 1210663 h 1463215"/>
              <a:gd name="connsiteX51" fmla="*/ 468970 w 1010088"/>
              <a:gd name="connsiteY51" fmla="*/ 1138514 h 1463215"/>
              <a:gd name="connsiteX52" fmla="*/ 468970 w 1010088"/>
              <a:gd name="connsiteY52" fmla="*/ 1138514 h 146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10088" h="1463215">
                <a:moveTo>
                  <a:pt x="613268" y="1138514"/>
                </a:moveTo>
                <a:lnTo>
                  <a:pt x="627337" y="1138514"/>
                </a:lnTo>
                <a:lnTo>
                  <a:pt x="640324" y="1082238"/>
                </a:lnTo>
                <a:cubicBezTo>
                  <a:pt x="658361" y="955977"/>
                  <a:pt x="1010089" y="644292"/>
                  <a:pt x="1010089" y="432895"/>
                </a:cubicBezTo>
                <a:cubicBezTo>
                  <a:pt x="1010089" y="176405"/>
                  <a:pt x="801578" y="0"/>
                  <a:pt x="505044" y="0"/>
                </a:cubicBezTo>
                <a:cubicBezTo>
                  <a:pt x="208511" y="0"/>
                  <a:pt x="0" y="177126"/>
                  <a:pt x="0" y="432895"/>
                </a:cubicBezTo>
                <a:cubicBezTo>
                  <a:pt x="0" y="644292"/>
                  <a:pt x="351727" y="955977"/>
                  <a:pt x="369765" y="1082238"/>
                </a:cubicBezTo>
                <a:lnTo>
                  <a:pt x="382751" y="1138514"/>
                </a:lnTo>
                <a:lnTo>
                  <a:pt x="396821" y="1138514"/>
                </a:lnTo>
                <a:lnTo>
                  <a:pt x="396821" y="1210663"/>
                </a:lnTo>
                <a:lnTo>
                  <a:pt x="396821" y="1210663"/>
                </a:lnTo>
                <a:lnTo>
                  <a:pt x="324671" y="1210663"/>
                </a:lnTo>
                <a:lnTo>
                  <a:pt x="324671" y="1210663"/>
                </a:lnTo>
                <a:lnTo>
                  <a:pt x="324671" y="1406909"/>
                </a:lnTo>
                <a:cubicBezTo>
                  <a:pt x="325252" y="1438583"/>
                  <a:pt x="351403" y="1463788"/>
                  <a:pt x="383073" y="1463204"/>
                </a:cubicBezTo>
                <a:cubicBezTo>
                  <a:pt x="383329" y="1463200"/>
                  <a:pt x="383581" y="1463193"/>
                  <a:pt x="383834" y="1463186"/>
                </a:cubicBezTo>
                <a:lnTo>
                  <a:pt x="626255" y="1463186"/>
                </a:lnTo>
                <a:cubicBezTo>
                  <a:pt x="657802" y="1464199"/>
                  <a:pt x="684241" y="1439535"/>
                  <a:pt x="685417" y="1407992"/>
                </a:cubicBezTo>
                <a:lnTo>
                  <a:pt x="685417" y="1210663"/>
                </a:lnTo>
                <a:lnTo>
                  <a:pt x="685417" y="1210663"/>
                </a:lnTo>
                <a:lnTo>
                  <a:pt x="613268" y="1210663"/>
                </a:lnTo>
                <a:lnTo>
                  <a:pt x="613268" y="1210663"/>
                </a:lnTo>
                <a:close/>
                <a:moveTo>
                  <a:pt x="847753" y="459951"/>
                </a:moveTo>
                <a:cubicBezTo>
                  <a:pt x="847753" y="570700"/>
                  <a:pt x="743858" y="765142"/>
                  <a:pt x="667380" y="907637"/>
                </a:cubicBezTo>
                <a:cubicBezTo>
                  <a:pt x="643571" y="953091"/>
                  <a:pt x="622287" y="994216"/>
                  <a:pt x="603889" y="1030290"/>
                </a:cubicBezTo>
                <a:lnTo>
                  <a:pt x="603889" y="1030290"/>
                </a:lnTo>
                <a:lnTo>
                  <a:pt x="548334" y="1030290"/>
                </a:lnTo>
                <a:lnTo>
                  <a:pt x="561681" y="984476"/>
                </a:lnTo>
                <a:cubicBezTo>
                  <a:pt x="604971" y="838013"/>
                  <a:pt x="685417" y="565289"/>
                  <a:pt x="685417" y="455622"/>
                </a:cubicBezTo>
                <a:cubicBezTo>
                  <a:pt x="685417" y="236649"/>
                  <a:pt x="633109" y="88022"/>
                  <a:pt x="546169" y="53390"/>
                </a:cubicBezTo>
                <a:cubicBezTo>
                  <a:pt x="545174" y="53390"/>
                  <a:pt x="544366" y="52583"/>
                  <a:pt x="544366" y="51587"/>
                </a:cubicBezTo>
                <a:cubicBezTo>
                  <a:pt x="544366" y="50591"/>
                  <a:pt x="545174" y="49783"/>
                  <a:pt x="546169" y="49783"/>
                </a:cubicBezTo>
                <a:cubicBezTo>
                  <a:pt x="728707" y="71067"/>
                  <a:pt x="847753" y="230156"/>
                  <a:pt x="847753" y="459951"/>
                </a:cubicBezTo>
                <a:close/>
                <a:moveTo>
                  <a:pt x="342709" y="907637"/>
                </a:moveTo>
                <a:cubicBezTo>
                  <a:pt x="266591" y="763338"/>
                  <a:pt x="162336" y="570700"/>
                  <a:pt x="162336" y="459951"/>
                </a:cubicBezTo>
                <a:cubicBezTo>
                  <a:pt x="162336" y="230156"/>
                  <a:pt x="281382" y="71067"/>
                  <a:pt x="462837" y="49783"/>
                </a:cubicBezTo>
                <a:cubicBezTo>
                  <a:pt x="463833" y="49783"/>
                  <a:pt x="464641" y="50591"/>
                  <a:pt x="464641" y="51587"/>
                </a:cubicBezTo>
                <a:cubicBezTo>
                  <a:pt x="464641" y="52583"/>
                  <a:pt x="463833" y="53390"/>
                  <a:pt x="462837" y="53390"/>
                </a:cubicBezTo>
                <a:cubicBezTo>
                  <a:pt x="375897" y="89465"/>
                  <a:pt x="323589" y="233763"/>
                  <a:pt x="323589" y="455622"/>
                </a:cubicBezTo>
                <a:cubicBezTo>
                  <a:pt x="323589" y="563846"/>
                  <a:pt x="404035" y="838013"/>
                  <a:pt x="447686" y="984837"/>
                </a:cubicBezTo>
                <a:cubicBezTo>
                  <a:pt x="452015" y="1000709"/>
                  <a:pt x="456344" y="1015500"/>
                  <a:pt x="460673" y="1030290"/>
                </a:cubicBezTo>
                <a:lnTo>
                  <a:pt x="407282" y="1030290"/>
                </a:lnTo>
                <a:lnTo>
                  <a:pt x="407282" y="1030290"/>
                </a:lnTo>
                <a:cubicBezTo>
                  <a:pt x="387441" y="994216"/>
                  <a:pt x="366518" y="953091"/>
                  <a:pt x="342348" y="907637"/>
                </a:cubicBezTo>
                <a:close/>
                <a:moveTo>
                  <a:pt x="468970" y="1138514"/>
                </a:moveTo>
                <a:lnTo>
                  <a:pt x="541119" y="1138514"/>
                </a:lnTo>
                <a:lnTo>
                  <a:pt x="541119" y="1138514"/>
                </a:lnTo>
                <a:lnTo>
                  <a:pt x="541119" y="1210663"/>
                </a:lnTo>
                <a:lnTo>
                  <a:pt x="541119" y="1210663"/>
                </a:lnTo>
                <a:lnTo>
                  <a:pt x="468970" y="1210663"/>
                </a:lnTo>
                <a:lnTo>
                  <a:pt x="468970" y="1210663"/>
                </a:lnTo>
                <a:lnTo>
                  <a:pt x="468970" y="1138514"/>
                </a:lnTo>
                <a:lnTo>
                  <a:pt x="468970" y="1138514"/>
                </a:lnTo>
                <a:close/>
              </a:path>
            </a:pathLst>
          </a:custGeom>
          <a:solidFill>
            <a:srgbClr val="FE0072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 descr="Box">
            <a:extLst>
              <a:ext uri="{FF2B5EF4-FFF2-40B4-BE49-F238E27FC236}">
                <a16:creationId xmlns:a16="http://schemas.microsoft.com/office/drawing/2014/main" id="{79733844-9BEE-0082-1265-DAE08D8D3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2388" y="2436001"/>
            <a:ext cx="1644869" cy="1644869"/>
          </a:xfrm>
          <a:prstGeom prst="rect">
            <a:avLst/>
          </a:prstGeom>
        </p:spPr>
      </p:pic>
      <p:pic>
        <p:nvPicPr>
          <p:cNvPr id="13" name="Graphic 12" descr="Box">
            <a:extLst>
              <a:ext uri="{FF2B5EF4-FFF2-40B4-BE49-F238E27FC236}">
                <a16:creationId xmlns:a16="http://schemas.microsoft.com/office/drawing/2014/main" id="{9D4D0F9B-1B6B-18C5-CAE6-A8D9F644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3174" y="2436001"/>
            <a:ext cx="1644869" cy="1644869"/>
          </a:xfrm>
          <a:prstGeom prst="rect">
            <a:avLst/>
          </a:prstGeom>
        </p:spPr>
      </p:pic>
      <p:pic>
        <p:nvPicPr>
          <p:cNvPr id="14" name="Graphic 13" descr="Box">
            <a:extLst>
              <a:ext uri="{FF2B5EF4-FFF2-40B4-BE49-F238E27FC236}">
                <a16:creationId xmlns:a16="http://schemas.microsoft.com/office/drawing/2014/main" id="{A96496F6-2EDE-E30A-1A5A-01D9EA2D1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3960" y="2436001"/>
            <a:ext cx="1644869" cy="1644869"/>
          </a:xfrm>
          <a:prstGeom prst="rect">
            <a:avLst/>
          </a:prstGeom>
        </p:spPr>
      </p:pic>
      <p:pic>
        <p:nvPicPr>
          <p:cNvPr id="15" name="Graphic 14" descr="Box">
            <a:extLst>
              <a:ext uri="{FF2B5EF4-FFF2-40B4-BE49-F238E27FC236}">
                <a16:creationId xmlns:a16="http://schemas.microsoft.com/office/drawing/2014/main" id="{7016C1F7-BB13-2899-A4B1-A4531DBB6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4746" y="2436001"/>
            <a:ext cx="1644869" cy="1644869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7F08809-1E88-46CE-80D8-9CDAB288C00D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Save the animals!</a:t>
            </a:r>
          </a:p>
        </p:txBody>
      </p:sp>
      <p:pic>
        <p:nvPicPr>
          <p:cNvPr id="3" name="Graphic 2" descr="Frog">
            <a:extLst>
              <a:ext uri="{FF2B5EF4-FFF2-40B4-BE49-F238E27FC236}">
                <a16:creationId xmlns:a16="http://schemas.microsoft.com/office/drawing/2014/main" id="{E6334894-1A88-3D4D-969D-3A6F658EA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46941" y="4222833"/>
            <a:ext cx="1495226" cy="14952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87BC93C-B1EF-DB03-2069-509EEE37D3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6097" y="991119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454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3727 L 0.00052 -0.03704 L 0.01016 -0.03403 C 0.01133 -0.03357 0.01263 -0.0331 0.0138 -0.03264 C 0.01472 -0.03218 0.01563 -0.03125 0.01654 -0.03102 C 0.01979 -0.03033 0.02292 -0.03009 0.02617 -0.0294 C 0.03112 -0.03056 0.03594 -0.03079 0.0405 -0.03264 C 0.05287 -0.0375 0.06068 -0.04213 0.07097 -0.04792 C 0.08503 -0.04491 0.07305 -0.04838 0.09414 -0.03565 C 0.10964 -0.02616 0.10482 -0.03426 0.10925 -0.02639 L 0.11732 -0.02639 C 0.12331 -0.0294 0.12982 -0.03056 0.13516 -0.03565 C 0.19232 -0.0882 0.16068 -0.07801 0.18425 -0.08472 C 0.19115 -0.0831 0.19818 -0.08287 0.20495 -0.08009 C 0.22617 -0.07153 0.21485 -0.0757 0.2388 -0.06783 C 0.24479 -0.05394 0.23867 -0.06991 0.24245 -0.05394 C 0.24297 -0.05116 0.24414 -0.04884 0.24505 -0.0463 C 0.24557 -0.04445 0.24623 -0.04236 0.24688 -0.04028 L 0.2513 -0.04167 L 0.2513 -0.04144 C 0.26302 -0.04583 0.26862 -0.04699 0.28164 -0.05718 C 0.32539 -0.09051 0.29206 -0.0713 0.30482 -0.07847 C 0.33503 -0.07477 0.34805 -0.08889 0.3655 -0.05857 C 0.36888 -0.05301 0.37162 -0.04607 0.37539 -0.04167 C 0.37839 -0.03843 0.37813 -0.04051 0.37813 -0.03727 L 0.37813 -0.03704 C 0.38464 -0.03912 0.39154 -0.03889 0.39779 -0.04329 C 0.41289 -0.05394 0.42748 -0.06713 0.44141 -0.08148 C 0.47044 -0.11134 0.45847 -0.10301 0.47526 -0.11366 C 0.52357 -0.09769 0.49857 -0.1206 0.51198 -0.08935 C 0.51341 -0.08565 0.51563 -0.0831 0.51732 -0.08009 C 0.51914 -0.06458 0.51732 -0.07871 0.51914 -0.06783 C 0.51953 -0.06574 0.51966 -0.06366 0.52005 -0.06158 C 0.52044 -0.05949 0.52162 -0.05787 0.52188 -0.05556 C 0.52227 -0.05162 0.52188 -0.04746 0.52188 -0.04329 L 0.52188 -0.04167 L 0.54414 -0.0294 C 0.54531 -0.02894 0.54649 -0.02847 0.54766 -0.02801 C 0.55729 -0.02338 0.56641 -0.01667 0.5763 -0.01412 C 0.59336 -0.00996 0.5694 -0.01551 0.60664 -0.00949 C 0.61432 -0.00833 0.62214 -0.00648 0.62982 -0.00486 C 0.64414 -0.00602 0.65847 -0.00602 0.67279 -0.0081 C 0.6806 -0.00903 0.68815 -0.01366 0.69597 -0.01412 C 0.74219 -0.01759 0.93763 -0.01412 0.94427 -0.01412 " pathEditMode="relative" rAng="0" ptsTypes="AAAAAAAAAAAAAAAAAAAAAAAAAAAAAAAAAAAAAAAAAAAA">
                                      <p:cBhvr>
                                        <p:cTn id="31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8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E258867-CEFE-5CCE-81A5-CE9261AECBB1}"/>
              </a:ext>
            </a:extLst>
          </p:cNvPr>
          <p:cNvSpPr/>
          <p:nvPr/>
        </p:nvSpPr>
        <p:spPr>
          <a:xfrm>
            <a:off x="937945" y="5120492"/>
            <a:ext cx="1074062" cy="393100"/>
          </a:xfrm>
          <a:custGeom>
            <a:avLst/>
            <a:gdLst>
              <a:gd name="connsiteX0" fmla="*/ 376220 w 1074062"/>
              <a:gd name="connsiteY0" fmla="*/ 393101 h 393100"/>
              <a:gd name="connsiteX1" fmla="*/ 1060165 w 1074062"/>
              <a:gd name="connsiteY1" fmla="*/ 231628 h 393100"/>
              <a:gd name="connsiteX2" fmla="*/ 1074062 w 1074062"/>
              <a:gd name="connsiteY2" fmla="*/ 231628 h 393100"/>
              <a:gd name="connsiteX3" fmla="*/ 443059 w 1074062"/>
              <a:gd name="connsiteY3" fmla="*/ 6 h 393100"/>
              <a:gd name="connsiteX4" fmla="*/ 0 w 1074062"/>
              <a:gd name="connsiteY4" fmla="*/ 96956 h 393100"/>
              <a:gd name="connsiteX5" fmla="*/ 376220 w 1074062"/>
              <a:gd name="connsiteY5" fmla="*/ 393101 h 39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062" h="393100">
                <a:moveTo>
                  <a:pt x="376220" y="393101"/>
                </a:moveTo>
                <a:cubicBezTo>
                  <a:pt x="587343" y="283554"/>
                  <a:pt x="822339" y="228074"/>
                  <a:pt x="1060165" y="231628"/>
                </a:cubicBezTo>
                <a:lnTo>
                  <a:pt x="1074062" y="231628"/>
                </a:lnTo>
                <a:cubicBezTo>
                  <a:pt x="894698" y="87529"/>
                  <a:pt x="673056" y="6174"/>
                  <a:pt x="443059" y="6"/>
                </a:cubicBezTo>
                <a:cubicBezTo>
                  <a:pt x="290053" y="-513"/>
                  <a:pt x="138804" y="32582"/>
                  <a:pt x="0" y="96956"/>
                </a:cubicBezTo>
                <a:cubicBezTo>
                  <a:pt x="144628" y="168445"/>
                  <a:pt x="272764" y="269306"/>
                  <a:pt x="376220" y="3931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708C73-2436-5C61-E1DE-E5E508E5D62D}"/>
              </a:ext>
            </a:extLst>
          </p:cNvPr>
          <p:cNvSpPr/>
          <p:nvPr/>
        </p:nvSpPr>
        <p:spPr>
          <a:xfrm>
            <a:off x="78960" y="5147499"/>
            <a:ext cx="1149173" cy="740328"/>
          </a:xfrm>
          <a:custGeom>
            <a:avLst/>
            <a:gdLst>
              <a:gd name="connsiteX0" fmla="*/ 248497 w 1149173"/>
              <a:gd name="connsiteY0" fmla="*/ 730071 h 740328"/>
              <a:gd name="connsiteX1" fmla="*/ 1069099 w 1149173"/>
              <a:gd name="connsiteY1" fmla="*/ 477934 h 740328"/>
              <a:gd name="connsiteX2" fmla="*/ 1149174 w 1149173"/>
              <a:gd name="connsiteY2" fmla="*/ 417382 h 740328"/>
              <a:gd name="connsiteX3" fmla="*/ 0 w 1149173"/>
              <a:gd name="connsiteY3" fmla="*/ 2117 h 740328"/>
              <a:gd name="connsiteX4" fmla="*/ 0 w 1149173"/>
              <a:gd name="connsiteY4" fmla="*/ 740328 h 7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173" h="740328">
                <a:moveTo>
                  <a:pt x="248497" y="730071"/>
                </a:moveTo>
                <a:cubicBezTo>
                  <a:pt x="775932" y="688379"/>
                  <a:pt x="1050900" y="491170"/>
                  <a:pt x="1069099" y="477934"/>
                </a:cubicBezTo>
                <a:cubicBezTo>
                  <a:pt x="1094590" y="456208"/>
                  <a:pt x="1121326" y="435991"/>
                  <a:pt x="1149174" y="417382"/>
                </a:cubicBezTo>
                <a:cubicBezTo>
                  <a:pt x="741189" y="-54465"/>
                  <a:pt x="0" y="2117"/>
                  <a:pt x="0" y="2117"/>
                </a:cubicBezTo>
                <a:lnTo>
                  <a:pt x="0" y="74032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8C1367-E2E1-D38C-D79A-BDA34EB46854}"/>
              </a:ext>
            </a:extLst>
          </p:cNvPr>
          <p:cNvSpPr/>
          <p:nvPr/>
        </p:nvSpPr>
        <p:spPr>
          <a:xfrm>
            <a:off x="78960" y="3627532"/>
            <a:ext cx="2845636" cy="2713280"/>
          </a:xfrm>
          <a:custGeom>
            <a:avLst/>
            <a:gdLst>
              <a:gd name="connsiteX0" fmla="*/ 2728502 w 2845636"/>
              <a:gd name="connsiteY0" fmla="*/ 2098161 h 2713280"/>
              <a:gd name="connsiteX1" fmla="*/ 2647103 w 2845636"/>
              <a:gd name="connsiteY1" fmla="*/ 2031983 h 2713280"/>
              <a:gd name="connsiteX2" fmla="*/ 2647103 w 2845636"/>
              <a:gd name="connsiteY2" fmla="*/ 1644513 h 2713280"/>
              <a:gd name="connsiteX3" fmla="*/ 2829092 w 2845636"/>
              <a:gd name="connsiteY3" fmla="*/ 1379803 h 2713280"/>
              <a:gd name="connsiteX4" fmla="*/ 2580926 w 2845636"/>
              <a:gd name="connsiteY4" fmla="*/ 844426 h 2713280"/>
              <a:gd name="connsiteX5" fmla="*/ 2332760 w 2845636"/>
              <a:gd name="connsiteY5" fmla="*/ 1379803 h 2713280"/>
              <a:gd name="connsiteX6" fmla="*/ 2514748 w 2845636"/>
              <a:gd name="connsiteY6" fmla="*/ 1644513 h 2713280"/>
              <a:gd name="connsiteX7" fmla="*/ 2514748 w 2845636"/>
              <a:gd name="connsiteY7" fmla="*/ 1954886 h 2713280"/>
              <a:gd name="connsiteX8" fmla="*/ 2117683 w 2845636"/>
              <a:gd name="connsiteY8" fmla="*/ 1837421 h 2713280"/>
              <a:gd name="connsiteX9" fmla="*/ 2117683 w 2845636"/>
              <a:gd name="connsiteY9" fmla="*/ 1183255 h 2713280"/>
              <a:gd name="connsiteX10" fmla="*/ 2387026 w 2845636"/>
              <a:gd name="connsiteY10" fmla="*/ 777918 h 2713280"/>
              <a:gd name="connsiteX11" fmla="*/ 2051505 w 2845636"/>
              <a:gd name="connsiteY11" fmla="*/ 0 h 2713280"/>
              <a:gd name="connsiteX12" fmla="*/ 1715985 w 2845636"/>
              <a:gd name="connsiteY12" fmla="*/ 777918 h 2713280"/>
              <a:gd name="connsiteX13" fmla="*/ 1985328 w 2845636"/>
              <a:gd name="connsiteY13" fmla="*/ 1183255 h 2713280"/>
              <a:gd name="connsiteX14" fmla="*/ 1985328 w 2845636"/>
              <a:gd name="connsiteY14" fmla="*/ 1825509 h 2713280"/>
              <a:gd name="connsiteX15" fmla="*/ 1919150 w 2845636"/>
              <a:gd name="connsiteY15" fmla="*/ 1823854 h 2713280"/>
              <a:gd name="connsiteX16" fmla="*/ 1132960 w 2845636"/>
              <a:gd name="connsiteY16" fmla="*/ 2076322 h 2713280"/>
              <a:gd name="connsiteX17" fmla="*/ 255776 w 2845636"/>
              <a:gd name="connsiteY17" fmla="*/ 2349966 h 2713280"/>
              <a:gd name="connsiteX18" fmla="*/ 0 w 2845636"/>
              <a:gd name="connsiteY18" fmla="*/ 2349304 h 2713280"/>
              <a:gd name="connsiteX19" fmla="*/ 0 w 2845636"/>
              <a:gd name="connsiteY19" fmla="*/ 2713281 h 2713280"/>
              <a:gd name="connsiteX20" fmla="*/ 2845636 w 2845636"/>
              <a:gd name="connsiteY20" fmla="*/ 2713281 h 2713280"/>
              <a:gd name="connsiteX21" fmla="*/ 2845636 w 2845636"/>
              <a:gd name="connsiteY21" fmla="*/ 2190809 h 27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45636" h="2713280">
                <a:moveTo>
                  <a:pt x="2728502" y="2098161"/>
                </a:moveTo>
                <a:cubicBezTo>
                  <a:pt x="2702921" y="2074260"/>
                  <a:pt x="2675722" y="2052147"/>
                  <a:pt x="2647103" y="2031983"/>
                </a:cubicBezTo>
                <a:lnTo>
                  <a:pt x="2647103" y="1644513"/>
                </a:lnTo>
                <a:cubicBezTo>
                  <a:pt x="2759228" y="1605703"/>
                  <a:pt x="2833006" y="1498390"/>
                  <a:pt x="2829092" y="1379803"/>
                </a:cubicBezTo>
                <a:cubicBezTo>
                  <a:pt x="2829092" y="1214359"/>
                  <a:pt x="2634530" y="844426"/>
                  <a:pt x="2580926" y="844426"/>
                </a:cubicBezTo>
                <a:cubicBezTo>
                  <a:pt x="2527322" y="844426"/>
                  <a:pt x="2332760" y="1215682"/>
                  <a:pt x="2332760" y="1379803"/>
                </a:cubicBezTo>
                <a:cubicBezTo>
                  <a:pt x="2328845" y="1498390"/>
                  <a:pt x="2402624" y="1605703"/>
                  <a:pt x="2514748" y="1644513"/>
                </a:cubicBezTo>
                <a:lnTo>
                  <a:pt x="2514748" y="1954886"/>
                </a:lnTo>
                <a:cubicBezTo>
                  <a:pt x="2389481" y="1894869"/>
                  <a:pt x="2255441" y="1855216"/>
                  <a:pt x="2117683" y="1837421"/>
                </a:cubicBezTo>
                <a:lnTo>
                  <a:pt x="2117683" y="1183255"/>
                </a:lnTo>
                <a:cubicBezTo>
                  <a:pt x="2271215" y="1150166"/>
                  <a:pt x="2387026" y="994649"/>
                  <a:pt x="2387026" y="777918"/>
                </a:cubicBezTo>
                <a:cubicBezTo>
                  <a:pt x="2387026" y="531075"/>
                  <a:pt x="2131911" y="0"/>
                  <a:pt x="2051505" y="0"/>
                </a:cubicBezTo>
                <a:cubicBezTo>
                  <a:pt x="1971099" y="0"/>
                  <a:pt x="1715985" y="531075"/>
                  <a:pt x="1715985" y="777918"/>
                </a:cubicBezTo>
                <a:cubicBezTo>
                  <a:pt x="1715985" y="994649"/>
                  <a:pt x="1831796" y="1148843"/>
                  <a:pt x="1985328" y="1183255"/>
                </a:cubicBezTo>
                <a:lnTo>
                  <a:pt x="1985328" y="1825509"/>
                </a:lnTo>
                <a:cubicBezTo>
                  <a:pt x="1962827" y="1825509"/>
                  <a:pt x="1940327" y="1823854"/>
                  <a:pt x="1919150" y="1823854"/>
                </a:cubicBezTo>
                <a:cubicBezTo>
                  <a:pt x="1608777" y="1823854"/>
                  <a:pt x="1321566" y="1916172"/>
                  <a:pt x="1132960" y="2076322"/>
                </a:cubicBezTo>
                <a:cubicBezTo>
                  <a:pt x="1129651" y="2078638"/>
                  <a:pt x="838801" y="2304635"/>
                  <a:pt x="255776" y="2349966"/>
                </a:cubicBezTo>
                <a:lnTo>
                  <a:pt x="0" y="2349304"/>
                </a:lnTo>
                <a:lnTo>
                  <a:pt x="0" y="2713281"/>
                </a:lnTo>
                <a:lnTo>
                  <a:pt x="2845636" y="2713281"/>
                </a:lnTo>
                <a:lnTo>
                  <a:pt x="2845636" y="219080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C9BD27A-DE41-3EFB-18EA-893577AA4501}"/>
              </a:ext>
            </a:extLst>
          </p:cNvPr>
          <p:cNvGrpSpPr/>
          <p:nvPr/>
        </p:nvGrpSpPr>
        <p:grpSpPr>
          <a:xfrm>
            <a:off x="188293" y="3199268"/>
            <a:ext cx="860308" cy="864279"/>
            <a:chOff x="188293" y="3199268"/>
            <a:chExt cx="860308" cy="86427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D81376E-06A3-F565-E4D3-F9D0AD56EC02}"/>
                </a:ext>
              </a:extLst>
            </p:cNvPr>
            <p:cNvSpPr/>
            <p:nvPr/>
          </p:nvSpPr>
          <p:spPr>
            <a:xfrm>
              <a:off x="188293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E4F87-922B-E845-4DAF-582A2330A2F0}"/>
                </a:ext>
              </a:extLst>
            </p:cNvPr>
            <p:cNvSpPr/>
            <p:nvPr/>
          </p:nvSpPr>
          <p:spPr>
            <a:xfrm>
              <a:off x="299472" y="3309785"/>
              <a:ext cx="161804" cy="165443"/>
            </a:xfrm>
            <a:custGeom>
              <a:avLst/>
              <a:gdLst>
                <a:gd name="connsiteX0" fmla="*/ 115149 w 161804"/>
                <a:gd name="connsiteY0" fmla="*/ 165444 h 165443"/>
                <a:gd name="connsiteX1" fmla="*/ 0 w 161804"/>
                <a:gd name="connsiteY1" fmla="*/ 47979 h 165443"/>
                <a:gd name="connsiteX2" fmla="*/ 46986 w 161804"/>
                <a:gd name="connsiteY2" fmla="*/ 0 h 165443"/>
                <a:gd name="connsiteX3" fmla="*/ 161804 w 161804"/>
                <a:gd name="connsiteY3" fmla="*/ 117465 h 165443"/>
                <a:gd name="connsiteX4" fmla="*/ 115149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165444"/>
                  </a:moveTo>
                  <a:lnTo>
                    <a:pt x="0" y="47979"/>
                  </a:lnTo>
                  <a:lnTo>
                    <a:pt x="46986" y="0"/>
                  </a:lnTo>
                  <a:lnTo>
                    <a:pt x="161804" y="117465"/>
                  </a:lnTo>
                  <a:lnTo>
                    <a:pt x="115149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CEF81C8-760C-E44F-2054-34DA3EA0FC4F}"/>
                </a:ext>
              </a:extLst>
            </p:cNvPr>
            <p:cNvSpPr/>
            <p:nvPr/>
          </p:nvSpPr>
          <p:spPr>
            <a:xfrm>
              <a:off x="419915" y="3434860"/>
              <a:ext cx="397065" cy="397065"/>
            </a:xfrm>
            <a:custGeom>
              <a:avLst/>
              <a:gdLst>
                <a:gd name="connsiteX0" fmla="*/ 397066 w 397065"/>
                <a:gd name="connsiteY0" fmla="*/ 198533 h 397065"/>
                <a:gd name="connsiteX1" fmla="*/ 198533 w 397065"/>
                <a:gd name="connsiteY1" fmla="*/ 397066 h 397065"/>
                <a:gd name="connsiteX2" fmla="*/ 0 w 397065"/>
                <a:gd name="connsiteY2" fmla="*/ 198533 h 397065"/>
                <a:gd name="connsiteX3" fmla="*/ 198533 w 397065"/>
                <a:gd name="connsiteY3" fmla="*/ 0 h 397065"/>
                <a:gd name="connsiteX4" fmla="*/ 397066 w 397065"/>
                <a:gd name="connsiteY4" fmla="*/ 198533 h 39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65" h="397065">
                  <a:moveTo>
                    <a:pt x="397066" y="198533"/>
                  </a:moveTo>
                  <a:cubicBezTo>
                    <a:pt x="397066" y="308179"/>
                    <a:pt x="308179" y="397066"/>
                    <a:pt x="198533" y="397066"/>
                  </a:cubicBezTo>
                  <a:cubicBezTo>
                    <a:pt x="88886" y="397066"/>
                    <a:pt x="0" y="308179"/>
                    <a:pt x="0" y="198533"/>
                  </a:cubicBezTo>
                  <a:cubicBezTo>
                    <a:pt x="0" y="88886"/>
                    <a:pt x="88886" y="0"/>
                    <a:pt x="198533" y="0"/>
                  </a:cubicBezTo>
                  <a:cubicBezTo>
                    <a:pt x="308179" y="0"/>
                    <a:pt x="397066" y="88886"/>
                    <a:pt x="397066" y="198533"/>
                  </a:cubicBezTo>
                  <a:close/>
                </a:path>
              </a:pathLst>
            </a:custGeom>
            <a:solidFill>
              <a:srgbClr val="FFFF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CAA1EA-C6A8-D69C-FAC4-5F214447615D}"/>
                </a:ext>
              </a:extLst>
            </p:cNvPr>
            <p:cNvSpPr/>
            <p:nvPr/>
          </p:nvSpPr>
          <p:spPr>
            <a:xfrm>
              <a:off x="585359" y="3199268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1F21BD3-0F8F-610A-B091-CC0961A3CCC1}"/>
                </a:ext>
              </a:extLst>
            </p:cNvPr>
            <p:cNvSpPr/>
            <p:nvPr/>
          </p:nvSpPr>
          <p:spPr>
            <a:xfrm>
              <a:off x="883158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DC584C-E9D3-54BD-95FB-CFD294F79045}"/>
                </a:ext>
              </a:extLst>
            </p:cNvPr>
            <p:cNvSpPr/>
            <p:nvPr/>
          </p:nvSpPr>
          <p:spPr>
            <a:xfrm>
              <a:off x="775619" y="3309785"/>
              <a:ext cx="161804" cy="165443"/>
            </a:xfrm>
            <a:custGeom>
              <a:avLst/>
              <a:gdLst>
                <a:gd name="connsiteX0" fmla="*/ 46655 w 161804"/>
                <a:gd name="connsiteY0" fmla="*/ 165444 h 165443"/>
                <a:gd name="connsiteX1" fmla="*/ 161804 w 161804"/>
                <a:gd name="connsiteY1" fmla="*/ 47979 h 165443"/>
                <a:gd name="connsiteX2" fmla="*/ 114818 w 161804"/>
                <a:gd name="connsiteY2" fmla="*/ 0 h 165443"/>
                <a:gd name="connsiteX3" fmla="*/ 0 w 161804"/>
                <a:gd name="connsiteY3" fmla="*/ 117465 h 165443"/>
                <a:gd name="connsiteX4" fmla="*/ 46655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165444"/>
                  </a:moveTo>
                  <a:lnTo>
                    <a:pt x="161804" y="47979"/>
                  </a:lnTo>
                  <a:lnTo>
                    <a:pt x="114818" y="0"/>
                  </a:lnTo>
                  <a:lnTo>
                    <a:pt x="0" y="117465"/>
                  </a:lnTo>
                  <a:lnTo>
                    <a:pt x="46655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CFC54-775C-06E7-93A0-DBCCE884CE6E}"/>
                </a:ext>
              </a:extLst>
            </p:cNvPr>
            <p:cNvSpPr/>
            <p:nvPr/>
          </p:nvSpPr>
          <p:spPr>
            <a:xfrm>
              <a:off x="299472" y="3787256"/>
              <a:ext cx="161804" cy="165443"/>
            </a:xfrm>
            <a:custGeom>
              <a:avLst/>
              <a:gdLst>
                <a:gd name="connsiteX0" fmla="*/ 115149 w 161804"/>
                <a:gd name="connsiteY0" fmla="*/ 0 h 165443"/>
                <a:gd name="connsiteX1" fmla="*/ 0 w 161804"/>
                <a:gd name="connsiteY1" fmla="*/ 117796 h 165443"/>
                <a:gd name="connsiteX2" fmla="*/ 46986 w 161804"/>
                <a:gd name="connsiteY2" fmla="*/ 165444 h 165443"/>
                <a:gd name="connsiteX3" fmla="*/ 161804 w 161804"/>
                <a:gd name="connsiteY3" fmla="*/ 47979 h 165443"/>
                <a:gd name="connsiteX4" fmla="*/ 115149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0"/>
                  </a:moveTo>
                  <a:lnTo>
                    <a:pt x="0" y="117796"/>
                  </a:lnTo>
                  <a:lnTo>
                    <a:pt x="46986" y="165444"/>
                  </a:lnTo>
                  <a:lnTo>
                    <a:pt x="161804" y="47979"/>
                  </a:lnTo>
                  <a:lnTo>
                    <a:pt x="115149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033665E-D267-9A36-385F-0FF3657FBD02}"/>
                </a:ext>
              </a:extLst>
            </p:cNvPr>
            <p:cNvSpPr/>
            <p:nvPr/>
          </p:nvSpPr>
          <p:spPr>
            <a:xfrm>
              <a:off x="585359" y="3898104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CB80D0-96C8-8D18-EE50-76D5CC9377E1}"/>
                </a:ext>
              </a:extLst>
            </p:cNvPr>
            <p:cNvSpPr/>
            <p:nvPr/>
          </p:nvSpPr>
          <p:spPr>
            <a:xfrm>
              <a:off x="775619" y="3787256"/>
              <a:ext cx="161804" cy="165443"/>
            </a:xfrm>
            <a:custGeom>
              <a:avLst/>
              <a:gdLst>
                <a:gd name="connsiteX0" fmla="*/ 46655 w 161804"/>
                <a:gd name="connsiteY0" fmla="*/ 0 h 165443"/>
                <a:gd name="connsiteX1" fmla="*/ 161804 w 161804"/>
                <a:gd name="connsiteY1" fmla="*/ 117796 h 165443"/>
                <a:gd name="connsiteX2" fmla="*/ 114818 w 161804"/>
                <a:gd name="connsiteY2" fmla="*/ 165444 h 165443"/>
                <a:gd name="connsiteX3" fmla="*/ 0 w 161804"/>
                <a:gd name="connsiteY3" fmla="*/ 47979 h 165443"/>
                <a:gd name="connsiteX4" fmla="*/ 46655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0"/>
                  </a:moveTo>
                  <a:lnTo>
                    <a:pt x="161804" y="117796"/>
                  </a:lnTo>
                  <a:lnTo>
                    <a:pt x="114818" y="165444"/>
                  </a:lnTo>
                  <a:lnTo>
                    <a:pt x="0" y="47979"/>
                  </a:lnTo>
                  <a:lnTo>
                    <a:pt x="46655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B159FC3-81BA-533C-90A7-3E02EF1C69C9}"/>
              </a:ext>
            </a:extLst>
          </p:cNvPr>
          <p:cNvSpPr/>
          <p:nvPr/>
        </p:nvSpPr>
        <p:spPr>
          <a:xfrm>
            <a:off x="11266436" y="5349169"/>
            <a:ext cx="883943" cy="1083862"/>
          </a:xfrm>
          <a:custGeom>
            <a:avLst/>
            <a:gdLst>
              <a:gd name="connsiteX0" fmla="*/ 874448 w 883943"/>
              <a:gd name="connsiteY0" fmla="*/ 986069 h 1083862"/>
              <a:gd name="connsiteX1" fmla="*/ 275971 w 883943"/>
              <a:gd name="connsiteY1" fmla="*/ 28288 h 1083862"/>
              <a:gd name="connsiteX2" fmla="*/ 193500 w 883943"/>
              <a:gd name="connsiteY2" fmla="*/ 9028 h 1083862"/>
              <a:gd name="connsiteX3" fmla="*/ 174240 w 883943"/>
              <a:gd name="connsiteY3" fmla="*/ 28288 h 1083862"/>
              <a:gd name="connsiteX4" fmla="*/ 0 w 883943"/>
              <a:gd name="connsiteY4" fmla="*/ 310031 h 1083862"/>
              <a:gd name="connsiteX5" fmla="*/ 375176 w 883943"/>
              <a:gd name="connsiteY5" fmla="*/ 919331 h 1083862"/>
              <a:gd name="connsiteX6" fmla="*/ 393935 w 883943"/>
              <a:gd name="connsiteY6" fmla="*/ 1083831 h 1083862"/>
              <a:gd name="connsiteX7" fmla="*/ 819254 w 883943"/>
              <a:gd name="connsiteY7" fmla="*/ 1083831 h 1083862"/>
              <a:gd name="connsiteX8" fmla="*/ 875170 w 883943"/>
              <a:gd name="connsiteY8" fmla="*/ 1052085 h 1083862"/>
              <a:gd name="connsiteX9" fmla="*/ 875170 w 883943"/>
              <a:gd name="connsiteY9" fmla="*/ 987872 h 108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943" h="1083862">
                <a:moveTo>
                  <a:pt x="874448" y="986069"/>
                </a:moveTo>
                <a:lnTo>
                  <a:pt x="275971" y="28288"/>
                </a:lnTo>
                <a:cubicBezTo>
                  <a:pt x="258518" y="197"/>
                  <a:pt x="221595" y="-8429"/>
                  <a:pt x="193500" y="9028"/>
                </a:cubicBezTo>
                <a:cubicBezTo>
                  <a:pt x="185687" y="13883"/>
                  <a:pt x="179096" y="20474"/>
                  <a:pt x="174240" y="28288"/>
                </a:cubicBezTo>
                <a:lnTo>
                  <a:pt x="0" y="310031"/>
                </a:lnTo>
                <a:lnTo>
                  <a:pt x="375176" y="919331"/>
                </a:lnTo>
                <a:cubicBezTo>
                  <a:pt x="407712" y="967887"/>
                  <a:pt x="414703" y="1029196"/>
                  <a:pt x="393935" y="1083831"/>
                </a:cubicBezTo>
                <a:lnTo>
                  <a:pt x="819254" y="1083831"/>
                </a:lnTo>
                <a:cubicBezTo>
                  <a:pt x="842371" y="1084567"/>
                  <a:pt x="863954" y="1072312"/>
                  <a:pt x="875170" y="1052085"/>
                </a:cubicBezTo>
                <a:cubicBezTo>
                  <a:pt x="886869" y="1032280"/>
                  <a:pt x="886869" y="1007677"/>
                  <a:pt x="875170" y="98787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AE1A7E7-9BFC-6F7E-30EF-8FD5371D9FCA}"/>
              </a:ext>
            </a:extLst>
          </p:cNvPr>
          <p:cNvSpPr/>
          <p:nvPr/>
        </p:nvSpPr>
        <p:spPr>
          <a:xfrm>
            <a:off x="9515083" y="4755159"/>
            <a:ext cx="2036643" cy="1677943"/>
          </a:xfrm>
          <a:custGeom>
            <a:avLst/>
            <a:gdLst>
              <a:gd name="connsiteX0" fmla="*/ 2025160 w 2036643"/>
              <a:gd name="connsiteY0" fmla="*/ 1578997 h 1677943"/>
              <a:gd name="connsiteX1" fmla="*/ 1070265 w 2036643"/>
              <a:gd name="connsiteY1" fmla="*/ 25985 h 1677943"/>
              <a:gd name="connsiteX2" fmla="*/ 981529 w 2036643"/>
              <a:gd name="connsiteY2" fmla="*/ 12270 h 1677943"/>
              <a:gd name="connsiteX3" fmla="*/ 967813 w 2036643"/>
              <a:gd name="connsiteY3" fmla="*/ 25985 h 1677943"/>
              <a:gd name="connsiteX4" fmla="*/ 13279 w 2036643"/>
              <a:gd name="connsiteY4" fmla="*/ 1578997 h 1677943"/>
              <a:gd name="connsiteX5" fmla="*/ 22987 w 2036643"/>
              <a:gd name="connsiteY5" fmla="*/ 1664667 h 1677943"/>
              <a:gd name="connsiteX6" fmla="*/ 64505 w 2036643"/>
              <a:gd name="connsiteY6" fmla="*/ 1677841 h 1677943"/>
              <a:gd name="connsiteX7" fmla="*/ 1973934 w 2036643"/>
              <a:gd name="connsiteY7" fmla="*/ 1677841 h 1677943"/>
              <a:gd name="connsiteX8" fmla="*/ 2036628 w 2036643"/>
              <a:gd name="connsiteY8" fmla="*/ 1617914 h 1677943"/>
              <a:gd name="connsiteX9" fmla="*/ 2025160 w 2036643"/>
              <a:gd name="connsiteY9" fmla="*/ 1580800 h 1677943"/>
              <a:gd name="connsiteX10" fmla="*/ 1167306 w 2036643"/>
              <a:gd name="connsiteY10" fmla="*/ 610394 h 1677943"/>
              <a:gd name="connsiteX11" fmla="*/ 1019039 w 2036643"/>
              <a:gd name="connsiteY11" fmla="*/ 742427 h 1677943"/>
              <a:gd name="connsiteX12" fmla="*/ 871133 w 2036643"/>
              <a:gd name="connsiteY12" fmla="*/ 610394 h 1677943"/>
              <a:gd name="connsiteX13" fmla="*/ 688596 w 2036643"/>
              <a:gd name="connsiteY13" fmla="*/ 721864 h 1677943"/>
              <a:gd name="connsiteX14" fmla="*/ 1019039 w 2036643"/>
              <a:gd name="connsiteY14" fmla="*/ 180745 h 1677943"/>
              <a:gd name="connsiteX15" fmla="*/ 1349483 w 2036643"/>
              <a:gd name="connsiteY15" fmla="*/ 721864 h 167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643" h="1677943">
                <a:moveTo>
                  <a:pt x="2025160" y="1578997"/>
                </a:moveTo>
                <a:lnTo>
                  <a:pt x="1070265" y="25985"/>
                </a:lnTo>
                <a:cubicBezTo>
                  <a:pt x="1049548" y="-2305"/>
                  <a:pt x="1009819" y="-8448"/>
                  <a:pt x="981529" y="12270"/>
                </a:cubicBezTo>
                <a:cubicBezTo>
                  <a:pt x="976280" y="16111"/>
                  <a:pt x="971655" y="20736"/>
                  <a:pt x="967813" y="25985"/>
                </a:cubicBezTo>
                <a:lnTo>
                  <a:pt x="13279" y="1578997"/>
                </a:lnTo>
                <a:cubicBezTo>
                  <a:pt x="-7698" y="1605334"/>
                  <a:pt x="-3351" y="1643693"/>
                  <a:pt x="22987" y="1664667"/>
                </a:cubicBezTo>
                <a:cubicBezTo>
                  <a:pt x="34733" y="1674020"/>
                  <a:pt x="49516" y="1678710"/>
                  <a:pt x="64505" y="1677841"/>
                </a:cubicBezTo>
                <a:lnTo>
                  <a:pt x="1973934" y="1677841"/>
                </a:lnTo>
                <a:cubicBezTo>
                  <a:pt x="2007793" y="1678606"/>
                  <a:pt x="2035863" y="1651773"/>
                  <a:pt x="2036628" y="1617914"/>
                </a:cubicBezTo>
                <a:cubicBezTo>
                  <a:pt x="2036927" y="1604627"/>
                  <a:pt x="2032901" y="1591601"/>
                  <a:pt x="2025160" y="1580800"/>
                </a:cubicBezTo>
                <a:close/>
                <a:moveTo>
                  <a:pt x="1167306" y="610394"/>
                </a:moveTo>
                <a:lnTo>
                  <a:pt x="1019039" y="742427"/>
                </a:lnTo>
                <a:lnTo>
                  <a:pt x="871133" y="610394"/>
                </a:lnTo>
                <a:lnTo>
                  <a:pt x="688596" y="721864"/>
                </a:lnTo>
                <a:lnTo>
                  <a:pt x="1019039" y="180745"/>
                </a:lnTo>
                <a:lnTo>
                  <a:pt x="1349483" y="72186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51BE0DF-D635-D4F6-6534-AC529FD12E06}"/>
              </a:ext>
            </a:extLst>
          </p:cNvPr>
          <p:cNvSpPr/>
          <p:nvPr/>
        </p:nvSpPr>
        <p:spPr>
          <a:xfrm>
            <a:off x="9384142" y="3768461"/>
            <a:ext cx="931007" cy="637146"/>
          </a:xfrm>
          <a:custGeom>
            <a:avLst/>
            <a:gdLst>
              <a:gd name="connsiteX0" fmla="*/ 499195 w 931007"/>
              <a:gd name="connsiteY0" fmla="*/ 637146 h 637146"/>
              <a:gd name="connsiteX1" fmla="*/ 542123 w 931007"/>
              <a:gd name="connsiteY1" fmla="*/ 542631 h 637146"/>
              <a:gd name="connsiteX2" fmla="*/ 668745 w 931007"/>
              <a:gd name="connsiteY2" fmla="*/ 454970 h 637146"/>
              <a:gd name="connsiteX3" fmla="*/ 856333 w 931007"/>
              <a:gd name="connsiteY3" fmla="*/ 292273 h 637146"/>
              <a:gd name="connsiteX4" fmla="*/ 919103 w 931007"/>
              <a:gd name="connsiteY4" fmla="*/ 283615 h 637146"/>
              <a:gd name="connsiteX5" fmla="*/ 931008 w 931007"/>
              <a:gd name="connsiteY5" fmla="*/ 283615 h 637146"/>
              <a:gd name="connsiteX6" fmla="*/ 850200 w 931007"/>
              <a:gd name="connsiteY6" fmla="*/ 154829 h 637146"/>
              <a:gd name="connsiteX7" fmla="*/ 669827 w 931007"/>
              <a:gd name="connsiteY7" fmla="*/ 129577 h 637146"/>
              <a:gd name="connsiteX8" fmla="*/ 348782 w 931007"/>
              <a:gd name="connsiteY8" fmla="*/ 26385 h 637146"/>
              <a:gd name="connsiteX9" fmla="*/ 219256 w 931007"/>
              <a:gd name="connsiteY9" fmla="*/ 237801 h 637146"/>
              <a:gd name="connsiteX10" fmla="*/ 219256 w 931007"/>
              <a:gd name="connsiteY10" fmla="*/ 237801 h 637146"/>
              <a:gd name="connsiteX11" fmla="*/ 1005 w 931007"/>
              <a:gd name="connsiteY11" fmla="*/ 416370 h 637146"/>
              <a:gd name="connsiteX12" fmla="*/ 179574 w 931007"/>
              <a:gd name="connsiteY12" fmla="*/ 634621 h 637146"/>
              <a:gd name="connsiteX13" fmla="*/ 179574 w 931007"/>
              <a:gd name="connsiteY13" fmla="*/ 634621 h 6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007" h="637146">
                <a:moveTo>
                  <a:pt x="499195" y="637146"/>
                </a:moveTo>
                <a:cubicBezTo>
                  <a:pt x="506402" y="602876"/>
                  <a:pt x="521056" y="570607"/>
                  <a:pt x="542123" y="542631"/>
                </a:cubicBezTo>
                <a:cubicBezTo>
                  <a:pt x="573844" y="500593"/>
                  <a:pt x="618234" y="469865"/>
                  <a:pt x="668745" y="454970"/>
                </a:cubicBezTo>
                <a:cubicBezTo>
                  <a:pt x="700971" y="373369"/>
                  <a:pt x="770995" y="312637"/>
                  <a:pt x="856333" y="292273"/>
                </a:cubicBezTo>
                <a:cubicBezTo>
                  <a:pt x="876867" y="287053"/>
                  <a:pt x="897924" y="284149"/>
                  <a:pt x="919103" y="283615"/>
                </a:cubicBezTo>
                <a:lnTo>
                  <a:pt x="931008" y="283615"/>
                </a:lnTo>
                <a:cubicBezTo>
                  <a:pt x="922317" y="231632"/>
                  <a:pt x="893227" y="185269"/>
                  <a:pt x="850200" y="154829"/>
                </a:cubicBezTo>
                <a:cubicBezTo>
                  <a:pt x="797629" y="117914"/>
                  <a:pt x="730516" y="108516"/>
                  <a:pt x="669827" y="129577"/>
                </a:cubicBezTo>
                <a:cubicBezTo>
                  <a:pt x="609670" y="12425"/>
                  <a:pt x="465930" y="-33776"/>
                  <a:pt x="348782" y="26385"/>
                </a:cubicBezTo>
                <a:cubicBezTo>
                  <a:pt x="269482" y="67106"/>
                  <a:pt x="219519" y="148657"/>
                  <a:pt x="219256" y="237801"/>
                </a:cubicBezTo>
                <a:lnTo>
                  <a:pt x="219256" y="237801"/>
                </a:lnTo>
                <a:cubicBezTo>
                  <a:pt x="109676" y="226841"/>
                  <a:pt x="11963" y="306790"/>
                  <a:pt x="1005" y="416370"/>
                </a:cubicBezTo>
                <a:cubicBezTo>
                  <a:pt x="-9954" y="525950"/>
                  <a:pt x="69995" y="623662"/>
                  <a:pt x="179574" y="634621"/>
                </a:cubicBezTo>
                <a:lnTo>
                  <a:pt x="179574" y="63462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929D178-0B49-15F3-ABC8-FA23D9C6CFA7}"/>
              </a:ext>
            </a:extLst>
          </p:cNvPr>
          <p:cNvSpPr/>
          <p:nvPr/>
        </p:nvSpPr>
        <p:spPr>
          <a:xfrm>
            <a:off x="9991454" y="4162288"/>
            <a:ext cx="752261" cy="430907"/>
          </a:xfrm>
          <a:custGeom>
            <a:avLst/>
            <a:gdLst>
              <a:gd name="connsiteX0" fmla="*/ 644038 w 752261"/>
              <a:gd name="connsiteY0" fmla="*/ 214459 h 430907"/>
              <a:gd name="connsiteX1" fmla="*/ 635019 w 752261"/>
              <a:gd name="connsiteY1" fmla="*/ 214459 h 430907"/>
              <a:gd name="connsiteX2" fmla="*/ 500926 w 752261"/>
              <a:gd name="connsiteY2" fmla="*/ 79440 h 430907"/>
              <a:gd name="connsiteX3" fmla="*/ 454646 w 752261"/>
              <a:gd name="connsiteY3" fmla="*/ 87477 h 430907"/>
              <a:gd name="connsiteX4" fmla="*/ 236886 w 752261"/>
              <a:gd name="connsiteY4" fmla="*/ 18059 h 430907"/>
              <a:gd name="connsiteX5" fmla="*/ 149455 w 752261"/>
              <a:gd name="connsiteY5" fmla="*/ 159626 h 430907"/>
              <a:gd name="connsiteX6" fmla="*/ 149455 w 752261"/>
              <a:gd name="connsiteY6" fmla="*/ 159626 h 430907"/>
              <a:gd name="connsiteX7" fmla="*/ 647 w 752261"/>
              <a:gd name="connsiteY7" fmla="*/ 282099 h 430907"/>
              <a:gd name="connsiteX8" fmla="*/ 123121 w 752261"/>
              <a:gd name="connsiteY8" fmla="*/ 430907 h 430907"/>
              <a:gd name="connsiteX9" fmla="*/ 644038 w 752261"/>
              <a:gd name="connsiteY9" fmla="*/ 430907 h 430907"/>
              <a:gd name="connsiteX10" fmla="*/ 752262 w 752261"/>
              <a:gd name="connsiteY10" fmla="*/ 322683 h 430907"/>
              <a:gd name="connsiteX11" fmla="*/ 644038 w 752261"/>
              <a:gd name="connsiteY11" fmla="*/ 214459 h 43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2261" h="430907">
                <a:moveTo>
                  <a:pt x="644038" y="214459"/>
                </a:moveTo>
                <a:lnTo>
                  <a:pt x="635019" y="214459"/>
                </a:lnTo>
                <a:cubicBezTo>
                  <a:pt x="635275" y="140146"/>
                  <a:pt x="575240" y="79696"/>
                  <a:pt x="500926" y="79440"/>
                </a:cubicBezTo>
                <a:cubicBezTo>
                  <a:pt x="485147" y="79382"/>
                  <a:pt x="469484" y="82105"/>
                  <a:pt x="454646" y="87477"/>
                </a:cubicBezTo>
                <a:cubicBezTo>
                  <a:pt x="413684" y="8174"/>
                  <a:pt x="316188" y="-22904"/>
                  <a:pt x="236886" y="18059"/>
                </a:cubicBezTo>
                <a:cubicBezTo>
                  <a:pt x="183823" y="45468"/>
                  <a:pt x="150202" y="99908"/>
                  <a:pt x="149455" y="159626"/>
                </a:cubicBezTo>
                <a:lnTo>
                  <a:pt x="149455" y="159626"/>
                </a:lnTo>
                <a:cubicBezTo>
                  <a:pt x="74543" y="152353"/>
                  <a:pt x="7920" y="207187"/>
                  <a:pt x="647" y="282099"/>
                </a:cubicBezTo>
                <a:cubicBezTo>
                  <a:pt x="-6625" y="357012"/>
                  <a:pt x="48208" y="423634"/>
                  <a:pt x="123121" y="430907"/>
                </a:cubicBezTo>
                <a:lnTo>
                  <a:pt x="644038" y="430907"/>
                </a:lnTo>
                <a:cubicBezTo>
                  <a:pt x="703810" y="430907"/>
                  <a:pt x="752262" y="382455"/>
                  <a:pt x="752262" y="322683"/>
                </a:cubicBezTo>
                <a:cubicBezTo>
                  <a:pt x="752262" y="262911"/>
                  <a:pt x="703810" y="214459"/>
                  <a:pt x="644038" y="21445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623AFE6-6A94-31B0-3FF5-A45D06033DFB}"/>
              </a:ext>
            </a:extLst>
          </p:cNvPr>
          <p:cNvSpPr/>
          <p:nvPr/>
        </p:nvSpPr>
        <p:spPr>
          <a:xfrm>
            <a:off x="11735245" y="5114620"/>
            <a:ext cx="582801" cy="328314"/>
          </a:xfrm>
          <a:custGeom>
            <a:avLst/>
            <a:gdLst>
              <a:gd name="connsiteX0" fmla="*/ 495104 w 582801"/>
              <a:gd name="connsiteY0" fmla="*/ 163992 h 328314"/>
              <a:gd name="connsiteX1" fmla="*/ 488250 w 582801"/>
              <a:gd name="connsiteY1" fmla="*/ 163992 h 328314"/>
              <a:gd name="connsiteX2" fmla="*/ 385928 w 582801"/>
              <a:gd name="connsiteY2" fmla="*/ 61411 h 328314"/>
              <a:gd name="connsiteX3" fmla="*/ 351527 w 582801"/>
              <a:gd name="connsiteY3" fmla="*/ 67312 h 328314"/>
              <a:gd name="connsiteX4" fmla="*/ 186132 w 582801"/>
              <a:gd name="connsiteY4" fmla="*/ 13374 h 328314"/>
              <a:gd name="connsiteX5" fmla="*/ 118846 w 582801"/>
              <a:gd name="connsiteY5" fmla="*/ 122867 h 328314"/>
              <a:gd name="connsiteX6" fmla="*/ 118846 w 582801"/>
              <a:gd name="connsiteY6" fmla="*/ 122867 h 328314"/>
              <a:gd name="connsiteX7" fmla="*/ 20723 w 582801"/>
              <a:gd name="connsiteY7" fmla="*/ 163992 h 328314"/>
              <a:gd name="connsiteX8" fmla="*/ 40687 w 582801"/>
              <a:gd name="connsiteY8" fmla="*/ 307501 h 328314"/>
              <a:gd name="connsiteX9" fmla="*/ 98284 w 582801"/>
              <a:gd name="connsiteY9" fmla="*/ 328132 h 328314"/>
              <a:gd name="connsiteX10" fmla="*/ 495104 w 582801"/>
              <a:gd name="connsiteY10" fmla="*/ 328132 h 328314"/>
              <a:gd name="connsiteX11" fmla="*/ 582617 w 582801"/>
              <a:gd name="connsiteY11" fmla="*/ 251506 h 328314"/>
              <a:gd name="connsiteX12" fmla="*/ 505991 w 582801"/>
              <a:gd name="connsiteY12" fmla="*/ 163992 h 328314"/>
              <a:gd name="connsiteX13" fmla="*/ 495104 w 582801"/>
              <a:gd name="connsiteY13" fmla="*/ 163992 h 32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801" h="328314">
                <a:moveTo>
                  <a:pt x="495104" y="163992"/>
                </a:moveTo>
                <a:lnTo>
                  <a:pt x="488250" y="163992"/>
                </a:lnTo>
                <a:cubicBezTo>
                  <a:pt x="488322" y="107409"/>
                  <a:pt x="442511" y="61483"/>
                  <a:pt x="385928" y="61411"/>
                </a:cubicBezTo>
                <a:cubicBezTo>
                  <a:pt x="374207" y="61396"/>
                  <a:pt x="362573" y="63391"/>
                  <a:pt x="351527" y="67312"/>
                </a:cubicBezTo>
                <a:cubicBezTo>
                  <a:pt x="320749" y="6747"/>
                  <a:pt x="246698" y="-17405"/>
                  <a:pt x="186132" y="13374"/>
                </a:cubicBezTo>
                <a:cubicBezTo>
                  <a:pt x="144906" y="34322"/>
                  <a:pt x="118911" y="76623"/>
                  <a:pt x="118846" y="122867"/>
                </a:cubicBezTo>
                <a:lnTo>
                  <a:pt x="118846" y="122867"/>
                </a:lnTo>
                <a:cubicBezTo>
                  <a:pt x="81026" y="117185"/>
                  <a:pt x="43191" y="133044"/>
                  <a:pt x="20723" y="163992"/>
                </a:cubicBezTo>
                <a:cubicBezTo>
                  <a:pt x="-13393" y="209132"/>
                  <a:pt x="-4457" y="273385"/>
                  <a:pt x="40687" y="307501"/>
                </a:cubicBezTo>
                <a:cubicBezTo>
                  <a:pt x="57335" y="320083"/>
                  <a:pt x="77432" y="327280"/>
                  <a:pt x="98284" y="328132"/>
                </a:cubicBezTo>
                <a:lnTo>
                  <a:pt x="495104" y="328132"/>
                </a:lnTo>
                <a:cubicBezTo>
                  <a:pt x="540428" y="331137"/>
                  <a:pt x="579612" y="296833"/>
                  <a:pt x="582617" y="251506"/>
                </a:cubicBezTo>
                <a:cubicBezTo>
                  <a:pt x="585626" y="206181"/>
                  <a:pt x="551319" y="166997"/>
                  <a:pt x="505991" y="163992"/>
                </a:cubicBezTo>
                <a:cubicBezTo>
                  <a:pt x="502366" y="163751"/>
                  <a:pt x="498730" y="163751"/>
                  <a:pt x="495104" y="16399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5CC16C8-8191-B4DC-E91D-13F5CA855405}"/>
              </a:ext>
            </a:extLst>
          </p:cNvPr>
          <p:cNvSpPr/>
          <p:nvPr/>
        </p:nvSpPr>
        <p:spPr>
          <a:xfrm>
            <a:off x="10869616" y="3562905"/>
            <a:ext cx="1010088" cy="1463215"/>
          </a:xfrm>
          <a:custGeom>
            <a:avLst/>
            <a:gdLst>
              <a:gd name="connsiteX0" fmla="*/ 613268 w 1010088"/>
              <a:gd name="connsiteY0" fmla="*/ 1138514 h 1463215"/>
              <a:gd name="connsiteX1" fmla="*/ 627337 w 1010088"/>
              <a:gd name="connsiteY1" fmla="*/ 1138514 h 1463215"/>
              <a:gd name="connsiteX2" fmla="*/ 640324 w 1010088"/>
              <a:gd name="connsiteY2" fmla="*/ 1082238 h 1463215"/>
              <a:gd name="connsiteX3" fmla="*/ 1010089 w 1010088"/>
              <a:gd name="connsiteY3" fmla="*/ 432895 h 1463215"/>
              <a:gd name="connsiteX4" fmla="*/ 505044 w 1010088"/>
              <a:gd name="connsiteY4" fmla="*/ 0 h 1463215"/>
              <a:gd name="connsiteX5" fmla="*/ 0 w 1010088"/>
              <a:gd name="connsiteY5" fmla="*/ 432895 h 1463215"/>
              <a:gd name="connsiteX6" fmla="*/ 369765 w 1010088"/>
              <a:gd name="connsiteY6" fmla="*/ 1082238 h 1463215"/>
              <a:gd name="connsiteX7" fmla="*/ 382751 w 1010088"/>
              <a:gd name="connsiteY7" fmla="*/ 1138514 h 1463215"/>
              <a:gd name="connsiteX8" fmla="*/ 396821 w 1010088"/>
              <a:gd name="connsiteY8" fmla="*/ 1138514 h 1463215"/>
              <a:gd name="connsiteX9" fmla="*/ 396821 w 1010088"/>
              <a:gd name="connsiteY9" fmla="*/ 1210663 h 1463215"/>
              <a:gd name="connsiteX10" fmla="*/ 396821 w 1010088"/>
              <a:gd name="connsiteY10" fmla="*/ 1210663 h 1463215"/>
              <a:gd name="connsiteX11" fmla="*/ 324671 w 1010088"/>
              <a:gd name="connsiteY11" fmla="*/ 1210663 h 1463215"/>
              <a:gd name="connsiteX12" fmla="*/ 324671 w 1010088"/>
              <a:gd name="connsiteY12" fmla="*/ 1210663 h 1463215"/>
              <a:gd name="connsiteX13" fmla="*/ 324671 w 1010088"/>
              <a:gd name="connsiteY13" fmla="*/ 1406909 h 1463215"/>
              <a:gd name="connsiteX14" fmla="*/ 383073 w 1010088"/>
              <a:gd name="connsiteY14" fmla="*/ 1463204 h 1463215"/>
              <a:gd name="connsiteX15" fmla="*/ 383834 w 1010088"/>
              <a:gd name="connsiteY15" fmla="*/ 1463186 h 1463215"/>
              <a:gd name="connsiteX16" fmla="*/ 626255 w 1010088"/>
              <a:gd name="connsiteY16" fmla="*/ 1463186 h 1463215"/>
              <a:gd name="connsiteX17" fmla="*/ 685417 w 1010088"/>
              <a:gd name="connsiteY17" fmla="*/ 1407992 h 1463215"/>
              <a:gd name="connsiteX18" fmla="*/ 685417 w 1010088"/>
              <a:gd name="connsiteY18" fmla="*/ 1210663 h 1463215"/>
              <a:gd name="connsiteX19" fmla="*/ 685417 w 1010088"/>
              <a:gd name="connsiteY19" fmla="*/ 1210663 h 1463215"/>
              <a:gd name="connsiteX20" fmla="*/ 613268 w 1010088"/>
              <a:gd name="connsiteY20" fmla="*/ 1210663 h 1463215"/>
              <a:gd name="connsiteX21" fmla="*/ 613268 w 1010088"/>
              <a:gd name="connsiteY21" fmla="*/ 1210663 h 1463215"/>
              <a:gd name="connsiteX22" fmla="*/ 847753 w 1010088"/>
              <a:gd name="connsiteY22" fmla="*/ 459951 h 1463215"/>
              <a:gd name="connsiteX23" fmla="*/ 667380 w 1010088"/>
              <a:gd name="connsiteY23" fmla="*/ 907637 h 1463215"/>
              <a:gd name="connsiteX24" fmla="*/ 603889 w 1010088"/>
              <a:gd name="connsiteY24" fmla="*/ 1030290 h 1463215"/>
              <a:gd name="connsiteX25" fmla="*/ 603889 w 1010088"/>
              <a:gd name="connsiteY25" fmla="*/ 1030290 h 1463215"/>
              <a:gd name="connsiteX26" fmla="*/ 548334 w 1010088"/>
              <a:gd name="connsiteY26" fmla="*/ 1030290 h 1463215"/>
              <a:gd name="connsiteX27" fmla="*/ 561681 w 1010088"/>
              <a:gd name="connsiteY27" fmla="*/ 984476 h 1463215"/>
              <a:gd name="connsiteX28" fmla="*/ 685417 w 1010088"/>
              <a:gd name="connsiteY28" fmla="*/ 455622 h 1463215"/>
              <a:gd name="connsiteX29" fmla="*/ 546169 w 1010088"/>
              <a:gd name="connsiteY29" fmla="*/ 53390 h 1463215"/>
              <a:gd name="connsiteX30" fmla="*/ 544366 w 1010088"/>
              <a:gd name="connsiteY30" fmla="*/ 51587 h 1463215"/>
              <a:gd name="connsiteX31" fmla="*/ 546169 w 1010088"/>
              <a:gd name="connsiteY31" fmla="*/ 49783 h 1463215"/>
              <a:gd name="connsiteX32" fmla="*/ 847753 w 1010088"/>
              <a:gd name="connsiteY32" fmla="*/ 459951 h 1463215"/>
              <a:gd name="connsiteX33" fmla="*/ 342709 w 1010088"/>
              <a:gd name="connsiteY33" fmla="*/ 907637 h 1463215"/>
              <a:gd name="connsiteX34" fmla="*/ 162336 w 1010088"/>
              <a:gd name="connsiteY34" fmla="*/ 459951 h 1463215"/>
              <a:gd name="connsiteX35" fmla="*/ 462837 w 1010088"/>
              <a:gd name="connsiteY35" fmla="*/ 49783 h 1463215"/>
              <a:gd name="connsiteX36" fmla="*/ 464641 w 1010088"/>
              <a:gd name="connsiteY36" fmla="*/ 51587 h 1463215"/>
              <a:gd name="connsiteX37" fmla="*/ 462837 w 1010088"/>
              <a:gd name="connsiteY37" fmla="*/ 53390 h 1463215"/>
              <a:gd name="connsiteX38" fmla="*/ 323589 w 1010088"/>
              <a:gd name="connsiteY38" fmla="*/ 455622 h 1463215"/>
              <a:gd name="connsiteX39" fmla="*/ 447686 w 1010088"/>
              <a:gd name="connsiteY39" fmla="*/ 984837 h 1463215"/>
              <a:gd name="connsiteX40" fmla="*/ 460673 w 1010088"/>
              <a:gd name="connsiteY40" fmla="*/ 1030290 h 1463215"/>
              <a:gd name="connsiteX41" fmla="*/ 407282 w 1010088"/>
              <a:gd name="connsiteY41" fmla="*/ 1030290 h 1463215"/>
              <a:gd name="connsiteX42" fmla="*/ 407282 w 1010088"/>
              <a:gd name="connsiteY42" fmla="*/ 1030290 h 1463215"/>
              <a:gd name="connsiteX43" fmla="*/ 342348 w 1010088"/>
              <a:gd name="connsiteY43" fmla="*/ 907637 h 1463215"/>
              <a:gd name="connsiteX44" fmla="*/ 468970 w 1010088"/>
              <a:gd name="connsiteY44" fmla="*/ 1138514 h 1463215"/>
              <a:gd name="connsiteX45" fmla="*/ 541119 w 1010088"/>
              <a:gd name="connsiteY45" fmla="*/ 1138514 h 1463215"/>
              <a:gd name="connsiteX46" fmla="*/ 541119 w 1010088"/>
              <a:gd name="connsiteY46" fmla="*/ 1138514 h 1463215"/>
              <a:gd name="connsiteX47" fmla="*/ 541119 w 1010088"/>
              <a:gd name="connsiteY47" fmla="*/ 1210663 h 1463215"/>
              <a:gd name="connsiteX48" fmla="*/ 541119 w 1010088"/>
              <a:gd name="connsiteY48" fmla="*/ 1210663 h 1463215"/>
              <a:gd name="connsiteX49" fmla="*/ 468970 w 1010088"/>
              <a:gd name="connsiteY49" fmla="*/ 1210663 h 1463215"/>
              <a:gd name="connsiteX50" fmla="*/ 468970 w 1010088"/>
              <a:gd name="connsiteY50" fmla="*/ 1210663 h 1463215"/>
              <a:gd name="connsiteX51" fmla="*/ 468970 w 1010088"/>
              <a:gd name="connsiteY51" fmla="*/ 1138514 h 1463215"/>
              <a:gd name="connsiteX52" fmla="*/ 468970 w 1010088"/>
              <a:gd name="connsiteY52" fmla="*/ 1138514 h 146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10088" h="1463215">
                <a:moveTo>
                  <a:pt x="613268" y="1138514"/>
                </a:moveTo>
                <a:lnTo>
                  <a:pt x="627337" y="1138514"/>
                </a:lnTo>
                <a:lnTo>
                  <a:pt x="640324" y="1082238"/>
                </a:lnTo>
                <a:cubicBezTo>
                  <a:pt x="658361" y="955977"/>
                  <a:pt x="1010089" y="644292"/>
                  <a:pt x="1010089" y="432895"/>
                </a:cubicBezTo>
                <a:cubicBezTo>
                  <a:pt x="1010089" y="176405"/>
                  <a:pt x="801578" y="0"/>
                  <a:pt x="505044" y="0"/>
                </a:cubicBezTo>
                <a:cubicBezTo>
                  <a:pt x="208511" y="0"/>
                  <a:pt x="0" y="177126"/>
                  <a:pt x="0" y="432895"/>
                </a:cubicBezTo>
                <a:cubicBezTo>
                  <a:pt x="0" y="644292"/>
                  <a:pt x="351727" y="955977"/>
                  <a:pt x="369765" y="1082238"/>
                </a:cubicBezTo>
                <a:lnTo>
                  <a:pt x="382751" y="1138514"/>
                </a:lnTo>
                <a:lnTo>
                  <a:pt x="396821" y="1138514"/>
                </a:lnTo>
                <a:lnTo>
                  <a:pt x="396821" y="1210663"/>
                </a:lnTo>
                <a:lnTo>
                  <a:pt x="396821" y="1210663"/>
                </a:lnTo>
                <a:lnTo>
                  <a:pt x="324671" y="1210663"/>
                </a:lnTo>
                <a:lnTo>
                  <a:pt x="324671" y="1210663"/>
                </a:lnTo>
                <a:lnTo>
                  <a:pt x="324671" y="1406909"/>
                </a:lnTo>
                <a:cubicBezTo>
                  <a:pt x="325252" y="1438583"/>
                  <a:pt x="351403" y="1463788"/>
                  <a:pt x="383073" y="1463204"/>
                </a:cubicBezTo>
                <a:cubicBezTo>
                  <a:pt x="383329" y="1463200"/>
                  <a:pt x="383581" y="1463193"/>
                  <a:pt x="383834" y="1463186"/>
                </a:cubicBezTo>
                <a:lnTo>
                  <a:pt x="626255" y="1463186"/>
                </a:lnTo>
                <a:cubicBezTo>
                  <a:pt x="657802" y="1464199"/>
                  <a:pt x="684241" y="1439535"/>
                  <a:pt x="685417" y="1407992"/>
                </a:cubicBezTo>
                <a:lnTo>
                  <a:pt x="685417" y="1210663"/>
                </a:lnTo>
                <a:lnTo>
                  <a:pt x="685417" y="1210663"/>
                </a:lnTo>
                <a:lnTo>
                  <a:pt x="613268" y="1210663"/>
                </a:lnTo>
                <a:lnTo>
                  <a:pt x="613268" y="1210663"/>
                </a:lnTo>
                <a:close/>
                <a:moveTo>
                  <a:pt x="847753" y="459951"/>
                </a:moveTo>
                <a:cubicBezTo>
                  <a:pt x="847753" y="570700"/>
                  <a:pt x="743858" y="765142"/>
                  <a:pt x="667380" y="907637"/>
                </a:cubicBezTo>
                <a:cubicBezTo>
                  <a:pt x="643571" y="953091"/>
                  <a:pt x="622287" y="994216"/>
                  <a:pt x="603889" y="1030290"/>
                </a:cubicBezTo>
                <a:lnTo>
                  <a:pt x="603889" y="1030290"/>
                </a:lnTo>
                <a:lnTo>
                  <a:pt x="548334" y="1030290"/>
                </a:lnTo>
                <a:lnTo>
                  <a:pt x="561681" y="984476"/>
                </a:lnTo>
                <a:cubicBezTo>
                  <a:pt x="604971" y="838013"/>
                  <a:pt x="685417" y="565289"/>
                  <a:pt x="685417" y="455622"/>
                </a:cubicBezTo>
                <a:cubicBezTo>
                  <a:pt x="685417" y="236649"/>
                  <a:pt x="633109" y="88022"/>
                  <a:pt x="546169" y="53390"/>
                </a:cubicBezTo>
                <a:cubicBezTo>
                  <a:pt x="545174" y="53390"/>
                  <a:pt x="544366" y="52583"/>
                  <a:pt x="544366" y="51587"/>
                </a:cubicBezTo>
                <a:cubicBezTo>
                  <a:pt x="544366" y="50591"/>
                  <a:pt x="545174" y="49783"/>
                  <a:pt x="546169" y="49783"/>
                </a:cubicBezTo>
                <a:cubicBezTo>
                  <a:pt x="728707" y="71067"/>
                  <a:pt x="847753" y="230156"/>
                  <a:pt x="847753" y="459951"/>
                </a:cubicBezTo>
                <a:close/>
                <a:moveTo>
                  <a:pt x="342709" y="907637"/>
                </a:moveTo>
                <a:cubicBezTo>
                  <a:pt x="266591" y="763338"/>
                  <a:pt x="162336" y="570700"/>
                  <a:pt x="162336" y="459951"/>
                </a:cubicBezTo>
                <a:cubicBezTo>
                  <a:pt x="162336" y="230156"/>
                  <a:pt x="281382" y="71067"/>
                  <a:pt x="462837" y="49783"/>
                </a:cubicBezTo>
                <a:cubicBezTo>
                  <a:pt x="463833" y="49783"/>
                  <a:pt x="464641" y="50591"/>
                  <a:pt x="464641" y="51587"/>
                </a:cubicBezTo>
                <a:cubicBezTo>
                  <a:pt x="464641" y="52583"/>
                  <a:pt x="463833" y="53390"/>
                  <a:pt x="462837" y="53390"/>
                </a:cubicBezTo>
                <a:cubicBezTo>
                  <a:pt x="375897" y="89465"/>
                  <a:pt x="323589" y="233763"/>
                  <a:pt x="323589" y="455622"/>
                </a:cubicBezTo>
                <a:cubicBezTo>
                  <a:pt x="323589" y="563846"/>
                  <a:pt x="404035" y="838013"/>
                  <a:pt x="447686" y="984837"/>
                </a:cubicBezTo>
                <a:cubicBezTo>
                  <a:pt x="452015" y="1000709"/>
                  <a:pt x="456344" y="1015500"/>
                  <a:pt x="460673" y="1030290"/>
                </a:cubicBezTo>
                <a:lnTo>
                  <a:pt x="407282" y="1030290"/>
                </a:lnTo>
                <a:lnTo>
                  <a:pt x="407282" y="1030290"/>
                </a:lnTo>
                <a:cubicBezTo>
                  <a:pt x="387441" y="994216"/>
                  <a:pt x="366518" y="953091"/>
                  <a:pt x="342348" y="907637"/>
                </a:cubicBezTo>
                <a:close/>
                <a:moveTo>
                  <a:pt x="468970" y="1138514"/>
                </a:moveTo>
                <a:lnTo>
                  <a:pt x="541119" y="1138514"/>
                </a:lnTo>
                <a:lnTo>
                  <a:pt x="541119" y="1138514"/>
                </a:lnTo>
                <a:lnTo>
                  <a:pt x="541119" y="1210663"/>
                </a:lnTo>
                <a:lnTo>
                  <a:pt x="541119" y="1210663"/>
                </a:lnTo>
                <a:lnTo>
                  <a:pt x="468970" y="1210663"/>
                </a:lnTo>
                <a:lnTo>
                  <a:pt x="468970" y="1210663"/>
                </a:lnTo>
                <a:lnTo>
                  <a:pt x="468970" y="1138514"/>
                </a:lnTo>
                <a:lnTo>
                  <a:pt x="468970" y="1138514"/>
                </a:lnTo>
                <a:close/>
              </a:path>
            </a:pathLst>
          </a:custGeom>
          <a:solidFill>
            <a:srgbClr val="FE0072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 descr="Box">
            <a:extLst>
              <a:ext uri="{FF2B5EF4-FFF2-40B4-BE49-F238E27FC236}">
                <a16:creationId xmlns:a16="http://schemas.microsoft.com/office/drawing/2014/main" id="{79733844-9BEE-0082-1265-DAE08D8D3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2388" y="2436001"/>
            <a:ext cx="1644869" cy="1644869"/>
          </a:xfrm>
          <a:prstGeom prst="rect">
            <a:avLst/>
          </a:prstGeom>
        </p:spPr>
      </p:pic>
      <p:pic>
        <p:nvPicPr>
          <p:cNvPr id="13" name="Graphic 12" descr="Box">
            <a:extLst>
              <a:ext uri="{FF2B5EF4-FFF2-40B4-BE49-F238E27FC236}">
                <a16:creationId xmlns:a16="http://schemas.microsoft.com/office/drawing/2014/main" id="{9D4D0F9B-1B6B-18C5-CAE6-A8D9F644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3174" y="2436001"/>
            <a:ext cx="1644869" cy="1644869"/>
          </a:xfrm>
          <a:prstGeom prst="rect">
            <a:avLst/>
          </a:prstGeom>
        </p:spPr>
      </p:pic>
      <p:pic>
        <p:nvPicPr>
          <p:cNvPr id="14" name="Graphic 13" descr="Box">
            <a:extLst>
              <a:ext uri="{FF2B5EF4-FFF2-40B4-BE49-F238E27FC236}">
                <a16:creationId xmlns:a16="http://schemas.microsoft.com/office/drawing/2014/main" id="{A96496F6-2EDE-E30A-1A5A-01D9EA2D1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3960" y="2436001"/>
            <a:ext cx="1644869" cy="1644869"/>
          </a:xfrm>
          <a:prstGeom prst="rect">
            <a:avLst/>
          </a:prstGeom>
        </p:spPr>
      </p:pic>
      <p:pic>
        <p:nvPicPr>
          <p:cNvPr id="15" name="Graphic 14" descr="Box">
            <a:extLst>
              <a:ext uri="{FF2B5EF4-FFF2-40B4-BE49-F238E27FC236}">
                <a16:creationId xmlns:a16="http://schemas.microsoft.com/office/drawing/2014/main" id="{7016C1F7-BB13-2899-A4B1-A4531DBB6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4746" y="2436001"/>
            <a:ext cx="1644869" cy="1644869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7F08809-1E88-46CE-80D8-9CDAB288C00D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Save the animals!</a:t>
            </a:r>
          </a:p>
        </p:txBody>
      </p:sp>
      <p:pic>
        <p:nvPicPr>
          <p:cNvPr id="4" name="Graphic 3" descr="Turtle">
            <a:extLst>
              <a:ext uri="{FF2B5EF4-FFF2-40B4-BE49-F238E27FC236}">
                <a16:creationId xmlns:a16="http://schemas.microsoft.com/office/drawing/2014/main" id="{CAC05F9F-FAD7-228E-8F8D-332295F323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987" y="4018878"/>
            <a:ext cx="1619067" cy="16190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E63A95B-34EA-3414-1266-3C74900D6A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3725" y="939140"/>
            <a:ext cx="2383065" cy="2370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7020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3727 L 0.00052 -0.03704 L 0.01016 -0.03403 C 0.01133 -0.03357 0.01263 -0.03311 0.0138 -0.03264 C 0.01472 -0.03218 0.01563 -0.03125 0.01654 -0.03102 C 0.01979 -0.03033 0.02292 -0.0301 0.02617 -0.0294 C 0.03112 -0.03056 0.03594 -0.03079 0.0405 -0.03264 C 0.05287 -0.0375 0.06068 -0.04213 0.07097 -0.04792 C 0.08503 -0.04491 0.07305 -0.04838 0.09414 -0.03565 C 0.10964 -0.02616 0.10482 -0.03426 0.10925 -0.02639 L 0.11732 -0.02639 C 0.12331 -0.0294 0.12982 -0.03056 0.13516 -0.03565 C 0.19232 -0.0882 0.16068 -0.07801 0.18425 -0.08473 C 0.19115 -0.08311 0.19818 -0.08288 0.20495 -0.0801 C 0.22617 -0.07153 0.21485 -0.0757 0.2388 -0.06783 C 0.24479 -0.05394 0.23867 -0.06991 0.24245 -0.05394 C 0.24297 -0.05116 0.24414 -0.04885 0.24505 -0.0463 C 0.24558 -0.04445 0.24623 -0.04237 0.24688 -0.04028 L 0.2513 -0.04167 L 0.2513 -0.04144 C 0.26302 -0.04584 0.26862 -0.047 0.28164 -0.05718 C 0.32539 -0.09051 0.29206 -0.0713 0.30482 -0.07848 C 0.33503 -0.07477 0.34805 -0.08889 0.3655 -0.05857 C 0.36888 -0.05301 0.37162 -0.04607 0.37539 -0.04167 C 0.37839 -0.03843 0.37813 -0.04051 0.37813 -0.03727 L 0.37813 -0.03704 C 0.38464 -0.03913 0.39154 -0.03889 0.39779 -0.04329 C 0.41289 -0.05394 0.42748 -0.06713 0.44141 -0.08149 C 0.47045 -0.11135 0.45847 -0.10301 0.47526 -0.11366 C 0.52357 -0.09769 0.49857 -0.12061 0.51198 -0.08936 C 0.51341 -0.08565 0.51563 -0.08311 0.51732 -0.0801 C 0.51914 -0.06459 0.51732 -0.07871 0.51914 -0.06783 C 0.51953 -0.06575 0.51966 -0.06366 0.52005 -0.06158 C 0.52045 -0.0595 0.52162 -0.05788 0.52188 -0.05556 C 0.52227 -0.05163 0.52188 -0.04746 0.52188 -0.04329 L 0.52188 -0.04167 L 0.54414 -0.0294 C 0.54531 -0.02894 0.54649 -0.02848 0.54766 -0.02801 C 0.55729 -0.02338 0.56641 -0.01667 0.5763 -0.01413 C 0.59336 -0.00996 0.5694 -0.01551 0.60664 -0.0095 C 0.61433 -0.00834 0.62214 -0.00649 0.62982 -0.00487 C 0.64414 -0.00602 0.65847 -0.00602 0.67279 -0.00811 C 0.6806 -0.00903 0.68815 -0.01366 0.69597 -0.01413 C 0.74219 -0.0176 0.93763 -0.01413 0.94427 -0.01413 " pathEditMode="relative" rAng="0" ptsTypes="AAAAAAAAAAAAAAAAAAAAAAAAAAAAAAAAAAAAAAAAAAAA">
                                      <p:cBhvr>
                                        <p:cTn id="3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8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E258867-CEFE-5CCE-81A5-CE9261AECBB1}"/>
              </a:ext>
            </a:extLst>
          </p:cNvPr>
          <p:cNvSpPr/>
          <p:nvPr/>
        </p:nvSpPr>
        <p:spPr>
          <a:xfrm>
            <a:off x="937945" y="5120492"/>
            <a:ext cx="1074062" cy="393100"/>
          </a:xfrm>
          <a:custGeom>
            <a:avLst/>
            <a:gdLst>
              <a:gd name="connsiteX0" fmla="*/ 376220 w 1074062"/>
              <a:gd name="connsiteY0" fmla="*/ 393101 h 393100"/>
              <a:gd name="connsiteX1" fmla="*/ 1060165 w 1074062"/>
              <a:gd name="connsiteY1" fmla="*/ 231628 h 393100"/>
              <a:gd name="connsiteX2" fmla="*/ 1074062 w 1074062"/>
              <a:gd name="connsiteY2" fmla="*/ 231628 h 393100"/>
              <a:gd name="connsiteX3" fmla="*/ 443059 w 1074062"/>
              <a:gd name="connsiteY3" fmla="*/ 6 h 393100"/>
              <a:gd name="connsiteX4" fmla="*/ 0 w 1074062"/>
              <a:gd name="connsiteY4" fmla="*/ 96956 h 393100"/>
              <a:gd name="connsiteX5" fmla="*/ 376220 w 1074062"/>
              <a:gd name="connsiteY5" fmla="*/ 393101 h 39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062" h="393100">
                <a:moveTo>
                  <a:pt x="376220" y="393101"/>
                </a:moveTo>
                <a:cubicBezTo>
                  <a:pt x="587343" y="283554"/>
                  <a:pt x="822339" y="228074"/>
                  <a:pt x="1060165" y="231628"/>
                </a:cubicBezTo>
                <a:lnTo>
                  <a:pt x="1074062" y="231628"/>
                </a:lnTo>
                <a:cubicBezTo>
                  <a:pt x="894698" y="87529"/>
                  <a:pt x="673056" y="6174"/>
                  <a:pt x="443059" y="6"/>
                </a:cubicBezTo>
                <a:cubicBezTo>
                  <a:pt x="290053" y="-513"/>
                  <a:pt x="138804" y="32582"/>
                  <a:pt x="0" y="96956"/>
                </a:cubicBezTo>
                <a:cubicBezTo>
                  <a:pt x="144628" y="168445"/>
                  <a:pt x="272764" y="269306"/>
                  <a:pt x="376220" y="3931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708C73-2436-5C61-E1DE-E5E508E5D62D}"/>
              </a:ext>
            </a:extLst>
          </p:cNvPr>
          <p:cNvSpPr/>
          <p:nvPr/>
        </p:nvSpPr>
        <p:spPr>
          <a:xfrm>
            <a:off x="78960" y="5147499"/>
            <a:ext cx="1149173" cy="740328"/>
          </a:xfrm>
          <a:custGeom>
            <a:avLst/>
            <a:gdLst>
              <a:gd name="connsiteX0" fmla="*/ 248497 w 1149173"/>
              <a:gd name="connsiteY0" fmla="*/ 730071 h 740328"/>
              <a:gd name="connsiteX1" fmla="*/ 1069099 w 1149173"/>
              <a:gd name="connsiteY1" fmla="*/ 477934 h 740328"/>
              <a:gd name="connsiteX2" fmla="*/ 1149174 w 1149173"/>
              <a:gd name="connsiteY2" fmla="*/ 417382 h 740328"/>
              <a:gd name="connsiteX3" fmla="*/ 0 w 1149173"/>
              <a:gd name="connsiteY3" fmla="*/ 2117 h 740328"/>
              <a:gd name="connsiteX4" fmla="*/ 0 w 1149173"/>
              <a:gd name="connsiteY4" fmla="*/ 740328 h 7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173" h="740328">
                <a:moveTo>
                  <a:pt x="248497" y="730071"/>
                </a:moveTo>
                <a:cubicBezTo>
                  <a:pt x="775932" y="688379"/>
                  <a:pt x="1050900" y="491170"/>
                  <a:pt x="1069099" y="477934"/>
                </a:cubicBezTo>
                <a:cubicBezTo>
                  <a:pt x="1094590" y="456208"/>
                  <a:pt x="1121326" y="435991"/>
                  <a:pt x="1149174" y="417382"/>
                </a:cubicBezTo>
                <a:cubicBezTo>
                  <a:pt x="741189" y="-54465"/>
                  <a:pt x="0" y="2117"/>
                  <a:pt x="0" y="2117"/>
                </a:cubicBezTo>
                <a:lnTo>
                  <a:pt x="0" y="74032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8C1367-E2E1-D38C-D79A-BDA34EB46854}"/>
              </a:ext>
            </a:extLst>
          </p:cNvPr>
          <p:cNvSpPr/>
          <p:nvPr/>
        </p:nvSpPr>
        <p:spPr>
          <a:xfrm>
            <a:off x="78960" y="3627532"/>
            <a:ext cx="2845636" cy="2713280"/>
          </a:xfrm>
          <a:custGeom>
            <a:avLst/>
            <a:gdLst>
              <a:gd name="connsiteX0" fmla="*/ 2728502 w 2845636"/>
              <a:gd name="connsiteY0" fmla="*/ 2098161 h 2713280"/>
              <a:gd name="connsiteX1" fmla="*/ 2647103 w 2845636"/>
              <a:gd name="connsiteY1" fmla="*/ 2031983 h 2713280"/>
              <a:gd name="connsiteX2" fmla="*/ 2647103 w 2845636"/>
              <a:gd name="connsiteY2" fmla="*/ 1644513 h 2713280"/>
              <a:gd name="connsiteX3" fmla="*/ 2829092 w 2845636"/>
              <a:gd name="connsiteY3" fmla="*/ 1379803 h 2713280"/>
              <a:gd name="connsiteX4" fmla="*/ 2580926 w 2845636"/>
              <a:gd name="connsiteY4" fmla="*/ 844426 h 2713280"/>
              <a:gd name="connsiteX5" fmla="*/ 2332760 w 2845636"/>
              <a:gd name="connsiteY5" fmla="*/ 1379803 h 2713280"/>
              <a:gd name="connsiteX6" fmla="*/ 2514748 w 2845636"/>
              <a:gd name="connsiteY6" fmla="*/ 1644513 h 2713280"/>
              <a:gd name="connsiteX7" fmla="*/ 2514748 w 2845636"/>
              <a:gd name="connsiteY7" fmla="*/ 1954886 h 2713280"/>
              <a:gd name="connsiteX8" fmla="*/ 2117683 w 2845636"/>
              <a:gd name="connsiteY8" fmla="*/ 1837421 h 2713280"/>
              <a:gd name="connsiteX9" fmla="*/ 2117683 w 2845636"/>
              <a:gd name="connsiteY9" fmla="*/ 1183255 h 2713280"/>
              <a:gd name="connsiteX10" fmla="*/ 2387026 w 2845636"/>
              <a:gd name="connsiteY10" fmla="*/ 777918 h 2713280"/>
              <a:gd name="connsiteX11" fmla="*/ 2051505 w 2845636"/>
              <a:gd name="connsiteY11" fmla="*/ 0 h 2713280"/>
              <a:gd name="connsiteX12" fmla="*/ 1715985 w 2845636"/>
              <a:gd name="connsiteY12" fmla="*/ 777918 h 2713280"/>
              <a:gd name="connsiteX13" fmla="*/ 1985328 w 2845636"/>
              <a:gd name="connsiteY13" fmla="*/ 1183255 h 2713280"/>
              <a:gd name="connsiteX14" fmla="*/ 1985328 w 2845636"/>
              <a:gd name="connsiteY14" fmla="*/ 1825509 h 2713280"/>
              <a:gd name="connsiteX15" fmla="*/ 1919150 w 2845636"/>
              <a:gd name="connsiteY15" fmla="*/ 1823854 h 2713280"/>
              <a:gd name="connsiteX16" fmla="*/ 1132960 w 2845636"/>
              <a:gd name="connsiteY16" fmla="*/ 2076322 h 2713280"/>
              <a:gd name="connsiteX17" fmla="*/ 255776 w 2845636"/>
              <a:gd name="connsiteY17" fmla="*/ 2349966 h 2713280"/>
              <a:gd name="connsiteX18" fmla="*/ 0 w 2845636"/>
              <a:gd name="connsiteY18" fmla="*/ 2349304 h 2713280"/>
              <a:gd name="connsiteX19" fmla="*/ 0 w 2845636"/>
              <a:gd name="connsiteY19" fmla="*/ 2713281 h 2713280"/>
              <a:gd name="connsiteX20" fmla="*/ 2845636 w 2845636"/>
              <a:gd name="connsiteY20" fmla="*/ 2713281 h 2713280"/>
              <a:gd name="connsiteX21" fmla="*/ 2845636 w 2845636"/>
              <a:gd name="connsiteY21" fmla="*/ 2190809 h 27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45636" h="2713280">
                <a:moveTo>
                  <a:pt x="2728502" y="2098161"/>
                </a:moveTo>
                <a:cubicBezTo>
                  <a:pt x="2702921" y="2074260"/>
                  <a:pt x="2675722" y="2052147"/>
                  <a:pt x="2647103" y="2031983"/>
                </a:cubicBezTo>
                <a:lnTo>
                  <a:pt x="2647103" y="1644513"/>
                </a:lnTo>
                <a:cubicBezTo>
                  <a:pt x="2759228" y="1605703"/>
                  <a:pt x="2833006" y="1498390"/>
                  <a:pt x="2829092" y="1379803"/>
                </a:cubicBezTo>
                <a:cubicBezTo>
                  <a:pt x="2829092" y="1214359"/>
                  <a:pt x="2634530" y="844426"/>
                  <a:pt x="2580926" y="844426"/>
                </a:cubicBezTo>
                <a:cubicBezTo>
                  <a:pt x="2527322" y="844426"/>
                  <a:pt x="2332760" y="1215682"/>
                  <a:pt x="2332760" y="1379803"/>
                </a:cubicBezTo>
                <a:cubicBezTo>
                  <a:pt x="2328845" y="1498390"/>
                  <a:pt x="2402624" y="1605703"/>
                  <a:pt x="2514748" y="1644513"/>
                </a:cubicBezTo>
                <a:lnTo>
                  <a:pt x="2514748" y="1954886"/>
                </a:lnTo>
                <a:cubicBezTo>
                  <a:pt x="2389481" y="1894869"/>
                  <a:pt x="2255441" y="1855216"/>
                  <a:pt x="2117683" y="1837421"/>
                </a:cubicBezTo>
                <a:lnTo>
                  <a:pt x="2117683" y="1183255"/>
                </a:lnTo>
                <a:cubicBezTo>
                  <a:pt x="2271215" y="1150166"/>
                  <a:pt x="2387026" y="994649"/>
                  <a:pt x="2387026" y="777918"/>
                </a:cubicBezTo>
                <a:cubicBezTo>
                  <a:pt x="2387026" y="531075"/>
                  <a:pt x="2131911" y="0"/>
                  <a:pt x="2051505" y="0"/>
                </a:cubicBezTo>
                <a:cubicBezTo>
                  <a:pt x="1971099" y="0"/>
                  <a:pt x="1715985" y="531075"/>
                  <a:pt x="1715985" y="777918"/>
                </a:cubicBezTo>
                <a:cubicBezTo>
                  <a:pt x="1715985" y="994649"/>
                  <a:pt x="1831796" y="1148843"/>
                  <a:pt x="1985328" y="1183255"/>
                </a:cubicBezTo>
                <a:lnTo>
                  <a:pt x="1985328" y="1825509"/>
                </a:lnTo>
                <a:cubicBezTo>
                  <a:pt x="1962827" y="1825509"/>
                  <a:pt x="1940327" y="1823854"/>
                  <a:pt x="1919150" y="1823854"/>
                </a:cubicBezTo>
                <a:cubicBezTo>
                  <a:pt x="1608777" y="1823854"/>
                  <a:pt x="1321566" y="1916172"/>
                  <a:pt x="1132960" y="2076322"/>
                </a:cubicBezTo>
                <a:cubicBezTo>
                  <a:pt x="1129651" y="2078638"/>
                  <a:pt x="838801" y="2304635"/>
                  <a:pt x="255776" y="2349966"/>
                </a:cubicBezTo>
                <a:lnTo>
                  <a:pt x="0" y="2349304"/>
                </a:lnTo>
                <a:lnTo>
                  <a:pt x="0" y="2713281"/>
                </a:lnTo>
                <a:lnTo>
                  <a:pt x="2845636" y="2713281"/>
                </a:lnTo>
                <a:lnTo>
                  <a:pt x="2845636" y="2190809"/>
                </a:lnTo>
                <a:close/>
              </a:path>
            </a:pathLst>
          </a:custGeom>
          <a:solidFill>
            <a:srgbClr val="F4F325"/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C9BD27A-DE41-3EFB-18EA-893577AA4501}"/>
              </a:ext>
            </a:extLst>
          </p:cNvPr>
          <p:cNvGrpSpPr/>
          <p:nvPr/>
        </p:nvGrpSpPr>
        <p:grpSpPr>
          <a:xfrm>
            <a:off x="188293" y="3199268"/>
            <a:ext cx="860308" cy="864279"/>
            <a:chOff x="188293" y="3199268"/>
            <a:chExt cx="860308" cy="86427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D81376E-06A3-F565-E4D3-F9D0AD56EC02}"/>
                </a:ext>
              </a:extLst>
            </p:cNvPr>
            <p:cNvSpPr/>
            <p:nvPr/>
          </p:nvSpPr>
          <p:spPr>
            <a:xfrm>
              <a:off x="188293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E4F87-922B-E845-4DAF-582A2330A2F0}"/>
                </a:ext>
              </a:extLst>
            </p:cNvPr>
            <p:cNvSpPr/>
            <p:nvPr/>
          </p:nvSpPr>
          <p:spPr>
            <a:xfrm>
              <a:off x="299472" y="3309785"/>
              <a:ext cx="161804" cy="165443"/>
            </a:xfrm>
            <a:custGeom>
              <a:avLst/>
              <a:gdLst>
                <a:gd name="connsiteX0" fmla="*/ 115149 w 161804"/>
                <a:gd name="connsiteY0" fmla="*/ 165444 h 165443"/>
                <a:gd name="connsiteX1" fmla="*/ 0 w 161804"/>
                <a:gd name="connsiteY1" fmla="*/ 47979 h 165443"/>
                <a:gd name="connsiteX2" fmla="*/ 46986 w 161804"/>
                <a:gd name="connsiteY2" fmla="*/ 0 h 165443"/>
                <a:gd name="connsiteX3" fmla="*/ 161804 w 161804"/>
                <a:gd name="connsiteY3" fmla="*/ 117465 h 165443"/>
                <a:gd name="connsiteX4" fmla="*/ 115149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165444"/>
                  </a:moveTo>
                  <a:lnTo>
                    <a:pt x="0" y="47979"/>
                  </a:lnTo>
                  <a:lnTo>
                    <a:pt x="46986" y="0"/>
                  </a:lnTo>
                  <a:lnTo>
                    <a:pt x="161804" y="117465"/>
                  </a:lnTo>
                  <a:lnTo>
                    <a:pt x="115149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CEF81C8-760C-E44F-2054-34DA3EA0FC4F}"/>
                </a:ext>
              </a:extLst>
            </p:cNvPr>
            <p:cNvSpPr/>
            <p:nvPr/>
          </p:nvSpPr>
          <p:spPr>
            <a:xfrm>
              <a:off x="419915" y="3434860"/>
              <a:ext cx="397065" cy="397065"/>
            </a:xfrm>
            <a:custGeom>
              <a:avLst/>
              <a:gdLst>
                <a:gd name="connsiteX0" fmla="*/ 397066 w 397065"/>
                <a:gd name="connsiteY0" fmla="*/ 198533 h 397065"/>
                <a:gd name="connsiteX1" fmla="*/ 198533 w 397065"/>
                <a:gd name="connsiteY1" fmla="*/ 397066 h 397065"/>
                <a:gd name="connsiteX2" fmla="*/ 0 w 397065"/>
                <a:gd name="connsiteY2" fmla="*/ 198533 h 397065"/>
                <a:gd name="connsiteX3" fmla="*/ 198533 w 397065"/>
                <a:gd name="connsiteY3" fmla="*/ 0 h 397065"/>
                <a:gd name="connsiteX4" fmla="*/ 397066 w 397065"/>
                <a:gd name="connsiteY4" fmla="*/ 198533 h 39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65" h="397065">
                  <a:moveTo>
                    <a:pt x="397066" y="198533"/>
                  </a:moveTo>
                  <a:cubicBezTo>
                    <a:pt x="397066" y="308179"/>
                    <a:pt x="308179" y="397066"/>
                    <a:pt x="198533" y="397066"/>
                  </a:cubicBezTo>
                  <a:cubicBezTo>
                    <a:pt x="88886" y="397066"/>
                    <a:pt x="0" y="308179"/>
                    <a:pt x="0" y="198533"/>
                  </a:cubicBezTo>
                  <a:cubicBezTo>
                    <a:pt x="0" y="88886"/>
                    <a:pt x="88886" y="0"/>
                    <a:pt x="198533" y="0"/>
                  </a:cubicBezTo>
                  <a:cubicBezTo>
                    <a:pt x="308179" y="0"/>
                    <a:pt x="397066" y="88886"/>
                    <a:pt x="397066" y="198533"/>
                  </a:cubicBezTo>
                  <a:close/>
                </a:path>
              </a:pathLst>
            </a:custGeom>
            <a:solidFill>
              <a:srgbClr val="FFFF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CAA1EA-C6A8-D69C-FAC4-5F214447615D}"/>
                </a:ext>
              </a:extLst>
            </p:cNvPr>
            <p:cNvSpPr/>
            <p:nvPr/>
          </p:nvSpPr>
          <p:spPr>
            <a:xfrm>
              <a:off x="585359" y="3199268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1F21BD3-0F8F-610A-B091-CC0961A3CCC1}"/>
                </a:ext>
              </a:extLst>
            </p:cNvPr>
            <p:cNvSpPr/>
            <p:nvPr/>
          </p:nvSpPr>
          <p:spPr>
            <a:xfrm>
              <a:off x="883158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DC584C-E9D3-54BD-95FB-CFD294F79045}"/>
                </a:ext>
              </a:extLst>
            </p:cNvPr>
            <p:cNvSpPr/>
            <p:nvPr/>
          </p:nvSpPr>
          <p:spPr>
            <a:xfrm>
              <a:off x="775619" y="3309785"/>
              <a:ext cx="161804" cy="165443"/>
            </a:xfrm>
            <a:custGeom>
              <a:avLst/>
              <a:gdLst>
                <a:gd name="connsiteX0" fmla="*/ 46655 w 161804"/>
                <a:gd name="connsiteY0" fmla="*/ 165444 h 165443"/>
                <a:gd name="connsiteX1" fmla="*/ 161804 w 161804"/>
                <a:gd name="connsiteY1" fmla="*/ 47979 h 165443"/>
                <a:gd name="connsiteX2" fmla="*/ 114818 w 161804"/>
                <a:gd name="connsiteY2" fmla="*/ 0 h 165443"/>
                <a:gd name="connsiteX3" fmla="*/ 0 w 161804"/>
                <a:gd name="connsiteY3" fmla="*/ 117465 h 165443"/>
                <a:gd name="connsiteX4" fmla="*/ 46655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165444"/>
                  </a:moveTo>
                  <a:lnTo>
                    <a:pt x="161804" y="47979"/>
                  </a:lnTo>
                  <a:lnTo>
                    <a:pt x="114818" y="0"/>
                  </a:lnTo>
                  <a:lnTo>
                    <a:pt x="0" y="117465"/>
                  </a:lnTo>
                  <a:lnTo>
                    <a:pt x="46655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CFC54-775C-06E7-93A0-DBCCE884CE6E}"/>
                </a:ext>
              </a:extLst>
            </p:cNvPr>
            <p:cNvSpPr/>
            <p:nvPr/>
          </p:nvSpPr>
          <p:spPr>
            <a:xfrm>
              <a:off x="299472" y="3787256"/>
              <a:ext cx="161804" cy="165443"/>
            </a:xfrm>
            <a:custGeom>
              <a:avLst/>
              <a:gdLst>
                <a:gd name="connsiteX0" fmla="*/ 115149 w 161804"/>
                <a:gd name="connsiteY0" fmla="*/ 0 h 165443"/>
                <a:gd name="connsiteX1" fmla="*/ 0 w 161804"/>
                <a:gd name="connsiteY1" fmla="*/ 117796 h 165443"/>
                <a:gd name="connsiteX2" fmla="*/ 46986 w 161804"/>
                <a:gd name="connsiteY2" fmla="*/ 165444 h 165443"/>
                <a:gd name="connsiteX3" fmla="*/ 161804 w 161804"/>
                <a:gd name="connsiteY3" fmla="*/ 47979 h 165443"/>
                <a:gd name="connsiteX4" fmla="*/ 115149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0"/>
                  </a:moveTo>
                  <a:lnTo>
                    <a:pt x="0" y="117796"/>
                  </a:lnTo>
                  <a:lnTo>
                    <a:pt x="46986" y="165444"/>
                  </a:lnTo>
                  <a:lnTo>
                    <a:pt x="161804" y="47979"/>
                  </a:lnTo>
                  <a:lnTo>
                    <a:pt x="115149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033665E-D267-9A36-385F-0FF3657FBD02}"/>
                </a:ext>
              </a:extLst>
            </p:cNvPr>
            <p:cNvSpPr/>
            <p:nvPr/>
          </p:nvSpPr>
          <p:spPr>
            <a:xfrm>
              <a:off x="585359" y="3898104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CB80D0-96C8-8D18-EE50-76D5CC9377E1}"/>
                </a:ext>
              </a:extLst>
            </p:cNvPr>
            <p:cNvSpPr/>
            <p:nvPr/>
          </p:nvSpPr>
          <p:spPr>
            <a:xfrm>
              <a:off x="775619" y="3787256"/>
              <a:ext cx="161804" cy="165443"/>
            </a:xfrm>
            <a:custGeom>
              <a:avLst/>
              <a:gdLst>
                <a:gd name="connsiteX0" fmla="*/ 46655 w 161804"/>
                <a:gd name="connsiteY0" fmla="*/ 0 h 165443"/>
                <a:gd name="connsiteX1" fmla="*/ 161804 w 161804"/>
                <a:gd name="connsiteY1" fmla="*/ 117796 h 165443"/>
                <a:gd name="connsiteX2" fmla="*/ 114818 w 161804"/>
                <a:gd name="connsiteY2" fmla="*/ 165444 h 165443"/>
                <a:gd name="connsiteX3" fmla="*/ 0 w 161804"/>
                <a:gd name="connsiteY3" fmla="*/ 47979 h 165443"/>
                <a:gd name="connsiteX4" fmla="*/ 46655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0"/>
                  </a:moveTo>
                  <a:lnTo>
                    <a:pt x="161804" y="117796"/>
                  </a:lnTo>
                  <a:lnTo>
                    <a:pt x="114818" y="165444"/>
                  </a:lnTo>
                  <a:lnTo>
                    <a:pt x="0" y="47979"/>
                  </a:lnTo>
                  <a:lnTo>
                    <a:pt x="46655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B159FC3-81BA-533C-90A7-3E02EF1C69C9}"/>
              </a:ext>
            </a:extLst>
          </p:cNvPr>
          <p:cNvSpPr/>
          <p:nvPr/>
        </p:nvSpPr>
        <p:spPr>
          <a:xfrm>
            <a:off x="11266436" y="5349169"/>
            <a:ext cx="883943" cy="1083862"/>
          </a:xfrm>
          <a:custGeom>
            <a:avLst/>
            <a:gdLst>
              <a:gd name="connsiteX0" fmla="*/ 874448 w 883943"/>
              <a:gd name="connsiteY0" fmla="*/ 986069 h 1083862"/>
              <a:gd name="connsiteX1" fmla="*/ 275971 w 883943"/>
              <a:gd name="connsiteY1" fmla="*/ 28288 h 1083862"/>
              <a:gd name="connsiteX2" fmla="*/ 193500 w 883943"/>
              <a:gd name="connsiteY2" fmla="*/ 9028 h 1083862"/>
              <a:gd name="connsiteX3" fmla="*/ 174240 w 883943"/>
              <a:gd name="connsiteY3" fmla="*/ 28288 h 1083862"/>
              <a:gd name="connsiteX4" fmla="*/ 0 w 883943"/>
              <a:gd name="connsiteY4" fmla="*/ 310031 h 1083862"/>
              <a:gd name="connsiteX5" fmla="*/ 375176 w 883943"/>
              <a:gd name="connsiteY5" fmla="*/ 919331 h 1083862"/>
              <a:gd name="connsiteX6" fmla="*/ 393935 w 883943"/>
              <a:gd name="connsiteY6" fmla="*/ 1083831 h 1083862"/>
              <a:gd name="connsiteX7" fmla="*/ 819254 w 883943"/>
              <a:gd name="connsiteY7" fmla="*/ 1083831 h 1083862"/>
              <a:gd name="connsiteX8" fmla="*/ 875170 w 883943"/>
              <a:gd name="connsiteY8" fmla="*/ 1052085 h 1083862"/>
              <a:gd name="connsiteX9" fmla="*/ 875170 w 883943"/>
              <a:gd name="connsiteY9" fmla="*/ 987872 h 108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943" h="1083862">
                <a:moveTo>
                  <a:pt x="874448" y="986069"/>
                </a:moveTo>
                <a:lnTo>
                  <a:pt x="275971" y="28288"/>
                </a:lnTo>
                <a:cubicBezTo>
                  <a:pt x="258518" y="197"/>
                  <a:pt x="221595" y="-8429"/>
                  <a:pt x="193500" y="9028"/>
                </a:cubicBezTo>
                <a:cubicBezTo>
                  <a:pt x="185687" y="13883"/>
                  <a:pt x="179096" y="20474"/>
                  <a:pt x="174240" y="28288"/>
                </a:cubicBezTo>
                <a:lnTo>
                  <a:pt x="0" y="310031"/>
                </a:lnTo>
                <a:lnTo>
                  <a:pt x="375176" y="919331"/>
                </a:lnTo>
                <a:cubicBezTo>
                  <a:pt x="407712" y="967887"/>
                  <a:pt x="414703" y="1029196"/>
                  <a:pt x="393935" y="1083831"/>
                </a:cubicBezTo>
                <a:lnTo>
                  <a:pt x="819254" y="1083831"/>
                </a:lnTo>
                <a:cubicBezTo>
                  <a:pt x="842371" y="1084567"/>
                  <a:pt x="863954" y="1072312"/>
                  <a:pt x="875170" y="1052085"/>
                </a:cubicBezTo>
                <a:cubicBezTo>
                  <a:pt x="886869" y="1032280"/>
                  <a:pt x="886869" y="1007677"/>
                  <a:pt x="875170" y="98787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AE1A7E7-9BFC-6F7E-30EF-8FD5371D9FCA}"/>
              </a:ext>
            </a:extLst>
          </p:cNvPr>
          <p:cNvSpPr/>
          <p:nvPr/>
        </p:nvSpPr>
        <p:spPr>
          <a:xfrm>
            <a:off x="9515083" y="4755159"/>
            <a:ext cx="2036643" cy="1677943"/>
          </a:xfrm>
          <a:custGeom>
            <a:avLst/>
            <a:gdLst>
              <a:gd name="connsiteX0" fmla="*/ 2025160 w 2036643"/>
              <a:gd name="connsiteY0" fmla="*/ 1578997 h 1677943"/>
              <a:gd name="connsiteX1" fmla="*/ 1070265 w 2036643"/>
              <a:gd name="connsiteY1" fmla="*/ 25985 h 1677943"/>
              <a:gd name="connsiteX2" fmla="*/ 981529 w 2036643"/>
              <a:gd name="connsiteY2" fmla="*/ 12270 h 1677943"/>
              <a:gd name="connsiteX3" fmla="*/ 967813 w 2036643"/>
              <a:gd name="connsiteY3" fmla="*/ 25985 h 1677943"/>
              <a:gd name="connsiteX4" fmla="*/ 13279 w 2036643"/>
              <a:gd name="connsiteY4" fmla="*/ 1578997 h 1677943"/>
              <a:gd name="connsiteX5" fmla="*/ 22987 w 2036643"/>
              <a:gd name="connsiteY5" fmla="*/ 1664667 h 1677943"/>
              <a:gd name="connsiteX6" fmla="*/ 64505 w 2036643"/>
              <a:gd name="connsiteY6" fmla="*/ 1677841 h 1677943"/>
              <a:gd name="connsiteX7" fmla="*/ 1973934 w 2036643"/>
              <a:gd name="connsiteY7" fmla="*/ 1677841 h 1677943"/>
              <a:gd name="connsiteX8" fmla="*/ 2036628 w 2036643"/>
              <a:gd name="connsiteY8" fmla="*/ 1617914 h 1677943"/>
              <a:gd name="connsiteX9" fmla="*/ 2025160 w 2036643"/>
              <a:gd name="connsiteY9" fmla="*/ 1580800 h 1677943"/>
              <a:gd name="connsiteX10" fmla="*/ 1167306 w 2036643"/>
              <a:gd name="connsiteY10" fmla="*/ 610394 h 1677943"/>
              <a:gd name="connsiteX11" fmla="*/ 1019039 w 2036643"/>
              <a:gd name="connsiteY11" fmla="*/ 742427 h 1677943"/>
              <a:gd name="connsiteX12" fmla="*/ 871133 w 2036643"/>
              <a:gd name="connsiteY12" fmla="*/ 610394 h 1677943"/>
              <a:gd name="connsiteX13" fmla="*/ 688596 w 2036643"/>
              <a:gd name="connsiteY13" fmla="*/ 721864 h 1677943"/>
              <a:gd name="connsiteX14" fmla="*/ 1019039 w 2036643"/>
              <a:gd name="connsiteY14" fmla="*/ 180745 h 1677943"/>
              <a:gd name="connsiteX15" fmla="*/ 1349483 w 2036643"/>
              <a:gd name="connsiteY15" fmla="*/ 721864 h 167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643" h="1677943">
                <a:moveTo>
                  <a:pt x="2025160" y="1578997"/>
                </a:moveTo>
                <a:lnTo>
                  <a:pt x="1070265" y="25985"/>
                </a:lnTo>
                <a:cubicBezTo>
                  <a:pt x="1049548" y="-2305"/>
                  <a:pt x="1009819" y="-8448"/>
                  <a:pt x="981529" y="12270"/>
                </a:cubicBezTo>
                <a:cubicBezTo>
                  <a:pt x="976280" y="16111"/>
                  <a:pt x="971655" y="20736"/>
                  <a:pt x="967813" y="25985"/>
                </a:cubicBezTo>
                <a:lnTo>
                  <a:pt x="13279" y="1578997"/>
                </a:lnTo>
                <a:cubicBezTo>
                  <a:pt x="-7698" y="1605334"/>
                  <a:pt x="-3351" y="1643693"/>
                  <a:pt x="22987" y="1664667"/>
                </a:cubicBezTo>
                <a:cubicBezTo>
                  <a:pt x="34733" y="1674020"/>
                  <a:pt x="49516" y="1678710"/>
                  <a:pt x="64505" y="1677841"/>
                </a:cubicBezTo>
                <a:lnTo>
                  <a:pt x="1973934" y="1677841"/>
                </a:lnTo>
                <a:cubicBezTo>
                  <a:pt x="2007793" y="1678606"/>
                  <a:pt x="2035863" y="1651773"/>
                  <a:pt x="2036628" y="1617914"/>
                </a:cubicBezTo>
                <a:cubicBezTo>
                  <a:pt x="2036927" y="1604627"/>
                  <a:pt x="2032901" y="1591601"/>
                  <a:pt x="2025160" y="1580800"/>
                </a:cubicBezTo>
                <a:close/>
                <a:moveTo>
                  <a:pt x="1167306" y="610394"/>
                </a:moveTo>
                <a:lnTo>
                  <a:pt x="1019039" y="742427"/>
                </a:lnTo>
                <a:lnTo>
                  <a:pt x="871133" y="610394"/>
                </a:lnTo>
                <a:lnTo>
                  <a:pt x="688596" y="721864"/>
                </a:lnTo>
                <a:lnTo>
                  <a:pt x="1019039" y="180745"/>
                </a:lnTo>
                <a:lnTo>
                  <a:pt x="1349483" y="721864"/>
                </a:lnTo>
                <a:close/>
              </a:path>
            </a:pathLst>
          </a:custGeom>
          <a:solidFill>
            <a:srgbClr val="FEBBF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51BE0DF-D635-D4F6-6534-AC529FD12E06}"/>
              </a:ext>
            </a:extLst>
          </p:cNvPr>
          <p:cNvSpPr/>
          <p:nvPr/>
        </p:nvSpPr>
        <p:spPr>
          <a:xfrm>
            <a:off x="9384142" y="3768461"/>
            <a:ext cx="931007" cy="637146"/>
          </a:xfrm>
          <a:custGeom>
            <a:avLst/>
            <a:gdLst>
              <a:gd name="connsiteX0" fmla="*/ 499195 w 931007"/>
              <a:gd name="connsiteY0" fmla="*/ 637146 h 637146"/>
              <a:gd name="connsiteX1" fmla="*/ 542123 w 931007"/>
              <a:gd name="connsiteY1" fmla="*/ 542631 h 637146"/>
              <a:gd name="connsiteX2" fmla="*/ 668745 w 931007"/>
              <a:gd name="connsiteY2" fmla="*/ 454970 h 637146"/>
              <a:gd name="connsiteX3" fmla="*/ 856333 w 931007"/>
              <a:gd name="connsiteY3" fmla="*/ 292273 h 637146"/>
              <a:gd name="connsiteX4" fmla="*/ 919103 w 931007"/>
              <a:gd name="connsiteY4" fmla="*/ 283615 h 637146"/>
              <a:gd name="connsiteX5" fmla="*/ 931008 w 931007"/>
              <a:gd name="connsiteY5" fmla="*/ 283615 h 637146"/>
              <a:gd name="connsiteX6" fmla="*/ 850200 w 931007"/>
              <a:gd name="connsiteY6" fmla="*/ 154829 h 637146"/>
              <a:gd name="connsiteX7" fmla="*/ 669827 w 931007"/>
              <a:gd name="connsiteY7" fmla="*/ 129577 h 637146"/>
              <a:gd name="connsiteX8" fmla="*/ 348782 w 931007"/>
              <a:gd name="connsiteY8" fmla="*/ 26385 h 637146"/>
              <a:gd name="connsiteX9" fmla="*/ 219256 w 931007"/>
              <a:gd name="connsiteY9" fmla="*/ 237801 h 637146"/>
              <a:gd name="connsiteX10" fmla="*/ 219256 w 931007"/>
              <a:gd name="connsiteY10" fmla="*/ 237801 h 637146"/>
              <a:gd name="connsiteX11" fmla="*/ 1005 w 931007"/>
              <a:gd name="connsiteY11" fmla="*/ 416370 h 637146"/>
              <a:gd name="connsiteX12" fmla="*/ 179574 w 931007"/>
              <a:gd name="connsiteY12" fmla="*/ 634621 h 637146"/>
              <a:gd name="connsiteX13" fmla="*/ 179574 w 931007"/>
              <a:gd name="connsiteY13" fmla="*/ 634621 h 6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007" h="637146">
                <a:moveTo>
                  <a:pt x="499195" y="637146"/>
                </a:moveTo>
                <a:cubicBezTo>
                  <a:pt x="506402" y="602876"/>
                  <a:pt x="521056" y="570607"/>
                  <a:pt x="542123" y="542631"/>
                </a:cubicBezTo>
                <a:cubicBezTo>
                  <a:pt x="573844" y="500593"/>
                  <a:pt x="618234" y="469865"/>
                  <a:pt x="668745" y="454970"/>
                </a:cubicBezTo>
                <a:cubicBezTo>
                  <a:pt x="700971" y="373369"/>
                  <a:pt x="770995" y="312637"/>
                  <a:pt x="856333" y="292273"/>
                </a:cubicBezTo>
                <a:cubicBezTo>
                  <a:pt x="876867" y="287053"/>
                  <a:pt x="897924" y="284149"/>
                  <a:pt x="919103" y="283615"/>
                </a:cubicBezTo>
                <a:lnTo>
                  <a:pt x="931008" y="283615"/>
                </a:lnTo>
                <a:cubicBezTo>
                  <a:pt x="922317" y="231632"/>
                  <a:pt x="893227" y="185269"/>
                  <a:pt x="850200" y="154829"/>
                </a:cubicBezTo>
                <a:cubicBezTo>
                  <a:pt x="797629" y="117914"/>
                  <a:pt x="730516" y="108516"/>
                  <a:pt x="669827" y="129577"/>
                </a:cubicBezTo>
                <a:cubicBezTo>
                  <a:pt x="609670" y="12425"/>
                  <a:pt x="465930" y="-33776"/>
                  <a:pt x="348782" y="26385"/>
                </a:cubicBezTo>
                <a:cubicBezTo>
                  <a:pt x="269482" y="67106"/>
                  <a:pt x="219519" y="148657"/>
                  <a:pt x="219256" y="237801"/>
                </a:cubicBezTo>
                <a:lnTo>
                  <a:pt x="219256" y="237801"/>
                </a:lnTo>
                <a:cubicBezTo>
                  <a:pt x="109676" y="226841"/>
                  <a:pt x="11963" y="306790"/>
                  <a:pt x="1005" y="416370"/>
                </a:cubicBezTo>
                <a:cubicBezTo>
                  <a:pt x="-9954" y="525950"/>
                  <a:pt x="69995" y="623662"/>
                  <a:pt x="179574" y="634621"/>
                </a:cubicBezTo>
                <a:lnTo>
                  <a:pt x="179574" y="63462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929D178-0B49-15F3-ABC8-FA23D9C6CFA7}"/>
              </a:ext>
            </a:extLst>
          </p:cNvPr>
          <p:cNvSpPr/>
          <p:nvPr/>
        </p:nvSpPr>
        <p:spPr>
          <a:xfrm>
            <a:off x="9991454" y="4162288"/>
            <a:ext cx="752261" cy="430907"/>
          </a:xfrm>
          <a:custGeom>
            <a:avLst/>
            <a:gdLst>
              <a:gd name="connsiteX0" fmla="*/ 644038 w 752261"/>
              <a:gd name="connsiteY0" fmla="*/ 214459 h 430907"/>
              <a:gd name="connsiteX1" fmla="*/ 635019 w 752261"/>
              <a:gd name="connsiteY1" fmla="*/ 214459 h 430907"/>
              <a:gd name="connsiteX2" fmla="*/ 500926 w 752261"/>
              <a:gd name="connsiteY2" fmla="*/ 79440 h 430907"/>
              <a:gd name="connsiteX3" fmla="*/ 454646 w 752261"/>
              <a:gd name="connsiteY3" fmla="*/ 87477 h 430907"/>
              <a:gd name="connsiteX4" fmla="*/ 236886 w 752261"/>
              <a:gd name="connsiteY4" fmla="*/ 18059 h 430907"/>
              <a:gd name="connsiteX5" fmla="*/ 149455 w 752261"/>
              <a:gd name="connsiteY5" fmla="*/ 159626 h 430907"/>
              <a:gd name="connsiteX6" fmla="*/ 149455 w 752261"/>
              <a:gd name="connsiteY6" fmla="*/ 159626 h 430907"/>
              <a:gd name="connsiteX7" fmla="*/ 647 w 752261"/>
              <a:gd name="connsiteY7" fmla="*/ 282099 h 430907"/>
              <a:gd name="connsiteX8" fmla="*/ 123121 w 752261"/>
              <a:gd name="connsiteY8" fmla="*/ 430907 h 430907"/>
              <a:gd name="connsiteX9" fmla="*/ 644038 w 752261"/>
              <a:gd name="connsiteY9" fmla="*/ 430907 h 430907"/>
              <a:gd name="connsiteX10" fmla="*/ 752262 w 752261"/>
              <a:gd name="connsiteY10" fmla="*/ 322683 h 430907"/>
              <a:gd name="connsiteX11" fmla="*/ 644038 w 752261"/>
              <a:gd name="connsiteY11" fmla="*/ 214459 h 43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2261" h="430907">
                <a:moveTo>
                  <a:pt x="644038" y="214459"/>
                </a:moveTo>
                <a:lnTo>
                  <a:pt x="635019" y="214459"/>
                </a:lnTo>
                <a:cubicBezTo>
                  <a:pt x="635275" y="140146"/>
                  <a:pt x="575240" y="79696"/>
                  <a:pt x="500926" y="79440"/>
                </a:cubicBezTo>
                <a:cubicBezTo>
                  <a:pt x="485147" y="79382"/>
                  <a:pt x="469484" y="82105"/>
                  <a:pt x="454646" y="87477"/>
                </a:cubicBezTo>
                <a:cubicBezTo>
                  <a:pt x="413684" y="8174"/>
                  <a:pt x="316188" y="-22904"/>
                  <a:pt x="236886" y="18059"/>
                </a:cubicBezTo>
                <a:cubicBezTo>
                  <a:pt x="183823" y="45468"/>
                  <a:pt x="150202" y="99908"/>
                  <a:pt x="149455" y="159626"/>
                </a:cubicBezTo>
                <a:lnTo>
                  <a:pt x="149455" y="159626"/>
                </a:lnTo>
                <a:cubicBezTo>
                  <a:pt x="74543" y="152353"/>
                  <a:pt x="7920" y="207187"/>
                  <a:pt x="647" y="282099"/>
                </a:cubicBezTo>
                <a:cubicBezTo>
                  <a:pt x="-6625" y="357012"/>
                  <a:pt x="48208" y="423634"/>
                  <a:pt x="123121" y="430907"/>
                </a:cubicBezTo>
                <a:lnTo>
                  <a:pt x="644038" y="430907"/>
                </a:lnTo>
                <a:cubicBezTo>
                  <a:pt x="703810" y="430907"/>
                  <a:pt x="752262" y="382455"/>
                  <a:pt x="752262" y="322683"/>
                </a:cubicBezTo>
                <a:cubicBezTo>
                  <a:pt x="752262" y="262911"/>
                  <a:pt x="703810" y="214459"/>
                  <a:pt x="644038" y="21445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623AFE6-6A94-31B0-3FF5-A45D06033DFB}"/>
              </a:ext>
            </a:extLst>
          </p:cNvPr>
          <p:cNvSpPr/>
          <p:nvPr/>
        </p:nvSpPr>
        <p:spPr>
          <a:xfrm>
            <a:off x="11735245" y="5114620"/>
            <a:ext cx="582801" cy="328314"/>
          </a:xfrm>
          <a:custGeom>
            <a:avLst/>
            <a:gdLst>
              <a:gd name="connsiteX0" fmla="*/ 495104 w 582801"/>
              <a:gd name="connsiteY0" fmla="*/ 163992 h 328314"/>
              <a:gd name="connsiteX1" fmla="*/ 488250 w 582801"/>
              <a:gd name="connsiteY1" fmla="*/ 163992 h 328314"/>
              <a:gd name="connsiteX2" fmla="*/ 385928 w 582801"/>
              <a:gd name="connsiteY2" fmla="*/ 61411 h 328314"/>
              <a:gd name="connsiteX3" fmla="*/ 351527 w 582801"/>
              <a:gd name="connsiteY3" fmla="*/ 67312 h 328314"/>
              <a:gd name="connsiteX4" fmla="*/ 186132 w 582801"/>
              <a:gd name="connsiteY4" fmla="*/ 13374 h 328314"/>
              <a:gd name="connsiteX5" fmla="*/ 118846 w 582801"/>
              <a:gd name="connsiteY5" fmla="*/ 122867 h 328314"/>
              <a:gd name="connsiteX6" fmla="*/ 118846 w 582801"/>
              <a:gd name="connsiteY6" fmla="*/ 122867 h 328314"/>
              <a:gd name="connsiteX7" fmla="*/ 20723 w 582801"/>
              <a:gd name="connsiteY7" fmla="*/ 163992 h 328314"/>
              <a:gd name="connsiteX8" fmla="*/ 40687 w 582801"/>
              <a:gd name="connsiteY8" fmla="*/ 307501 h 328314"/>
              <a:gd name="connsiteX9" fmla="*/ 98284 w 582801"/>
              <a:gd name="connsiteY9" fmla="*/ 328132 h 328314"/>
              <a:gd name="connsiteX10" fmla="*/ 495104 w 582801"/>
              <a:gd name="connsiteY10" fmla="*/ 328132 h 328314"/>
              <a:gd name="connsiteX11" fmla="*/ 582617 w 582801"/>
              <a:gd name="connsiteY11" fmla="*/ 251506 h 328314"/>
              <a:gd name="connsiteX12" fmla="*/ 505991 w 582801"/>
              <a:gd name="connsiteY12" fmla="*/ 163992 h 328314"/>
              <a:gd name="connsiteX13" fmla="*/ 495104 w 582801"/>
              <a:gd name="connsiteY13" fmla="*/ 163992 h 32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801" h="328314">
                <a:moveTo>
                  <a:pt x="495104" y="163992"/>
                </a:moveTo>
                <a:lnTo>
                  <a:pt x="488250" y="163992"/>
                </a:lnTo>
                <a:cubicBezTo>
                  <a:pt x="488322" y="107409"/>
                  <a:pt x="442511" y="61483"/>
                  <a:pt x="385928" y="61411"/>
                </a:cubicBezTo>
                <a:cubicBezTo>
                  <a:pt x="374207" y="61396"/>
                  <a:pt x="362573" y="63391"/>
                  <a:pt x="351527" y="67312"/>
                </a:cubicBezTo>
                <a:cubicBezTo>
                  <a:pt x="320749" y="6747"/>
                  <a:pt x="246698" y="-17405"/>
                  <a:pt x="186132" y="13374"/>
                </a:cubicBezTo>
                <a:cubicBezTo>
                  <a:pt x="144906" y="34322"/>
                  <a:pt x="118911" y="76623"/>
                  <a:pt x="118846" y="122867"/>
                </a:cubicBezTo>
                <a:lnTo>
                  <a:pt x="118846" y="122867"/>
                </a:lnTo>
                <a:cubicBezTo>
                  <a:pt x="81026" y="117185"/>
                  <a:pt x="43191" y="133044"/>
                  <a:pt x="20723" y="163992"/>
                </a:cubicBezTo>
                <a:cubicBezTo>
                  <a:pt x="-13393" y="209132"/>
                  <a:pt x="-4457" y="273385"/>
                  <a:pt x="40687" y="307501"/>
                </a:cubicBezTo>
                <a:cubicBezTo>
                  <a:pt x="57335" y="320083"/>
                  <a:pt x="77432" y="327280"/>
                  <a:pt x="98284" y="328132"/>
                </a:cubicBezTo>
                <a:lnTo>
                  <a:pt x="495104" y="328132"/>
                </a:lnTo>
                <a:cubicBezTo>
                  <a:pt x="540428" y="331137"/>
                  <a:pt x="579612" y="296833"/>
                  <a:pt x="582617" y="251506"/>
                </a:cubicBezTo>
                <a:cubicBezTo>
                  <a:pt x="585626" y="206181"/>
                  <a:pt x="551319" y="166997"/>
                  <a:pt x="505991" y="163992"/>
                </a:cubicBezTo>
                <a:cubicBezTo>
                  <a:pt x="502366" y="163751"/>
                  <a:pt x="498730" y="163751"/>
                  <a:pt x="495104" y="16399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5CC16C8-8191-B4DC-E91D-13F5CA855405}"/>
              </a:ext>
            </a:extLst>
          </p:cNvPr>
          <p:cNvSpPr/>
          <p:nvPr/>
        </p:nvSpPr>
        <p:spPr>
          <a:xfrm>
            <a:off x="10869616" y="3562905"/>
            <a:ext cx="1010088" cy="1463215"/>
          </a:xfrm>
          <a:custGeom>
            <a:avLst/>
            <a:gdLst>
              <a:gd name="connsiteX0" fmla="*/ 613268 w 1010088"/>
              <a:gd name="connsiteY0" fmla="*/ 1138514 h 1463215"/>
              <a:gd name="connsiteX1" fmla="*/ 627337 w 1010088"/>
              <a:gd name="connsiteY1" fmla="*/ 1138514 h 1463215"/>
              <a:gd name="connsiteX2" fmla="*/ 640324 w 1010088"/>
              <a:gd name="connsiteY2" fmla="*/ 1082238 h 1463215"/>
              <a:gd name="connsiteX3" fmla="*/ 1010089 w 1010088"/>
              <a:gd name="connsiteY3" fmla="*/ 432895 h 1463215"/>
              <a:gd name="connsiteX4" fmla="*/ 505044 w 1010088"/>
              <a:gd name="connsiteY4" fmla="*/ 0 h 1463215"/>
              <a:gd name="connsiteX5" fmla="*/ 0 w 1010088"/>
              <a:gd name="connsiteY5" fmla="*/ 432895 h 1463215"/>
              <a:gd name="connsiteX6" fmla="*/ 369765 w 1010088"/>
              <a:gd name="connsiteY6" fmla="*/ 1082238 h 1463215"/>
              <a:gd name="connsiteX7" fmla="*/ 382751 w 1010088"/>
              <a:gd name="connsiteY7" fmla="*/ 1138514 h 1463215"/>
              <a:gd name="connsiteX8" fmla="*/ 396821 w 1010088"/>
              <a:gd name="connsiteY8" fmla="*/ 1138514 h 1463215"/>
              <a:gd name="connsiteX9" fmla="*/ 396821 w 1010088"/>
              <a:gd name="connsiteY9" fmla="*/ 1210663 h 1463215"/>
              <a:gd name="connsiteX10" fmla="*/ 396821 w 1010088"/>
              <a:gd name="connsiteY10" fmla="*/ 1210663 h 1463215"/>
              <a:gd name="connsiteX11" fmla="*/ 324671 w 1010088"/>
              <a:gd name="connsiteY11" fmla="*/ 1210663 h 1463215"/>
              <a:gd name="connsiteX12" fmla="*/ 324671 w 1010088"/>
              <a:gd name="connsiteY12" fmla="*/ 1210663 h 1463215"/>
              <a:gd name="connsiteX13" fmla="*/ 324671 w 1010088"/>
              <a:gd name="connsiteY13" fmla="*/ 1406909 h 1463215"/>
              <a:gd name="connsiteX14" fmla="*/ 383073 w 1010088"/>
              <a:gd name="connsiteY14" fmla="*/ 1463204 h 1463215"/>
              <a:gd name="connsiteX15" fmla="*/ 383834 w 1010088"/>
              <a:gd name="connsiteY15" fmla="*/ 1463186 h 1463215"/>
              <a:gd name="connsiteX16" fmla="*/ 626255 w 1010088"/>
              <a:gd name="connsiteY16" fmla="*/ 1463186 h 1463215"/>
              <a:gd name="connsiteX17" fmla="*/ 685417 w 1010088"/>
              <a:gd name="connsiteY17" fmla="*/ 1407992 h 1463215"/>
              <a:gd name="connsiteX18" fmla="*/ 685417 w 1010088"/>
              <a:gd name="connsiteY18" fmla="*/ 1210663 h 1463215"/>
              <a:gd name="connsiteX19" fmla="*/ 685417 w 1010088"/>
              <a:gd name="connsiteY19" fmla="*/ 1210663 h 1463215"/>
              <a:gd name="connsiteX20" fmla="*/ 613268 w 1010088"/>
              <a:gd name="connsiteY20" fmla="*/ 1210663 h 1463215"/>
              <a:gd name="connsiteX21" fmla="*/ 613268 w 1010088"/>
              <a:gd name="connsiteY21" fmla="*/ 1210663 h 1463215"/>
              <a:gd name="connsiteX22" fmla="*/ 847753 w 1010088"/>
              <a:gd name="connsiteY22" fmla="*/ 459951 h 1463215"/>
              <a:gd name="connsiteX23" fmla="*/ 667380 w 1010088"/>
              <a:gd name="connsiteY23" fmla="*/ 907637 h 1463215"/>
              <a:gd name="connsiteX24" fmla="*/ 603889 w 1010088"/>
              <a:gd name="connsiteY24" fmla="*/ 1030290 h 1463215"/>
              <a:gd name="connsiteX25" fmla="*/ 603889 w 1010088"/>
              <a:gd name="connsiteY25" fmla="*/ 1030290 h 1463215"/>
              <a:gd name="connsiteX26" fmla="*/ 548334 w 1010088"/>
              <a:gd name="connsiteY26" fmla="*/ 1030290 h 1463215"/>
              <a:gd name="connsiteX27" fmla="*/ 561681 w 1010088"/>
              <a:gd name="connsiteY27" fmla="*/ 984476 h 1463215"/>
              <a:gd name="connsiteX28" fmla="*/ 685417 w 1010088"/>
              <a:gd name="connsiteY28" fmla="*/ 455622 h 1463215"/>
              <a:gd name="connsiteX29" fmla="*/ 546169 w 1010088"/>
              <a:gd name="connsiteY29" fmla="*/ 53390 h 1463215"/>
              <a:gd name="connsiteX30" fmla="*/ 544366 w 1010088"/>
              <a:gd name="connsiteY30" fmla="*/ 51587 h 1463215"/>
              <a:gd name="connsiteX31" fmla="*/ 546169 w 1010088"/>
              <a:gd name="connsiteY31" fmla="*/ 49783 h 1463215"/>
              <a:gd name="connsiteX32" fmla="*/ 847753 w 1010088"/>
              <a:gd name="connsiteY32" fmla="*/ 459951 h 1463215"/>
              <a:gd name="connsiteX33" fmla="*/ 342709 w 1010088"/>
              <a:gd name="connsiteY33" fmla="*/ 907637 h 1463215"/>
              <a:gd name="connsiteX34" fmla="*/ 162336 w 1010088"/>
              <a:gd name="connsiteY34" fmla="*/ 459951 h 1463215"/>
              <a:gd name="connsiteX35" fmla="*/ 462837 w 1010088"/>
              <a:gd name="connsiteY35" fmla="*/ 49783 h 1463215"/>
              <a:gd name="connsiteX36" fmla="*/ 464641 w 1010088"/>
              <a:gd name="connsiteY36" fmla="*/ 51587 h 1463215"/>
              <a:gd name="connsiteX37" fmla="*/ 462837 w 1010088"/>
              <a:gd name="connsiteY37" fmla="*/ 53390 h 1463215"/>
              <a:gd name="connsiteX38" fmla="*/ 323589 w 1010088"/>
              <a:gd name="connsiteY38" fmla="*/ 455622 h 1463215"/>
              <a:gd name="connsiteX39" fmla="*/ 447686 w 1010088"/>
              <a:gd name="connsiteY39" fmla="*/ 984837 h 1463215"/>
              <a:gd name="connsiteX40" fmla="*/ 460673 w 1010088"/>
              <a:gd name="connsiteY40" fmla="*/ 1030290 h 1463215"/>
              <a:gd name="connsiteX41" fmla="*/ 407282 w 1010088"/>
              <a:gd name="connsiteY41" fmla="*/ 1030290 h 1463215"/>
              <a:gd name="connsiteX42" fmla="*/ 407282 w 1010088"/>
              <a:gd name="connsiteY42" fmla="*/ 1030290 h 1463215"/>
              <a:gd name="connsiteX43" fmla="*/ 342348 w 1010088"/>
              <a:gd name="connsiteY43" fmla="*/ 907637 h 1463215"/>
              <a:gd name="connsiteX44" fmla="*/ 468970 w 1010088"/>
              <a:gd name="connsiteY44" fmla="*/ 1138514 h 1463215"/>
              <a:gd name="connsiteX45" fmla="*/ 541119 w 1010088"/>
              <a:gd name="connsiteY45" fmla="*/ 1138514 h 1463215"/>
              <a:gd name="connsiteX46" fmla="*/ 541119 w 1010088"/>
              <a:gd name="connsiteY46" fmla="*/ 1138514 h 1463215"/>
              <a:gd name="connsiteX47" fmla="*/ 541119 w 1010088"/>
              <a:gd name="connsiteY47" fmla="*/ 1210663 h 1463215"/>
              <a:gd name="connsiteX48" fmla="*/ 541119 w 1010088"/>
              <a:gd name="connsiteY48" fmla="*/ 1210663 h 1463215"/>
              <a:gd name="connsiteX49" fmla="*/ 468970 w 1010088"/>
              <a:gd name="connsiteY49" fmla="*/ 1210663 h 1463215"/>
              <a:gd name="connsiteX50" fmla="*/ 468970 w 1010088"/>
              <a:gd name="connsiteY50" fmla="*/ 1210663 h 1463215"/>
              <a:gd name="connsiteX51" fmla="*/ 468970 w 1010088"/>
              <a:gd name="connsiteY51" fmla="*/ 1138514 h 1463215"/>
              <a:gd name="connsiteX52" fmla="*/ 468970 w 1010088"/>
              <a:gd name="connsiteY52" fmla="*/ 1138514 h 146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10088" h="1463215">
                <a:moveTo>
                  <a:pt x="613268" y="1138514"/>
                </a:moveTo>
                <a:lnTo>
                  <a:pt x="627337" y="1138514"/>
                </a:lnTo>
                <a:lnTo>
                  <a:pt x="640324" y="1082238"/>
                </a:lnTo>
                <a:cubicBezTo>
                  <a:pt x="658361" y="955977"/>
                  <a:pt x="1010089" y="644292"/>
                  <a:pt x="1010089" y="432895"/>
                </a:cubicBezTo>
                <a:cubicBezTo>
                  <a:pt x="1010089" y="176405"/>
                  <a:pt x="801578" y="0"/>
                  <a:pt x="505044" y="0"/>
                </a:cubicBezTo>
                <a:cubicBezTo>
                  <a:pt x="208511" y="0"/>
                  <a:pt x="0" y="177126"/>
                  <a:pt x="0" y="432895"/>
                </a:cubicBezTo>
                <a:cubicBezTo>
                  <a:pt x="0" y="644292"/>
                  <a:pt x="351727" y="955977"/>
                  <a:pt x="369765" y="1082238"/>
                </a:cubicBezTo>
                <a:lnTo>
                  <a:pt x="382751" y="1138514"/>
                </a:lnTo>
                <a:lnTo>
                  <a:pt x="396821" y="1138514"/>
                </a:lnTo>
                <a:lnTo>
                  <a:pt x="396821" y="1210663"/>
                </a:lnTo>
                <a:lnTo>
                  <a:pt x="396821" y="1210663"/>
                </a:lnTo>
                <a:lnTo>
                  <a:pt x="324671" y="1210663"/>
                </a:lnTo>
                <a:lnTo>
                  <a:pt x="324671" y="1210663"/>
                </a:lnTo>
                <a:lnTo>
                  <a:pt x="324671" y="1406909"/>
                </a:lnTo>
                <a:cubicBezTo>
                  <a:pt x="325252" y="1438583"/>
                  <a:pt x="351403" y="1463788"/>
                  <a:pt x="383073" y="1463204"/>
                </a:cubicBezTo>
                <a:cubicBezTo>
                  <a:pt x="383329" y="1463200"/>
                  <a:pt x="383581" y="1463193"/>
                  <a:pt x="383834" y="1463186"/>
                </a:cubicBezTo>
                <a:lnTo>
                  <a:pt x="626255" y="1463186"/>
                </a:lnTo>
                <a:cubicBezTo>
                  <a:pt x="657802" y="1464199"/>
                  <a:pt x="684241" y="1439535"/>
                  <a:pt x="685417" y="1407992"/>
                </a:cubicBezTo>
                <a:lnTo>
                  <a:pt x="685417" y="1210663"/>
                </a:lnTo>
                <a:lnTo>
                  <a:pt x="685417" y="1210663"/>
                </a:lnTo>
                <a:lnTo>
                  <a:pt x="613268" y="1210663"/>
                </a:lnTo>
                <a:lnTo>
                  <a:pt x="613268" y="1210663"/>
                </a:lnTo>
                <a:close/>
                <a:moveTo>
                  <a:pt x="847753" y="459951"/>
                </a:moveTo>
                <a:cubicBezTo>
                  <a:pt x="847753" y="570700"/>
                  <a:pt x="743858" y="765142"/>
                  <a:pt x="667380" y="907637"/>
                </a:cubicBezTo>
                <a:cubicBezTo>
                  <a:pt x="643571" y="953091"/>
                  <a:pt x="622287" y="994216"/>
                  <a:pt x="603889" y="1030290"/>
                </a:cubicBezTo>
                <a:lnTo>
                  <a:pt x="603889" y="1030290"/>
                </a:lnTo>
                <a:lnTo>
                  <a:pt x="548334" y="1030290"/>
                </a:lnTo>
                <a:lnTo>
                  <a:pt x="561681" y="984476"/>
                </a:lnTo>
                <a:cubicBezTo>
                  <a:pt x="604971" y="838013"/>
                  <a:pt x="685417" y="565289"/>
                  <a:pt x="685417" y="455622"/>
                </a:cubicBezTo>
                <a:cubicBezTo>
                  <a:pt x="685417" y="236649"/>
                  <a:pt x="633109" y="88022"/>
                  <a:pt x="546169" y="53390"/>
                </a:cubicBezTo>
                <a:cubicBezTo>
                  <a:pt x="545174" y="53390"/>
                  <a:pt x="544366" y="52583"/>
                  <a:pt x="544366" y="51587"/>
                </a:cubicBezTo>
                <a:cubicBezTo>
                  <a:pt x="544366" y="50591"/>
                  <a:pt x="545174" y="49783"/>
                  <a:pt x="546169" y="49783"/>
                </a:cubicBezTo>
                <a:cubicBezTo>
                  <a:pt x="728707" y="71067"/>
                  <a:pt x="847753" y="230156"/>
                  <a:pt x="847753" y="459951"/>
                </a:cubicBezTo>
                <a:close/>
                <a:moveTo>
                  <a:pt x="342709" y="907637"/>
                </a:moveTo>
                <a:cubicBezTo>
                  <a:pt x="266591" y="763338"/>
                  <a:pt x="162336" y="570700"/>
                  <a:pt x="162336" y="459951"/>
                </a:cubicBezTo>
                <a:cubicBezTo>
                  <a:pt x="162336" y="230156"/>
                  <a:pt x="281382" y="71067"/>
                  <a:pt x="462837" y="49783"/>
                </a:cubicBezTo>
                <a:cubicBezTo>
                  <a:pt x="463833" y="49783"/>
                  <a:pt x="464641" y="50591"/>
                  <a:pt x="464641" y="51587"/>
                </a:cubicBezTo>
                <a:cubicBezTo>
                  <a:pt x="464641" y="52583"/>
                  <a:pt x="463833" y="53390"/>
                  <a:pt x="462837" y="53390"/>
                </a:cubicBezTo>
                <a:cubicBezTo>
                  <a:pt x="375897" y="89465"/>
                  <a:pt x="323589" y="233763"/>
                  <a:pt x="323589" y="455622"/>
                </a:cubicBezTo>
                <a:cubicBezTo>
                  <a:pt x="323589" y="563846"/>
                  <a:pt x="404035" y="838013"/>
                  <a:pt x="447686" y="984837"/>
                </a:cubicBezTo>
                <a:cubicBezTo>
                  <a:pt x="452015" y="1000709"/>
                  <a:pt x="456344" y="1015500"/>
                  <a:pt x="460673" y="1030290"/>
                </a:cubicBezTo>
                <a:lnTo>
                  <a:pt x="407282" y="1030290"/>
                </a:lnTo>
                <a:lnTo>
                  <a:pt x="407282" y="1030290"/>
                </a:lnTo>
                <a:cubicBezTo>
                  <a:pt x="387441" y="994216"/>
                  <a:pt x="366518" y="953091"/>
                  <a:pt x="342348" y="907637"/>
                </a:cubicBezTo>
                <a:close/>
                <a:moveTo>
                  <a:pt x="468970" y="1138514"/>
                </a:moveTo>
                <a:lnTo>
                  <a:pt x="541119" y="1138514"/>
                </a:lnTo>
                <a:lnTo>
                  <a:pt x="541119" y="1138514"/>
                </a:lnTo>
                <a:lnTo>
                  <a:pt x="541119" y="1210663"/>
                </a:lnTo>
                <a:lnTo>
                  <a:pt x="541119" y="1210663"/>
                </a:lnTo>
                <a:lnTo>
                  <a:pt x="468970" y="1210663"/>
                </a:lnTo>
                <a:lnTo>
                  <a:pt x="468970" y="1210663"/>
                </a:lnTo>
                <a:lnTo>
                  <a:pt x="468970" y="1138514"/>
                </a:lnTo>
                <a:lnTo>
                  <a:pt x="468970" y="1138514"/>
                </a:lnTo>
                <a:close/>
              </a:path>
            </a:pathLst>
          </a:custGeom>
          <a:solidFill>
            <a:srgbClr val="FE0072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 descr="Box">
            <a:extLst>
              <a:ext uri="{FF2B5EF4-FFF2-40B4-BE49-F238E27FC236}">
                <a16:creationId xmlns:a16="http://schemas.microsoft.com/office/drawing/2014/main" id="{79733844-9BEE-0082-1265-DAE08D8D3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2388" y="2436001"/>
            <a:ext cx="1644869" cy="1644869"/>
          </a:xfrm>
          <a:prstGeom prst="rect">
            <a:avLst/>
          </a:prstGeom>
        </p:spPr>
      </p:pic>
      <p:pic>
        <p:nvPicPr>
          <p:cNvPr id="13" name="Graphic 12" descr="Box">
            <a:extLst>
              <a:ext uri="{FF2B5EF4-FFF2-40B4-BE49-F238E27FC236}">
                <a16:creationId xmlns:a16="http://schemas.microsoft.com/office/drawing/2014/main" id="{9D4D0F9B-1B6B-18C5-CAE6-A8D9F644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3174" y="2436001"/>
            <a:ext cx="1644869" cy="1644869"/>
          </a:xfrm>
          <a:prstGeom prst="rect">
            <a:avLst/>
          </a:prstGeom>
        </p:spPr>
      </p:pic>
      <p:pic>
        <p:nvPicPr>
          <p:cNvPr id="14" name="Graphic 13" descr="Box">
            <a:extLst>
              <a:ext uri="{FF2B5EF4-FFF2-40B4-BE49-F238E27FC236}">
                <a16:creationId xmlns:a16="http://schemas.microsoft.com/office/drawing/2014/main" id="{A96496F6-2EDE-E30A-1A5A-01D9EA2D1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3960" y="2436001"/>
            <a:ext cx="1644869" cy="1644869"/>
          </a:xfrm>
          <a:prstGeom prst="rect">
            <a:avLst/>
          </a:prstGeom>
        </p:spPr>
      </p:pic>
      <p:pic>
        <p:nvPicPr>
          <p:cNvPr id="15" name="Graphic 14" descr="Box">
            <a:extLst>
              <a:ext uri="{FF2B5EF4-FFF2-40B4-BE49-F238E27FC236}">
                <a16:creationId xmlns:a16="http://schemas.microsoft.com/office/drawing/2014/main" id="{7016C1F7-BB13-2899-A4B1-A4531DBB6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4746" y="2436001"/>
            <a:ext cx="1644869" cy="1644869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7F08809-1E88-46CE-80D8-9CDAB288C00D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Save the animals!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0A2A81D-EE1B-621D-07A8-E1C2BD0D8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2183" y="933413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Graphic 2" descr="Chick">
            <a:extLst>
              <a:ext uri="{FF2B5EF4-FFF2-40B4-BE49-F238E27FC236}">
                <a16:creationId xmlns:a16="http://schemas.microsoft.com/office/drawing/2014/main" id="{9C592E8A-140C-B2E7-2E38-23B4D44107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69260" y="4005800"/>
            <a:ext cx="1433807" cy="143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4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03727 L 0.00053 -0.03704 L 0.01016 -0.03403 C 0.01133 -0.03357 0.01264 -0.0331 0.01381 -0.03264 C 0.01472 -0.03218 0.01563 -0.03125 0.01654 -0.03102 C 0.0198 -0.03033 0.02292 -0.0301 0.02618 -0.0294 C 0.03112 -0.03056 0.03594 -0.03079 0.0405 -0.03264 C 0.05287 -0.0375 0.06068 -0.04213 0.07097 -0.04792 C 0.08503 -0.04491 0.07305 -0.04838 0.09415 -0.03565 C 0.10964 -0.02616 0.10482 -0.03426 0.10925 -0.02639 L 0.11732 -0.02639 C 0.12331 -0.0294 0.12982 -0.03056 0.13516 -0.03565 C 0.19232 -0.0882 0.16068 -0.07801 0.18425 -0.08472 C 0.19115 -0.0831 0.19818 -0.08287 0.20495 -0.0801 C 0.22618 -0.07153 0.21485 -0.0757 0.23881 -0.06783 C 0.2448 -0.05394 0.23868 -0.06991 0.24245 -0.05394 C 0.24297 -0.05116 0.24415 -0.04885 0.24506 -0.0463 C 0.24558 -0.04445 0.24623 -0.04236 0.24688 -0.04028 L 0.25131 -0.04167 L 0.25131 -0.04144 C 0.26303 -0.04584 0.26862 -0.04699 0.28165 -0.05718 C 0.3254 -0.09051 0.29206 -0.0713 0.30482 -0.07847 C 0.33503 -0.07477 0.34805 -0.08889 0.3655 -0.05857 C 0.36889 -0.05301 0.37162 -0.04607 0.3754 -0.04167 C 0.37839 -0.03843 0.37813 -0.04051 0.37813 -0.03727 L 0.37813 -0.03704 C 0.38464 -0.03912 0.39154 -0.03889 0.39779 -0.04329 C 0.4129 -0.05394 0.42748 -0.06713 0.44141 -0.08148 C 0.47045 -0.11135 0.45847 -0.10301 0.47527 -0.11366 C 0.52357 -0.09769 0.49857 -0.1206 0.51198 -0.08935 C 0.51342 -0.08565 0.51563 -0.0831 0.51732 -0.0801 C 0.51915 -0.06459 0.51732 -0.07871 0.51915 -0.06783 C 0.51954 -0.06574 0.51967 -0.06366 0.52006 -0.06158 C 0.52045 -0.05949 0.52162 -0.05787 0.52188 -0.05556 C 0.52227 -0.05162 0.52188 -0.04746 0.52188 -0.04329 L 0.52188 -0.04167 L 0.54415 -0.0294 C 0.54532 -0.02894 0.54649 -0.02847 0.54766 -0.02801 C 0.5573 -0.02338 0.56641 -0.01667 0.57631 -0.01412 C 0.59336 -0.00996 0.56941 -0.01551 0.60665 -0.00949 C 0.61433 -0.00834 0.62214 -0.00648 0.62982 -0.00486 C 0.64415 -0.00602 0.65847 -0.00602 0.67279 -0.0081 C 0.6806 -0.00903 0.68816 -0.01366 0.69597 -0.01412 C 0.74219 -0.0176 0.93764 -0.01412 0.94428 -0.01412 " pathEditMode="relative" rAng="0" ptsTypes="AAAAAAAAAAAAAAAAAAAAAAAAAAAAAAAAAAAAAAAAAAAA">
                                      <p:cBhvr>
                                        <p:cTn id="3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8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551</Words>
  <Application>Microsoft Office PowerPoint</Application>
  <PresentationFormat>Màn hình rộng</PresentationFormat>
  <Paragraphs>98</Paragraphs>
  <Slides>15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2022-11-11T10:59:37Z</dcterms:created>
  <dcterms:modified xsi:type="dcterms:W3CDTF">2022-11-11T11:01:17Z</dcterms:modified>
</cp:coreProperties>
</file>