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1" r:id="rId2"/>
    <p:sldId id="542" r:id="rId3"/>
    <p:sldId id="302" r:id="rId4"/>
    <p:sldId id="292" r:id="rId5"/>
    <p:sldId id="599" r:id="rId6"/>
    <p:sldId id="600" r:id="rId7"/>
    <p:sldId id="601" r:id="rId8"/>
    <p:sldId id="602" r:id="rId9"/>
    <p:sldId id="334" r:id="rId10"/>
    <p:sldId id="565" r:id="rId11"/>
    <p:sldId id="595" r:id="rId12"/>
    <p:sldId id="596" r:id="rId13"/>
    <p:sldId id="528" r:id="rId14"/>
    <p:sldId id="597" r:id="rId15"/>
    <p:sldId id="59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66893-FFE2-4C0E-8569-E3FC0342DA8F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E3B6-8BF9-4B1B-8400-D21A715D90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22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A839AD-721C-4013-95AC-39C21010F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D3FF3B5-D1F8-459B-AD5E-EC05F1ACD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A7E7608-2594-4311-A30F-72FDB6AF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0A41-B8C5-4D4C-AD42-AE050037572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BE8F3D-E718-44B0-84D6-E75B7FEF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F52C8AA-C013-4537-8321-1958556C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1EF8-1945-4C55-8A06-D831EF611D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19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011EDD-7BAC-47C0-BDA2-A50FB4B4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5080AA7-C1D9-4762-BA45-EA9CD75AA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33CD47-BA7F-4573-B246-C21664EE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0A41-B8C5-4D4C-AD42-AE050037572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0DBED2-966A-4BFA-B1AA-AAB87CA1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80CA9D-93EF-4071-8453-BF990C9B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1EF8-1945-4C55-8A06-D831EF611D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90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06199B1-F5EA-4214-A0EA-A4696ACF4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54EDE02-5382-44F6-A8A0-1BFF2E391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6558C73-B411-449A-ABD3-725D5DFB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0A41-B8C5-4D4C-AD42-AE050037572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6BFB4B-DC05-4877-99B6-21F3FC0F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B5D8897-E05C-4C98-95AC-2C61CE70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1EF8-1945-4C55-8A06-D831EF611D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05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21852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12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07A50E-761E-4CCA-84D9-9556987D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025469-4D46-4F89-AC88-23E40EE8E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DD0FF2A-B081-4885-9884-22E9B0BF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0A41-B8C5-4D4C-AD42-AE050037572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8C0DEB-2CBD-42CB-A317-BCE7B134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1B9149-CD9E-4ACA-B58C-52EA9DCA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1EF8-1945-4C55-8A06-D831EF611D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171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75DC24-E074-4692-B31D-E4D084B6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C8BFBB-C62E-4472-8777-2B4BC9BE8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C22E659-48E0-4668-80D1-7F42ACB4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0A41-B8C5-4D4C-AD42-AE050037572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0A264A2-C602-42F8-A90D-C981FC54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BE1ACD-629E-44F3-863B-1BCB0851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1EF8-1945-4C55-8A06-D831EF611D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592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81121F-000C-45FB-AECE-0B84940C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7BEB65-FE38-4B63-8E9B-12A3E04DB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B0E733A-68DE-4939-85B4-2D4862D11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243FC3-5FFC-4442-AACA-F17F3B51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0A41-B8C5-4D4C-AD42-AE050037572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326828A-0F5E-49C5-801D-586300E4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CE25DD-D906-48B2-AE62-1502F7D2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1EF8-1945-4C55-8A06-D831EF611D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588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6EE1BA-4CCA-42DD-833B-536E682D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1464737-799F-4405-BE57-52D92E146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00F64E5-A5B1-4000-B58E-A3483383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E3955AC-C528-4540-B3A0-50795E011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65EC71-AE03-422C-B637-5269C02B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D7FEF74-0A74-4F48-9A3D-940EE1BA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0A41-B8C5-4D4C-AD42-AE050037572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214EBA6-912D-4E44-B597-CCDF6C2E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EC00DB0-A81E-420B-9889-3BC83982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1EF8-1945-4C55-8A06-D831EF611D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493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739E6B-C6E4-4FCC-BB45-DD867952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F5F8D46-D4F4-4D5B-95AA-0C3459BF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0A41-B8C5-4D4C-AD42-AE050037572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3C67F3-442A-476E-B968-4823644C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04CF096-4CBF-4FD7-A524-B67544D7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1EF8-1945-4C55-8A06-D831EF611D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374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8C4ABE2-FCF5-453A-A03A-D697E53E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0A41-B8C5-4D4C-AD42-AE050037572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9C61C27-3E9C-412E-8E1D-6B624179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160568D-517D-42BF-90F5-7D8B408E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1EF8-1945-4C55-8A06-D831EF611D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59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34DB6C-7022-48C8-96A7-779FAF61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569E9EC-762F-4358-9A47-07126BA96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358E409-B280-4BE8-9E7B-CF36F8113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1D82BFD-2E75-4E82-B8AC-34778C01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0A41-B8C5-4D4C-AD42-AE050037572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B4C59EE-8F6D-4522-B755-85CCF3D1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E65549-DE05-4FCC-92BD-69D01DBB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1EF8-1945-4C55-8A06-D831EF611D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75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33E8DF-0828-4E53-A756-2ACCC997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0A9BD53-EECE-42A2-B968-C5E1E3690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1D69DD6-7CF0-46AD-894C-BC53DBB95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FC59DAD-993D-46A3-9C73-96EAADB9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0A41-B8C5-4D4C-AD42-AE050037572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BE31247-DC87-48E2-824C-2D6116F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2D27F56-6229-42C8-B042-FFB77553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1EF8-1945-4C55-8A06-D831EF611D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31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48CB835-FBAA-4F78-A917-667699C6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721071-20E6-4F7B-9D48-A88B894DF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8B732-A601-4D5D-A15E-B77E6DFE0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50A41-B8C5-4D4C-AD42-AE050037572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FD0D3F9-B283-4A1D-8066-3D6456DEF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12ACAF8-6504-49F9-B0B1-E836731EE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1EF8-1945-4C55-8A06-D831EF611D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174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mp3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4.mp3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2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81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869214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Listening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1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420" y="307434"/>
            <a:ext cx="9769687" cy="92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40" y="449130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7155"/>
            <a:ext cx="4930567" cy="3482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412" y="1237155"/>
            <a:ext cx="4953429" cy="3520745"/>
          </a:xfrm>
          <a:prstGeom prst="rect">
            <a:avLst/>
          </a:prstGeom>
        </p:spPr>
      </p:pic>
      <p:pic>
        <p:nvPicPr>
          <p:cNvPr id="6" name="TRACK 31 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7126" y="7101617"/>
            <a:ext cx="487363" cy="487363"/>
          </a:xfrm>
          <a:prstGeom prst="rect">
            <a:avLst/>
          </a:prstGeom>
        </p:spPr>
      </p:pic>
      <p:pic>
        <p:nvPicPr>
          <p:cNvPr id="7" name="TRACK 30 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7125" y="7101616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2800" y="2804984"/>
            <a:ext cx="774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00B050"/>
                </a:solidFill>
              </a:rPr>
              <a:t>✔️</a:t>
            </a:r>
            <a:endParaRPr lang="en-US" sz="5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7047" y="5810419"/>
            <a:ext cx="4387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picture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3830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420" y="307434"/>
            <a:ext cx="9769687" cy="92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40" y="449130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b="1" dirty="0">
                <a:solidFill>
                  <a:prstClr val="white"/>
                </a:solidFill>
              </a:rPr>
              <a:t>WB, page 57.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170"/>
            <a:ext cx="4846740" cy="3642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046" y="1478433"/>
            <a:ext cx="4861981" cy="3604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1248" y="2849832"/>
            <a:ext cx="774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00B050"/>
                </a:solidFill>
              </a:rPr>
              <a:t>✔️</a:t>
            </a:r>
            <a:endParaRPr lang="en-US" sz="5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13867" y="3169508"/>
            <a:ext cx="774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FF0000"/>
                </a:solidFill>
              </a:rPr>
              <a:t>❌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550" y="5832389"/>
            <a:ext cx="4387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picture to hear the sound</a:t>
            </a:r>
          </a:p>
        </p:txBody>
      </p:sp>
      <p:pic>
        <p:nvPicPr>
          <p:cNvPr id="13" name="TRACK 31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44346" y="7212828"/>
            <a:ext cx="487363" cy="487363"/>
          </a:xfrm>
          <a:prstGeom prst="rect">
            <a:avLst/>
          </a:prstGeom>
        </p:spPr>
      </p:pic>
      <p:pic>
        <p:nvPicPr>
          <p:cNvPr id="14" name="TRACK 31 -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04637" y="7219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8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5" y="-83974"/>
            <a:ext cx="9899834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5867" y="416112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Writing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2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40" y="300849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b="1" dirty="0">
                <a:solidFill>
                  <a:prstClr val="white"/>
                </a:solidFill>
              </a:rPr>
              <a:t>WB, page 57.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453" y="300849"/>
            <a:ext cx="5478034" cy="934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4357"/>
            <a:ext cx="3909399" cy="2580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40" y="3694670"/>
            <a:ext cx="3901778" cy="2718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399" y="1566400"/>
            <a:ext cx="8187866" cy="2057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018" y="4134396"/>
            <a:ext cx="8080247" cy="20693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7935" y="4284472"/>
            <a:ext cx="3991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play badminton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4870" y="5169073"/>
            <a:ext cx="3991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Yes, I can</a:t>
            </a:r>
          </a:p>
        </p:txBody>
      </p:sp>
    </p:spTree>
    <p:extLst>
      <p:ext uri="{BB962C8B-B14F-4D97-AF65-F5344CB8AC3E}">
        <p14:creationId xmlns:p14="http://schemas.microsoft.com/office/powerpoint/2010/main" val="7955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40" y="300849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b="1" dirty="0">
                <a:solidFill>
                  <a:prstClr val="white"/>
                </a:solidFill>
              </a:rPr>
              <a:t>WB, page 57.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453" y="300849"/>
            <a:ext cx="5478034" cy="934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00" y="1180957"/>
            <a:ext cx="3174091" cy="2299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017" y="1639540"/>
            <a:ext cx="8080247" cy="1831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49" y="3536520"/>
            <a:ext cx="3787468" cy="2667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373" y="4057888"/>
            <a:ext cx="8174983" cy="2145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7578" y="4041667"/>
            <a:ext cx="3991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basketball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4421" y="2649024"/>
            <a:ext cx="515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I’m good at kicking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399" y="4870135"/>
            <a:ext cx="5014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No, you may not.</a:t>
            </a:r>
          </a:p>
        </p:txBody>
      </p:sp>
    </p:spTree>
    <p:extLst>
      <p:ext uri="{BB962C8B-B14F-4D97-AF65-F5344CB8AC3E}">
        <p14:creationId xmlns:p14="http://schemas.microsoft.com/office/powerpoint/2010/main" val="35552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2586" y="493512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237" y="576453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8297" y="241873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Listening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78297" y="321063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Writing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108" y="490818"/>
            <a:ext cx="4201181" cy="587636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261069" y="404213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Speaking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9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289" y="2167265"/>
            <a:ext cx="11051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review the </a:t>
            </a:r>
            <a:r>
              <a:rPr lang="en-US" sz="4000" b="1" dirty="0">
                <a:solidFill>
                  <a:srgbClr val="0070C0"/>
                </a:solidFill>
              </a:rPr>
              <a:t>Vocabulary and Structure</a:t>
            </a:r>
            <a:r>
              <a:rPr lang="en-US" sz="4000" dirty="0">
                <a:solidFill>
                  <a:srgbClr val="0070C0"/>
                </a:solidFill>
              </a:rPr>
              <a:t> about sports and hobbies.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Right Arrow 2"/>
          <p:cNvSpPr/>
          <p:nvPr/>
        </p:nvSpPr>
        <p:spPr>
          <a:xfrm>
            <a:off x="2286000" y="1615402"/>
            <a:ext cx="2469823" cy="31451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7729979" y="1615402"/>
            <a:ext cx="2554664" cy="31451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0277" y="2253006"/>
            <a:ext cx="65825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Swap positions</a:t>
            </a:r>
          </a:p>
        </p:txBody>
      </p:sp>
      <p:pic>
        <p:nvPicPr>
          <p:cNvPr id="8" name="Picture 8" descr="Flying saucer with an alien ins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536" y="3965157"/>
            <a:ext cx="3194303" cy="18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584960" y="1267968"/>
            <a:ext cx="9046464" cy="5035296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students stand in a circle (or sit on the circle of chairs), except for one student (or the teacher), who stands in the middle. </a:t>
            </a:r>
            <a:r>
              <a:rPr lang="en-US" sz="2400" b="1" dirty="0">
                <a:solidFill>
                  <a:prstClr val="black"/>
                </a:solidFill>
              </a:rPr>
              <a:t>Each student must have a fixed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person in the middle says a sentence that starts with </a:t>
            </a:r>
            <a:r>
              <a:rPr lang="en-US" sz="2400" b="1" i="1" dirty="0">
                <a:solidFill>
                  <a:prstClr val="black"/>
                </a:solidFill>
              </a:rPr>
              <a:t>Change positions if you</a:t>
            </a:r>
            <a:r>
              <a:rPr lang="en-US" sz="2400" i="1" dirty="0">
                <a:solidFill>
                  <a:prstClr val="black"/>
                </a:solidFill>
              </a:rPr>
              <a:t>…</a:t>
            </a:r>
            <a:r>
              <a:rPr lang="en-US" sz="2400" dirty="0">
                <a:solidFill>
                  <a:prstClr val="black"/>
                </a:solidFill>
              </a:rPr>
              <a:t> and ends with some </a:t>
            </a:r>
            <a:r>
              <a:rPr lang="en-US" sz="2400" dirty="0">
                <a:solidFill>
                  <a:prstClr val="black"/>
                </a:solidFill>
                <a:hlinkClick r:id="rId2" action="ppaction://hlinksldjump"/>
              </a:rPr>
              <a:t>condition</a:t>
            </a:r>
            <a:r>
              <a:rPr lang="en-US" sz="2400" dirty="0">
                <a:solidFill>
                  <a:prstClr val="black"/>
                </a:solidFill>
              </a:rPr>
              <a:t> (e.g.</a:t>
            </a:r>
            <a:r>
              <a:rPr lang="en-US" sz="2400" i="1" dirty="0">
                <a:solidFill>
                  <a:prstClr val="black"/>
                </a:solidFill>
              </a:rPr>
              <a:t> …</a:t>
            </a:r>
            <a:r>
              <a:rPr lang="en-US" sz="2400" b="1" i="1" dirty="0">
                <a:solidFill>
                  <a:prstClr val="black"/>
                </a:solidFill>
              </a:rPr>
              <a:t>have curly hair</a:t>
            </a:r>
            <a:r>
              <a:rPr lang="en-US" sz="2400" dirty="0">
                <a:solidFill>
                  <a:prstClr val="black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If that condition is true for a student, they have to stand up and find a new position as quickly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Students who can't find swap positions will be penalized.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1549" y="0"/>
            <a:ext cx="6305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4591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0288" y="548640"/>
            <a:ext cx="10655808" cy="877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1.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can play tennis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0288" y="1545336"/>
            <a:ext cx="10655808" cy="11155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2.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use your head in volleyball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0288" y="2779776"/>
            <a:ext cx="10655808" cy="8778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3.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wear a watch.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0288" y="3895344"/>
            <a:ext cx="10655808" cy="8778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4.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have curly hair.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0288" y="5010912"/>
            <a:ext cx="10655808" cy="87782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5.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like to sing.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7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0288" y="512064"/>
            <a:ext cx="10655808" cy="1152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6.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000" b="1" i="1" dirty="0">
                <a:solidFill>
                  <a:prstClr val="white"/>
                </a:solidFill>
              </a:rPr>
              <a:t>Change positions if the first letter of your name is N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0288" y="1792224"/>
            <a:ext cx="10655808" cy="109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7.</a:t>
            </a:r>
            <a:r>
              <a:rPr lang="en-US" sz="4000" b="1" i="1" dirty="0">
                <a:solidFill>
                  <a:prstClr val="white"/>
                </a:solidFill>
              </a:rPr>
              <a:t> Change positions if the last letter of your name is G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0288" y="3017520"/>
            <a:ext cx="10655808" cy="8778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8.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can’t play basketball</a:t>
            </a:r>
            <a:r>
              <a:rPr lang="en-US" sz="4400" b="1" i="1" dirty="0">
                <a:solidFill>
                  <a:prstClr val="white"/>
                </a:solidFill>
              </a:rPr>
              <a:t>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0288" y="4005072"/>
            <a:ext cx="10655808" cy="8778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9.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can play soccer.  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0288" y="5010912"/>
            <a:ext cx="10655808" cy="87782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10.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love your teacher.  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449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5160744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Review &amp; Practice  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Màn hình rộng</PresentationFormat>
  <Paragraphs>53</Paragraphs>
  <Slides>15</Slides>
  <Notes>1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2023-06-05T00:08:22Z</dcterms:created>
  <dcterms:modified xsi:type="dcterms:W3CDTF">2023-06-05T00:09:02Z</dcterms:modified>
</cp:coreProperties>
</file>