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91" r:id="rId2"/>
    <p:sldId id="542" r:id="rId3"/>
    <p:sldId id="302" r:id="rId4"/>
    <p:sldId id="292" r:id="rId5"/>
    <p:sldId id="586" r:id="rId6"/>
    <p:sldId id="587" r:id="rId7"/>
    <p:sldId id="588" r:id="rId8"/>
    <p:sldId id="589" r:id="rId9"/>
    <p:sldId id="334" r:id="rId10"/>
    <p:sldId id="565" r:id="rId11"/>
    <p:sldId id="566" r:id="rId12"/>
    <p:sldId id="572" r:id="rId13"/>
    <p:sldId id="528" r:id="rId14"/>
    <p:sldId id="570" r:id="rId15"/>
    <p:sldId id="571" r:id="rId1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1" autoAdjust="0"/>
    <p:restoredTop sz="94660"/>
  </p:normalViewPr>
  <p:slideViewPr>
    <p:cSldViewPr snapToGrid="0">
      <p:cViewPr varScale="1">
        <p:scale>
          <a:sx n="47" d="100"/>
          <a:sy n="47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5E1F90-8DD4-4ACF-9D77-BA86E6F23ADB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248AF0-15E4-4E3A-93C0-0629AF84B04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9406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4EA44A-927D-4D59-858E-589BCB488996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75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2B98513-006F-4F05-B52D-F6F7ADB66F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C072BCBD-3CED-4124-9165-057BBB8450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42CC93F9-A039-4EDE-B209-6AA810EE1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7DA274-9F67-4ADA-A0C0-4B04DBB1C4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42D94E55-4E69-45C4-AFD8-C51B4D09B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54004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2A201CF-76A1-45E6-B776-67C6E868A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D2B9C12-0F67-4CE1-8BC3-2A889599E1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A6B629D-5D6C-49CD-A5BA-585F8B5CD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302E8D6-CFE3-4D24-B5BC-ABC935C4BF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4334C50-6306-4DB6-BE2C-5A4C9B5D7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5750677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6AFD7ED0-5735-483B-BCE9-2A01588CDC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AD111579-3C27-46B4-818C-B218625BFF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016E35D2-0C84-47AA-9E0F-1B4079CA1A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5372EF2-9FAF-44F3-B9F5-0ADDF256E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569C8C3-46A4-4728-918B-2309DCAB85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93570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55449624"/>
      </p:ext>
    </p:extLst>
  </p:cSld>
  <p:clrMapOvr>
    <a:masterClrMapping/>
  </p:clrMapOvr>
  <p:transition spd="med">
    <p:split orient="vert"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120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08AB0D4-C704-47EF-8F43-AFC2805C3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3BD2AA5F-0083-4A57-9B9C-763E837EF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5CC85D1-8D91-4D48-922D-656AF93B86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1174EF-F1A4-4850-9469-90877EF2C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12B4203B-324D-4967-901A-E78A63F8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4511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1D2A9FB-F9B3-4C3D-BF25-19946CDDE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3EA8568-7C1A-4F24-9BA6-CF438F6E6A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440322F-2C33-47A4-AC61-3AB8D2676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3CAF066-1E87-42A1-BBD7-32DAF0037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8E7873A-3A63-4A98-A8C4-0CAE42DC6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03287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866A4AA-EB09-49F8-BBA9-DB1096E2B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6FD54015-BA1E-441B-AA9D-C41915752B8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298A50F9-CA71-4821-8C1C-AA95A6384C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D8A4CAEB-4A86-493E-8682-C94A8786C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B42FA47-42DB-4183-A0EC-44ABEB23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2BF9FEB-085D-490F-B40E-9C74CAC27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79744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888896D-E6F7-4928-9E7A-AA9966DF47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77F72E2B-8A4A-422D-A80F-38B06C50E7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CD5E8BF3-3643-4B2D-92C1-7C59E59B6D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798BE0DC-A5E0-455D-99EB-1D25524C28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7F632D7C-A4C7-4EDD-89C4-8CEFE46FFD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AB273A7-4D6A-40A6-9EFC-3A61952B39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942B7BB8-9763-4828-936D-D726A15EA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941A5C8D-B368-4653-99F2-6D3F0FD5E5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113588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8392B3E-3B6F-449F-96E5-CDBBA99328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BB481E28-179F-40D7-897D-7026106F3B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8B8D5224-3CB3-419F-BF7D-30D9FC4EB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9FDE1F01-7506-435A-9AD9-CA3A74C039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85761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55FAA95-7C1A-440C-A75F-7A77C0B5B5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52B35F73-A962-4F92-A4FC-DE3655D30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B10B8842-BA9B-49D4-A103-C8D6B9F27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29922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6DCED7A-F124-4735-B568-347892D1FF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7E8D03A8-95A6-418D-B1CC-AA7C9E2585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2D5662A8-9B5B-4986-95CC-7F19192F76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2EDAD236-D0ED-451E-AEDC-6A5CB6054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F0584B5-C91B-42F7-B630-28D08827C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CCF99E54-2CA7-4AD2-88B9-796D1068A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576884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A7D0451-D0DA-49F0-BD55-3C847D0DB2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A0D25DA-3E8B-4EBC-B396-E032CA9B6E6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F9E8358-79F0-4076-A2CB-4E896DDB3D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7AF285D6-0798-4638-9024-FA39DDC714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72FBE73-B456-4C61-B3B3-CAC8B09E1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543F1E7-FB51-41D6-918C-2395E9A19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6965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5D07D839-BF78-411A-BADB-A565A6117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129F55E-17D6-40FC-86FC-AA61BBFA7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248D253-054B-4A30-88BD-46B4007D64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9DC21-315A-442E-811B-02DBEC0D1229}" type="datetimeFigureOut">
              <a:rPr lang="vi-VN" smtClean="0"/>
              <a:t>05/06/2023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503B63FE-DA50-4B8F-BF74-15C1B1E97B8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5A6C1F5-0D65-42A3-9805-B0ABC12F4B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2F46B0-0E90-45E0-A091-55C50A0F276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161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9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7324" y="-75306"/>
            <a:ext cx="12229324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901018" y="1952175"/>
            <a:ext cx="51959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FF0000"/>
                </a:solidFill>
              </a:rPr>
              <a:t>Unit 5: Sports and hobbies</a:t>
            </a:r>
          </a:p>
          <a:p>
            <a:pPr algn="ctr"/>
            <a:r>
              <a:rPr lang="en-US" sz="4800" b="1" dirty="0">
                <a:solidFill>
                  <a:srgbClr val="00B050"/>
                </a:solidFill>
              </a:rPr>
              <a:t>Review &amp; Practice 1 </a:t>
            </a:r>
          </a:p>
          <a:p>
            <a:pPr algn="ctr"/>
            <a:r>
              <a:rPr lang="en-US" sz="4800" b="1" dirty="0">
                <a:solidFill>
                  <a:srgbClr val="0070C0"/>
                </a:solidFill>
              </a:rPr>
              <a:t>Page 80</a:t>
            </a:r>
          </a:p>
        </p:txBody>
      </p:sp>
    </p:spTree>
    <p:extLst>
      <p:ext uri="{BB962C8B-B14F-4D97-AF65-F5344CB8AC3E}">
        <p14:creationId xmlns:p14="http://schemas.microsoft.com/office/powerpoint/2010/main" val="488240358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869214" cy="69233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4211" y="3904842"/>
            <a:ext cx="3293707" cy="839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Listening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28163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112796"/>
            <a:ext cx="8143875" cy="971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62388"/>
            <a:ext cx="12177815" cy="2779434"/>
          </a:xfrm>
          <a:prstGeom prst="rect">
            <a:avLst/>
          </a:prstGeom>
        </p:spPr>
      </p:pic>
      <p:pic>
        <p:nvPicPr>
          <p:cNvPr id="4" name="CD2-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75205" y="28073"/>
            <a:ext cx="487363" cy="38501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150" y="5434218"/>
            <a:ext cx="12116850" cy="1066892"/>
          </a:xfrm>
          <a:prstGeom prst="rect">
            <a:avLst/>
          </a:prstGeom>
        </p:spPr>
      </p:pic>
      <p:cxnSp>
        <p:nvCxnSpPr>
          <p:cNvPr id="7" name="Straight Connector 6"/>
          <p:cNvCxnSpPr>
            <a:endCxn id="5" idx="0"/>
          </p:cNvCxnSpPr>
          <p:nvPr/>
        </p:nvCxnSpPr>
        <p:spPr>
          <a:xfrm>
            <a:off x="878305" y="3645568"/>
            <a:ext cx="5255270" cy="178865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3505940" y="3645568"/>
            <a:ext cx="115565" cy="1888958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6062988" y="3645568"/>
            <a:ext cx="2679165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227221" y="3617449"/>
            <a:ext cx="7758614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11261558" y="3645568"/>
            <a:ext cx="132347" cy="1876927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951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7" dur="747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496" y="353568"/>
            <a:ext cx="3072384" cy="74371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dirty="0"/>
              <a:t>Listen again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55827" y="1363018"/>
            <a:ext cx="7568563" cy="47573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229856" y="43431"/>
            <a:ext cx="4730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1.</a:t>
            </a:r>
            <a:r>
              <a:rPr lang="en-US" sz="2600" dirty="0"/>
              <a:t> James: What are you good at, Mai?</a:t>
            </a:r>
          </a:p>
          <a:p>
            <a:r>
              <a:rPr lang="en-US" sz="2600" dirty="0"/>
              <a:t>Mai: I'm good at hitting the ball. Watch me!</a:t>
            </a:r>
          </a:p>
        </p:txBody>
      </p:sp>
      <p:pic>
        <p:nvPicPr>
          <p:cNvPr id="5" name="CD2-TRACK 7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772325" y="532918"/>
            <a:ext cx="487363" cy="38501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29856" y="1550397"/>
            <a:ext cx="473049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2.</a:t>
            </a:r>
            <a:r>
              <a:rPr lang="en-US" sz="2600" dirty="0"/>
              <a:t> James: What about you, Tom? What are you good at?</a:t>
            </a:r>
          </a:p>
          <a:p>
            <a:r>
              <a:rPr lang="en-US" sz="2600" dirty="0"/>
              <a:t>Tom: I don't really like sports. I'm good at painting.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229856" y="3169203"/>
            <a:ext cx="4730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3.</a:t>
            </a:r>
            <a:r>
              <a:rPr lang="en-US" sz="2600" dirty="0"/>
              <a:t> James: Next, what are you good at, Jill?</a:t>
            </a:r>
          </a:p>
          <a:p>
            <a:r>
              <a:rPr lang="en-US" sz="2600" dirty="0"/>
              <a:t>Jill: I'm good at throwing.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229856" y="4260623"/>
            <a:ext cx="473049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4.</a:t>
            </a:r>
            <a:r>
              <a:rPr lang="en-US" sz="2600" dirty="0"/>
              <a:t> James: And...what are you good at, Bill?</a:t>
            </a:r>
          </a:p>
          <a:p>
            <a:r>
              <a:rPr lang="en-US" sz="2600" dirty="0"/>
              <a:t>Bill: I'm good at kicking.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229856" y="5474052"/>
            <a:ext cx="523036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b="1" dirty="0"/>
              <a:t>5.</a:t>
            </a:r>
            <a:r>
              <a:rPr lang="en-US" sz="2600" dirty="0"/>
              <a:t> James: What are you good at, Nick?</a:t>
            </a:r>
          </a:p>
          <a:p>
            <a:r>
              <a:rPr lang="en-US" sz="2600" dirty="0"/>
              <a:t>Nick: I'm good at catching. Let's play</a:t>
            </a:r>
          </a:p>
        </p:txBody>
      </p:sp>
    </p:spTree>
    <p:extLst>
      <p:ext uri="{BB962C8B-B14F-4D97-AF65-F5344CB8AC3E}">
        <p14:creationId xmlns:p14="http://schemas.microsoft.com/office/powerpoint/2010/main" val="167528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7473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7" grpId="0"/>
      <p:bldP spid="8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8045" y="-83974"/>
            <a:ext cx="9899834" cy="696475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55867" y="4161127"/>
            <a:ext cx="26872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solidFill>
                  <a:prstClr val="white"/>
                </a:solidFill>
              </a:rPr>
              <a:t>Writing</a:t>
            </a:r>
            <a:endParaRPr lang="en-US" sz="2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421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69"/>
            <a:ext cx="11105148" cy="8992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34936"/>
            <a:ext cx="7056732" cy="16536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289367"/>
            <a:ext cx="9297206" cy="172989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51136" y="293827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0070592" y="2291941"/>
            <a:ext cx="22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soccer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851136" y="515431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24288" y="4534337"/>
            <a:ext cx="210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volleyball</a:t>
            </a:r>
          </a:p>
        </p:txBody>
      </p:sp>
    </p:spTree>
    <p:extLst>
      <p:ext uri="{BB962C8B-B14F-4D97-AF65-F5344CB8AC3E}">
        <p14:creationId xmlns:p14="http://schemas.microsoft.com/office/powerpoint/2010/main" val="4009166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2969"/>
            <a:ext cx="11105148" cy="899238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9851136" y="2938272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9887712" y="2291941"/>
            <a:ext cx="2255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badminton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9924288" y="5507880"/>
            <a:ext cx="2182368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9960864" y="4861548"/>
            <a:ext cx="21092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basketball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57781"/>
            <a:ext cx="8672312" cy="19973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5344" y="4308418"/>
            <a:ext cx="9350550" cy="1946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56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8297" y="1614196"/>
            <a:ext cx="3256378" cy="662474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Warm-up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284514" y="4531577"/>
            <a:ext cx="3256378" cy="662474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Consolidation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296957" y="5598378"/>
            <a:ext cx="3256378" cy="662474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Wrap-up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278297" y="2647330"/>
            <a:ext cx="3256378" cy="662474"/>
          </a:xfrm>
          <a:prstGeom prst="roundRect">
            <a:avLst/>
          </a:prstGeom>
          <a:solidFill>
            <a:srgbClr val="0070C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Listening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300067" y="497631"/>
            <a:ext cx="3256378" cy="662474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Lesson Outline</a:t>
            </a:r>
            <a:endParaRPr lang="en-US" b="1" dirty="0">
              <a:solidFill>
                <a:prstClr val="white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278297" y="3606287"/>
            <a:ext cx="3256378" cy="662474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prstClr val="white"/>
                </a:solidFill>
              </a:rPr>
              <a:t>Writing</a:t>
            </a:r>
            <a:endParaRPr lang="en-US" b="1" dirty="0">
              <a:solidFill>
                <a:prstClr val="whit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89239" y="490818"/>
            <a:ext cx="4201181" cy="5876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899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383" y="410547"/>
            <a:ext cx="3181739" cy="66247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18749" y="1539732"/>
            <a:ext cx="110519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ea typeface="Times New Roman" panose="02020603050405020304" pitchFamily="18" charset="0"/>
              </a:rPr>
              <a:t>By the end of this lesson, students will be able to review and practice the </a:t>
            </a:r>
            <a:r>
              <a:rPr lang="en-US" sz="3600" b="1" dirty="0">
                <a:solidFill>
                  <a:srgbClr val="0070C0"/>
                </a:solidFill>
              </a:rPr>
              <a:t>sports and hobbies Vocabulary and Structure</a:t>
            </a:r>
            <a:r>
              <a:rPr lang="en-US" sz="3600" dirty="0">
                <a:solidFill>
                  <a:srgbClr val="0070C0"/>
                </a:solidFill>
              </a:rPr>
              <a:t>.</a:t>
            </a:r>
          </a:p>
        </p:txBody>
      </p:sp>
      <p:sp>
        <p:nvSpPr>
          <p:cNvPr id="21" name="Rectangle 9"/>
          <p:cNvSpPr>
            <a:spLocks noChangeArrowheads="1"/>
          </p:cNvSpPr>
          <p:nvPr/>
        </p:nvSpPr>
        <p:spPr bwMode="auto">
          <a:xfrm>
            <a:off x="3476625" y="38179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9" name="Rectangle 13"/>
          <p:cNvSpPr>
            <a:spLocks noChangeArrowheads="1"/>
          </p:cNvSpPr>
          <p:nvPr/>
        </p:nvSpPr>
        <p:spPr bwMode="auto">
          <a:xfrm>
            <a:off x="3476625" y="3783092"/>
            <a:ext cx="546265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86121"/>
      </p:ext>
    </p:extLst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0058400" cy="6858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386DE9-345A-400C-B2BB-B32B155C2C38}"/>
              </a:ext>
            </a:extLst>
          </p:cNvPr>
          <p:cNvSpPr/>
          <p:nvPr/>
        </p:nvSpPr>
        <p:spPr>
          <a:xfrm>
            <a:off x="8143487" y="552140"/>
            <a:ext cx="4026834" cy="75001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 UP</a:t>
            </a:r>
          </a:p>
        </p:txBody>
      </p:sp>
    </p:spTree>
    <p:extLst>
      <p:ext uri="{BB962C8B-B14F-4D97-AF65-F5344CB8AC3E}">
        <p14:creationId xmlns:p14="http://schemas.microsoft.com/office/powerpoint/2010/main" val="1693012278"/>
      </p:ext>
    </p:extLst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rved Right Arrow 2"/>
          <p:cNvSpPr/>
          <p:nvPr/>
        </p:nvSpPr>
        <p:spPr>
          <a:xfrm>
            <a:off x="2286000" y="1615402"/>
            <a:ext cx="2469823" cy="31451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Curved Left Arrow 3"/>
          <p:cNvSpPr/>
          <p:nvPr/>
        </p:nvSpPr>
        <p:spPr>
          <a:xfrm>
            <a:off x="7729979" y="1615402"/>
            <a:ext cx="2554664" cy="314513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50277" y="2253006"/>
            <a:ext cx="658257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BACC6"/>
                </a:solidFill>
                <a:effectLst>
                  <a:outerShdw blurRad="12700" dist="38100" dir="2700000" algn="tl" rotWithShape="0">
                    <a:srgbClr val="4BACC6">
                      <a:lumMod val="60000"/>
                      <a:lumOff val="40000"/>
                    </a:srgbClr>
                  </a:outerShdw>
                </a:effectLst>
              </a:rPr>
              <a:t>Swap positions</a:t>
            </a:r>
          </a:p>
        </p:txBody>
      </p:sp>
      <p:pic>
        <p:nvPicPr>
          <p:cNvPr id="8" name="Picture 8" descr="Flying saucer with an alien insid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69536" y="3965157"/>
            <a:ext cx="3194303" cy="186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359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edefined Process 1"/>
          <p:cNvSpPr/>
          <p:nvPr/>
        </p:nvSpPr>
        <p:spPr>
          <a:xfrm>
            <a:off x="1584960" y="1267968"/>
            <a:ext cx="9046464" cy="5035296"/>
          </a:xfrm>
          <a:prstGeom prst="flowChartPredefinedProcess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students stand in a circle (or sit on the circle of chairs), except for one student (or the teacher), who stands in the middle. </a:t>
            </a:r>
            <a:r>
              <a:rPr lang="en-US" sz="2400" b="1" dirty="0">
                <a:solidFill>
                  <a:prstClr val="black"/>
                </a:solidFill>
              </a:rPr>
              <a:t>Each student must have a fixed position.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The person in the middle says a sentence that starts with </a:t>
            </a:r>
            <a:r>
              <a:rPr lang="en-US" sz="2400" b="1" i="1" dirty="0">
                <a:solidFill>
                  <a:prstClr val="black"/>
                </a:solidFill>
              </a:rPr>
              <a:t>Change positions if you</a:t>
            </a:r>
            <a:r>
              <a:rPr lang="en-US" sz="2400" i="1" dirty="0">
                <a:solidFill>
                  <a:prstClr val="black"/>
                </a:solidFill>
              </a:rPr>
              <a:t>…</a:t>
            </a:r>
            <a:r>
              <a:rPr lang="en-US" sz="2400" dirty="0">
                <a:solidFill>
                  <a:prstClr val="black"/>
                </a:solidFill>
              </a:rPr>
              <a:t> and ends with some </a:t>
            </a:r>
            <a:r>
              <a:rPr lang="en-US" sz="2400" dirty="0">
                <a:solidFill>
                  <a:prstClr val="black"/>
                </a:solidFill>
                <a:hlinkClick r:id="rId2" action="ppaction://hlinksldjump"/>
              </a:rPr>
              <a:t>condition</a:t>
            </a:r>
            <a:r>
              <a:rPr lang="en-US" sz="2400" dirty="0">
                <a:solidFill>
                  <a:prstClr val="black"/>
                </a:solidFill>
              </a:rPr>
              <a:t> (e.g.</a:t>
            </a:r>
            <a:r>
              <a:rPr lang="en-US" sz="2400" i="1" dirty="0">
                <a:solidFill>
                  <a:prstClr val="black"/>
                </a:solidFill>
              </a:rPr>
              <a:t> …</a:t>
            </a:r>
            <a:r>
              <a:rPr lang="en-US" sz="2400" b="1" i="1" dirty="0">
                <a:solidFill>
                  <a:prstClr val="black"/>
                </a:solidFill>
              </a:rPr>
              <a:t>have curly hair</a:t>
            </a:r>
            <a:r>
              <a:rPr lang="en-US" sz="2400" dirty="0">
                <a:solidFill>
                  <a:prstClr val="black"/>
                </a:solidFill>
              </a:rPr>
              <a:t>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If that condition is true for a student, they have to stand up and find a new position as quickly as possible.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prstClr val="black"/>
                </a:solidFill>
              </a:rPr>
              <a:t>Students who can't find swap positions will be penalized.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21549" y="0"/>
            <a:ext cx="630506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9600" b="1" dirty="0">
                <a:ln w="22225">
                  <a:solidFill>
                    <a:srgbClr val="C0504D"/>
                  </a:solidFill>
                  <a:prstDash val="solid"/>
                </a:ln>
                <a:solidFill>
                  <a:srgbClr val="C0504D">
                    <a:lumMod val="40000"/>
                    <a:lumOff val="60000"/>
                  </a:srgbClr>
                </a:solidFill>
              </a:rPr>
              <a:t>How to play</a:t>
            </a:r>
          </a:p>
        </p:txBody>
      </p:sp>
    </p:spTree>
    <p:extLst>
      <p:ext uri="{BB962C8B-B14F-4D97-AF65-F5344CB8AC3E}">
        <p14:creationId xmlns:p14="http://schemas.microsoft.com/office/powerpoint/2010/main" val="2486450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0287" y="548640"/>
            <a:ext cx="11075381" cy="87782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1.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can play badminton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549060" y="1664208"/>
            <a:ext cx="11642940" cy="877824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2.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use your legs in soccer.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04390" y="2779776"/>
            <a:ext cx="11627174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3.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use head in volleyball.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0288" y="3895344"/>
            <a:ext cx="10655808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4.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have curly hair.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288" y="5010912"/>
            <a:ext cx="10655808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5.</a:t>
            </a:r>
            <a:r>
              <a:rPr lang="en-US" sz="4400" b="1" i="1" dirty="0">
                <a:solidFill>
                  <a:prstClr val="white"/>
                </a:solidFill>
              </a:rPr>
              <a:t> Change positions if you like to sing.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16929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780288" y="512064"/>
            <a:ext cx="10655808" cy="115214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prstClr val="white"/>
                </a:solidFill>
              </a:rPr>
              <a:t>6.</a:t>
            </a:r>
            <a:r>
              <a:rPr lang="en-US" sz="4400" b="1" i="1" dirty="0">
                <a:solidFill>
                  <a:prstClr val="white"/>
                </a:solidFill>
              </a:rPr>
              <a:t> </a:t>
            </a:r>
            <a:r>
              <a:rPr lang="en-US" sz="4000" b="1" i="1" dirty="0">
                <a:solidFill>
                  <a:prstClr val="white"/>
                </a:solidFill>
              </a:rPr>
              <a:t>Change positions if the first letter of your name is D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780288" y="1792224"/>
            <a:ext cx="10655808" cy="1097280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7.</a:t>
            </a:r>
            <a:r>
              <a:rPr lang="en-US" sz="4000" b="1" i="1" dirty="0">
                <a:solidFill>
                  <a:prstClr val="white"/>
                </a:solidFill>
              </a:rPr>
              <a:t> Change positions if the last letter of your name is G</a:t>
            </a:r>
            <a:r>
              <a:rPr lang="en-US" b="1" i="1" dirty="0">
                <a:solidFill>
                  <a:prstClr val="white"/>
                </a:solidFill>
              </a:rPr>
              <a:t>.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780288" y="3017520"/>
            <a:ext cx="10655808" cy="877824"/>
          </a:xfrm>
          <a:prstGeom prst="round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8.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can play tennis</a:t>
            </a:r>
            <a:r>
              <a:rPr lang="en-US" sz="4400" b="1" i="1" dirty="0">
                <a:solidFill>
                  <a:prstClr val="white"/>
                </a:solidFill>
              </a:rPr>
              <a:t>.</a:t>
            </a:r>
            <a:r>
              <a:rPr lang="en-US" b="1" i="1" dirty="0">
                <a:solidFill>
                  <a:prstClr val="white"/>
                </a:solidFill>
              </a:rPr>
              <a:t>  </a:t>
            </a:r>
            <a:r>
              <a:rPr lang="en-US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780288" y="4005072"/>
            <a:ext cx="10655808" cy="877824"/>
          </a:xfrm>
          <a:prstGeom prst="roundRect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9.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have long hair.  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780288" y="5010912"/>
            <a:ext cx="10655808" cy="877824"/>
          </a:xfrm>
          <a:prstGeom prst="roundRect">
            <a:avLst/>
          </a:prstGeom>
          <a:solidFill>
            <a:schemeClr val="accent6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prstClr val="white"/>
                </a:solidFill>
              </a:rPr>
              <a:t>10.</a:t>
            </a:r>
            <a:r>
              <a:rPr lang="en-US" sz="4000" b="1" i="1" dirty="0">
                <a:solidFill>
                  <a:prstClr val="white"/>
                </a:solidFill>
              </a:rPr>
              <a:t> Change positions if you love your teacher.  </a:t>
            </a:r>
            <a:r>
              <a:rPr lang="en-US" sz="4000" dirty="0">
                <a:solidFill>
                  <a:prstClr val="white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30809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1AB80D-C1CE-49EC-BD8F-D627C10168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60806" y="1265574"/>
            <a:ext cx="8706315" cy="4989580"/>
          </a:xfrm>
          <a:prstGeom prst="rect">
            <a:avLst/>
          </a:prstGeom>
        </p:spPr>
      </p:pic>
      <p:sp>
        <p:nvSpPr>
          <p:cNvPr id="3" name="Speech Bubble: Rectangle with Corners Rounded 8">
            <a:extLst>
              <a:ext uri="{FF2B5EF4-FFF2-40B4-BE49-F238E27FC236}">
                <a16:creationId xmlns:a16="http://schemas.microsoft.com/office/drawing/2014/main" id="{2A17D1E2-6645-4BC6-9E35-7655B0F2C4AD}"/>
              </a:ext>
            </a:extLst>
          </p:cNvPr>
          <p:cNvSpPr/>
          <p:nvPr/>
        </p:nvSpPr>
        <p:spPr>
          <a:xfrm>
            <a:off x="5304056" y="725399"/>
            <a:ext cx="5160744" cy="739507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00B050"/>
                </a:solidFill>
              </a:rPr>
              <a:t>It’s time to Review &amp; Practice  </a:t>
            </a:r>
          </a:p>
        </p:txBody>
      </p:sp>
    </p:spTree>
    <p:extLst>
      <p:ext uri="{BB962C8B-B14F-4D97-AF65-F5344CB8AC3E}">
        <p14:creationId xmlns:p14="http://schemas.microsoft.com/office/powerpoint/2010/main" val="1064252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341</Words>
  <Application>Microsoft Office PowerPoint</Application>
  <PresentationFormat>Màn hình rộng</PresentationFormat>
  <Paragraphs>49</Paragraphs>
  <Slides>15</Slides>
  <Notes>1</Notes>
  <HiddenSlides>0</HiddenSlides>
  <MMClips>2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Quynh Anh</dc:creator>
  <cp:lastModifiedBy>Quynh Anh</cp:lastModifiedBy>
  <cp:revision>1</cp:revision>
  <dcterms:created xsi:type="dcterms:W3CDTF">2023-06-05T00:07:52Z</dcterms:created>
  <dcterms:modified xsi:type="dcterms:W3CDTF">2023-06-05T00:08:12Z</dcterms:modified>
</cp:coreProperties>
</file>