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523" r:id="rId3"/>
    <p:sldId id="302" r:id="rId4"/>
    <p:sldId id="292" r:id="rId5"/>
    <p:sldId id="524" r:id="rId6"/>
    <p:sldId id="334" r:id="rId7"/>
    <p:sldId id="525" r:id="rId8"/>
    <p:sldId id="526" r:id="rId9"/>
    <p:sldId id="527" r:id="rId10"/>
    <p:sldId id="528" r:id="rId11"/>
    <p:sldId id="529" r:id="rId12"/>
    <p:sldId id="544" r:id="rId13"/>
    <p:sldId id="530" r:id="rId14"/>
    <p:sldId id="389" r:id="rId15"/>
    <p:sldId id="315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2A6A-88EB-4CD1-80C5-329E0872081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F500-DE77-42D3-8337-1055D1A438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7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28E7C0-4AA6-4324-988D-05AC35D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97915BE-2D33-4644-9762-ED76BE8B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ABE76-C075-40D2-A79E-C99DD52D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D3CF97-218F-42C1-9E09-4DE572AD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7DEF0E-E3B9-4545-9A2E-1A87A7DC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55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B76A77-F194-4F48-A744-3223C1A8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5E4B60-862C-4E7C-A3AE-44EF3281E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CF556E2-B846-467E-92B5-740132B9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7C8615-D1A6-4F8F-B0D6-D316CB8B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5F4461F-81B1-4B11-8039-98A564F2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9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C0D177E-0FB4-4E7D-AA89-820043A77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5D81BF5-CEF2-4864-902A-904BE98C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FAEEAE-7F6D-4160-A210-BC9100E0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E26E5-1330-49AF-9F2A-5F46820A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06A331-EC25-4D2C-A814-8E78E88A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74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52413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46F200-8CD1-4DBC-8750-93FDE13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3471CC-8784-48F2-8601-C49C5E229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AEEB5-833C-4D0D-B550-67A4C44B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786266-0D98-4942-A4B9-44289EB1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A5CB91-76FD-4125-9B05-D0D0523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3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0D66E9-F127-40B7-954B-CA2C1018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30E735A-BAAD-4D53-A281-E04E8AC6E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B12602-BA24-46BA-9367-0F80B133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2D0150-515C-40AA-A006-03C017EB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E37958-EEA0-4FFA-9474-452D2393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D3D212-3C2B-4F2A-9848-09FEE53F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22F8911-6A9C-4637-BACC-3B7260501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536841A-3508-460A-8BB9-101251D2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E09ADB-658E-40CF-A844-C85BA272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AB67C8E-1888-4505-B6FD-18F9B7D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61F3172-2779-4FE8-A442-95C30933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9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DC8660-A433-4DD0-A3AC-94227D13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A381845-3C87-4942-91EF-417E1F27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5B29F36-A920-48E0-AD84-08FC2BEB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17894-DED1-4350-8993-91DF1B40E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A357E00-8D73-49CB-A7D0-FB8157BAE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9E101AD-C55D-4189-8C31-986FCDF1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9E04C0-4165-40D6-BF36-B11CA399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8EFDC97-05AC-452D-A026-8F708D96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36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770E21-618A-4B84-B57C-64575C52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B5377D5-29C5-4B14-8585-A70C0631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7F8EBCF-E7D6-4743-A634-E8F22BE4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960D88C-2975-4F3C-B150-08088A0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1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F859A97-1277-4DDD-A348-A3443EEE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DD64053-BF60-4A30-A78A-C799787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38B868E-6C74-48CE-87AF-E4718C29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235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6F69EF-9E0E-4D61-A893-FEE6591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F96A81-17FC-4F1E-9BBE-AE5946B8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4EF47A2-8849-446B-A02D-AEEAA927B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4E1BF7-2DC4-4169-A1E1-50E39F30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F145A36-E239-48EE-8CC6-322B7EE6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CC3513-A941-4F84-A736-D0596BF9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40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975868-4A7D-4A7B-B7E4-63DE1874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2B72F81-9C29-4639-BEAE-82DFC51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A7F5E5-96A6-467E-B734-A431B999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BBD4EA-73D9-401E-A902-46277D03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49B63D6-2A5C-45D3-A6E3-A570F984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467468-B0AF-4EA5-9D0C-7A8BEC0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98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1E60DC7-5EC2-409E-AED1-28EC57FB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A84358-BA80-4687-A247-63BB85FB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8A83A6-9FFF-4FDA-9EE3-F7715DA4F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40DA-7669-45C3-9B7B-D613148B7FA3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E53705-1817-4271-BBB9-3FF231B65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461574-ADF9-40A7-A700-E3D276CD1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0F5E-FA78-4072-978E-1C32C1F6A8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86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53" y="342904"/>
            <a:ext cx="11377247" cy="6054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1668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140"/>
            <a:ext cx="9948672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" y="1501140"/>
            <a:ext cx="119481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5" y="366488"/>
            <a:ext cx="9122328" cy="102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3584" y="1693289"/>
            <a:ext cx="9144000" cy="3182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9616" y="1853184"/>
            <a:ext cx="9643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Divide the class into fours.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Have students read their sentences to their group.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Afterwards, have some students read their sentences in front of the class.</a:t>
            </a:r>
          </a:p>
        </p:txBody>
      </p:sp>
    </p:spTree>
    <p:extLst>
      <p:ext uri="{BB962C8B-B14F-4D97-AF65-F5344CB8AC3E}">
        <p14:creationId xmlns:p14="http://schemas.microsoft.com/office/powerpoint/2010/main" val="244449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0994"/>
            <a:ext cx="4260079" cy="552091"/>
          </a:xfrm>
          <a:prstGeom prst="rect">
            <a:avLst/>
          </a:prstGeom>
          <a:solidFill>
            <a:srgbClr val="F89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151435" y="4676702"/>
              <a:ext cx="200611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" y="1024325"/>
            <a:ext cx="1985683" cy="1815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30" y="2909232"/>
            <a:ext cx="1910262" cy="163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9" y="4544008"/>
            <a:ext cx="2577463" cy="1894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66" y="1060894"/>
            <a:ext cx="2143236" cy="166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346" y="2684433"/>
            <a:ext cx="2114456" cy="1747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66" y="4395146"/>
            <a:ext cx="2180148" cy="1960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7641" y="309627"/>
            <a:ext cx="429808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    </a:t>
            </a:r>
            <a:r>
              <a:rPr lang="en-US" sz="2500" dirty="0">
                <a:solidFill>
                  <a:schemeClr val="bg1"/>
                </a:solidFill>
              </a:rPr>
              <a:t>Practice writing sentences.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22258" y="342370"/>
            <a:ext cx="3693444" cy="617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I use my ____in ____.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Reading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84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can use  and what they can do / can’t do in some sports, using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hand, arm, foot/feet, leg, head, body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use my legs and feet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 kick the ball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can't kick the ball in basketball.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475" y="4593024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980" y="4619579"/>
            <a:ext cx="1962634" cy="171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0" t="10805" r="11636" b="3805"/>
          <a:stretch/>
        </p:blipFill>
        <p:spPr>
          <a:xfrm>
            <a:off x="8778377" y="2536448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0" t="10805" r="11636" b="3805"/>
          <a:stretch/>
        </p:blipFill>
        <p:spPr>
          <a:xfrm>
            <a:off x="3604644" y="4603974"/>
            <a:ext cx="2007958" cy="1796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138" y="2573843"/>
            <a:ext cx="2045690" cy="17597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333" y="2551707"/>
            <a:ext cx="2045690" cy="17597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80" t="11348" r="19926" b="3566"/>
          <a:stretch/>
        </p:blipFill>
        <p:spPr>
          <a:xfrm>
            <a:off x="8737109" y="4585367"/>
            <a:ext cx="1999484" cy="180278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80" t="11348" r="19926" b="3566"/>
          <a:stretch/>
        </p:blipFill>
        <p:spPr>
          <a:xfrm>
            <a:off x="8800330" y="524440"/>
            <a:ext cx="1999484" cy="180278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35" y="2560466"/>
            <a:ext cx="2057658" cy="172444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719" y="517825"/>
            <a:ext cx="2157179" cy="17244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273598" y="517825"/>
            <a:ext cx="2007048" cy="1784165"/>
            <a:chOff x="4861248" y="2052734"/>
            <a:chExt cx="2230019" cy="218774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045969" y="534109"/>
            <a:ext cx="2070944" cy="1767881"/>
            <a:chOff x="4861248" y="2052734"/>
            <a:chExt cx="2230019" cy="218774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61" t="10272" r="8070" b="6537"/>
            <a:stretch/>
          </p:blipFill>
          <p:spPr>
            <a:xfrm>
              <a:off x="4861251" y="2052734"/>
              <a:ext cx="2230016" cy="2187749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61248" y="2052735"/>
              <a:ext cx="541175" cy="49452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3135" y="2313992"/>
              <a:ext cx="447869" cy="374261"/>
            </a:xfrm>
            <a:prstGeom prst="rect">
              <a:avLst/>
            </a:prstGeom>
          </p:spPr>
        </p:pic>
      </p:grpSp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73980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09719" y="50151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77695" y="565905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23235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12368" y="250735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42089" y="2533911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63504" y="25725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61783" y="2551357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1180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50019" y="456170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65835" y="4579109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73495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1826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Reading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8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41408" cy="340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024" y="3182113"/>
            <a:ext cx="3616421" cy="1268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5698" y="1133854"/>
            <a:ext cx="1520890" cy="1553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86" y="12117"/>
            <a:ext cx="6865571" cy="853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3143" y="4450702"/>
            <a:ext cx="10711543" cy="1912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My favorite sport is basketball. I am good at playing basketball. I use my hands and arms. I can catch and throw the ball in basketball. I can’t kick the ball.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80027" y="5150498"/>
            <a:ext cx="5195410" cy="101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09" y="402187"/>
            <a:ext cx="6254147" cy="107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35" y="1912488"/>
            <a:ext cx="11408129" cy="356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1375" y="2194560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hands and arms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90032" y="3394889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45408" y="4434549"/>
            <a:ext cx="3889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kick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79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Màn hình rộng</PresentationFormat>
  <Paragraphs>59</Paragraphs>
  <Slides>15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2023-06-05T00:06:46Z</dcterms:created>
  <dcterms:modified xsi:type="dcterms:W3CDTF">2023-06-05T00:07:26Z</dcterms:modified>
</cp:coreProperties>
</file>