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304" r:id="rId3"/>
    <p:sldId id="302" r:id="rId4"/>
    <p:sldId id="292" r:id="rId5"/>
    <p:sldId id="496" r:id="rId6"/>
    <p:sldId id="497" r:id="rId7"/>
    <p:sldId id="334" r:id="rId8"/>
    <p:sldId id="306" r:id="rId9"/>
    <p:sldId id="386" r:id="rId10"/>
    <p:sldId id="499" r:id="rId11"/>
    <p:sldId id="500" r:id="rId12"/>
    <p:sldId id="501" r:id="rId13"/>
    <p:sldId id="503" r:id="rId14"/>
    <p:sldId id="504" r:id="rId15"/>
    <p:sldId id="50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1EFC4-2FA3-4AFD-B5C2-F8DF4AF7EE91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232D5-0AA1-4721-8DE7-6F4A73C245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96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D86335-475D-42C6-A331-6E1E3D2CD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859B4A-06B7-46B0-ACA7-5847B92D6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682FC0-6CD0-4F55-BABB-F5011B10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219FB0-9ED8-4D5F-BCEC-C77D1974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F24B2F-1219-4EC3-9D94-AA4CAFA4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75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FA0AB6-2514-4D96-8391-8D0B209C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9EDE924-A6E0-403B-A40E-8618CC6A1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3E41B9-2D64-4AB6-A976-470A499C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AB5A7E-5F59-456E-8319-FC046E2F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E77EFD-5148-4956-A61B-8A5CC693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6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B03CC68-31B3-4B7B-B88C-773653DD9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EC7BA48-841D-4113-BBBD-61EA1C62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7B48D5-2CD5-46D9-93B2-EA391B70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87D5E3-1E08-4329-B308-934B5082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AA2CC9-6D56-42D4-A79F-E0608B2F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21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02729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9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AEDA14-EB75-4D5F-9A75-573EFD92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D6D6DB-4E2C-4CC7-B47F-BBA934031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2DB0CB-F79D-4F0E-B451-CA1E12ED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9C723F7-AA72-49CF-B372-750EA889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B1DBAA-26A8-40E2-80DE-A46393E6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2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504C9C-8E1C-48B1-A897-8F7BBAB8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C942791-D22F-4AA8-BE26-CA869DC8C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7502EC-42A8-4500-8CF8-EE3B9AE8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B7445C-82B8-45F9-8758-EF3191BD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243B58B-BE75-430E-8937-56F45DF7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0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74973C-9AE7-4D36-B0E1-362E4954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11ABE9-90A2-4AF9-8A7F-4B28E5D51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5F83420-E23E-4E93-9738-651F84B15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EC1551-9D18-4CD5-9E10-49DEE33F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5F66CC7-C170-463B-B610-AACDCC90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3DA6A49-28F0-44F6-82A8-36DD7585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6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CABC40-FB09-4AF7-BA0D-9B954C9A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2B12C9B-BB1A-4F0F-9C52-F1D7B5F9C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5043D9A-A317-4C21-BB1F-762299EEF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D21CB8A-AEBF-4121-9DC0-D003296F8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BBF001C-4941-45B5-9E6C-283A02603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34DE0EB-5E63-4117-868D-836FDB52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EAE852A-0560-4FF8-8C56-A99BBCD8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8F89E5B-327D-4174-B81A-980A4C2E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28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2FEFA9-305F-4E56-833E-C8E72C31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A3ADDCD-FC0D-443D-AF19-6AD0B12A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6B0AD5A-4022-4AC1-9F48-6EAFB140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5995A11-A9AE-4009-9378-C28714F6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3AB1CD-997F-47AF-B923-2F0F5FB2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829EA79-23FA-41E9-8D3C-F0AB7C38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C31EAB0-8668-4512-8C11-C9193D8C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6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793176-F16E-47E4-BD74-7D46B843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880050-BCD9-44C3-840D-7B1143089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8C9FAD9-DB5A-4783-9460-2667B1206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ABA23E-6217-48FC-90C3-0AC90FD6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E72A616-C1B3-4ABB-8CB8-F0D45101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BFBE50D-636C-4173-A8D6-6955E2D6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39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1E1A33-1287-47B8-8603-FBE81D0F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22E5CEB-7EE8-4648-8020-A6296374F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21FA4B9-E5FD-4772-8241-8B4EC64B9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8AAF3D-450B-4CBE-A2BD-CF0B94FA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06DEF6A-C2AA-4456-A00D-E7A92610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D41D6F7-7F22-4A1B-9DB9-720F6743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8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4EF4588-629E-4BA7-8E2F-B76D0387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17F1B4-A41F-4D4C-BBCC-98DC12E23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7B42B0-8C5F-4778-9B55-94466ABB6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BB3B-2D5C-48C0-B626-F01A311EB56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F5C1C8-6FB7-46A3-A93C-B01EBC437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D9624B-EC02-404C-80B2-BC0574406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DECB-D9A5-43F2-8553-3C5A0A39BD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9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77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367" y="1339680"/>
            <a:ext cx="4062953" cy="3330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624" y="5567174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endParaRPr lang="en-US" sz="2000" dirty="0"/>
          </a:p>
        </p:txBody>
      </p:sp>
      <p:pic>
        <p:nvPicPr>
          <p:cNvPr id="6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7795" y="7207885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8007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85865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624" y="5567174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ɑːrm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cánh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tay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020" y="1253765"/>
            <a:ext cx="3957145" cy="3017782"/>
          </a:xfrm>
          <a:prstGeom prst="rect">
            <a:avLst/>
          </a:prstGeom>
        </p:spPr>
      </p:pic>
      <p:pic>
        <p:nvPicPr>
          <p:cNvPr id="7" name="a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4146" y="7551574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08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foot/feet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624" y="5567174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fʊt</a:t>
            </a:r>
            <a:r>
              <a:rPr lang="en-US" sz="2000" dirty="0">
                <a:solidFill>
                  <a:prstClr val="black"/>
                </a:solidFill>
              </a:rPr>
              <a:t>/ /</a:t>
            </a:r>
            <a:r>
              <a:rPr lang="en-US" sz="2000" dirty="0" err="1">
                <a:solidFill>
                  <a:prstClr val="black"/>
                </a:solidFill>
              </a:rPr>
              <a:t>fiːt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đôi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bàn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269" y="1438522"/>
            <a:ext cx="4368033" cy="2802402"/>
          </a:xfrm>
          <a:prstGeom prst="rect">
            <a:avLst/>
          </a:prstGeom>
        </p:spPr>
      </p:pic>
      <p:pic>
        <p:nvPicPr>
          <p:cNvPr id="7" name="foot - fe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5773" y="7188966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8842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leg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817" y="5567174"/>
            <a:ext cx="205149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leɡ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084" y="1639614"/>
            <a:ext cx="4004440" cy="2489307"/>
          </a:xfrm>
          <a:prstGeom prst="rect">
            <a:avLst/>
          </a:prstGeom>
        </p:spPr>
      </p:pic>
      <p:pic>
        <p:nvPicPr>
          <p:cNvPr id="8" name="l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4601" y="7220497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4853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817" y="5567174"/>
            <a:ext cx="205149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hed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đầu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468" y="1800402"/>
            <a:ext cx="2774731" cy="2456288"/>
          </a:xfrm>
          <a:prstGeom prst="rect">
            <a:avLst/>
          </a:prstGeom>
        </p:spPr>
      </p:pic>
      <p:pic>
        <p:nvPicPr>
          <p:cNvPr id="7" name="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5414" y="736238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4308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817" y="5567174"/>
            <a:ext cx="205149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/ˈ</a:t>
            </a:r>
            <a:r>
              <a:rPr lang="en-US" sz="2000" dirty="0" err="1">
                <a:solidFill>
                  <a:prstClr val="black"/>
                </a:solidFill>
              </a:rPr>
              <a:t>bɑːdi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thể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52" y="1828800"/>
            <a:ext cx="2711669" cy="2564213"/>
          </a:xfrm>
          <a:prstGeom prst="rect">
            <a:avLst/>
          </a:prstGeom>
        </p:spPr>
      </p:pic>
      <p:pic>
        <p:nvPicPr>
          <p:cNvPr id="8" name="b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650" y="7108771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028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954" y="41169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can use in some sports, what they can / can’t do, using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hand, arm, foot/feet, leg, head,</a:t>
            </a:r>
          </a:p>
          <a:p>
            <a:r>
              <a:rPr lang="en-US" sz="3600" dirty="0">
                <a:solidFill>
                  <a:srgbClr val="00B050"/>
                </a:solidFill>
              </a:rPr>
              <a:t>body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use my legs and feet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 kick the ball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can't kick the ball in basketball.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329938"/>
            <a:ext cx="12192000" cy="59294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told</a:t>
            </a:r>
          </a:p>
        </p:txBody>
      </p:sp>
      <p:sp>
        <p:nvSpPr>
          <p:cNvPr id="4" name="Bevel 3"/>
          <p:cNvSpPr/>
          <p:nvPr/>
        </p:nvSpPr>
        <p:spPr>
          <a:xfrm>
            <a:off x="3574330" y="1871220"/>
            <a:ext cx="5043340" cy="2978869"/>
          </a:xfrm>
          <a:prstGeom prst="bevel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“I told”</a:t>
            </a:r>
          </a:p>
        </p:txBody>
      </p:sp>
      <p:pic>
        <p:nvPicPr>
          <p:cNvPr id="6" name="Picture 2" descr="Hình ảnh có liên qu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296" y="1586308"/>
            <a:ext cx="3929950" cy="4569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647" y="1751116"/>
            <a:ext cx="800964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The teacher said: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"I told! I told!"</a:t>
            </a: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The students replied: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"Told what? Told what?"</a:t>
            </a: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The teacher chooses an action: For example, "I told you to change positions.”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Students will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follow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the requested action by the teacher that begins with: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"I told ...".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As in this example, the students will exchange places.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If the teacher don't say “I told”, the students won't follow.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Anyone who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does not follow the rules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will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be punished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5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9835" y="1611982"/>
            <a:ext cx="8248453" cy="411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4628561" y="952107"/>
            <a:ext cx="2846895" cy="48597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17857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1083" y="613285"/>
            <a:ext cx="673073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u="sng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400" i="1" dirty="0"/>
              <a:t>hand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400" i="1" dirty="0"/>
              <a:t>arm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400" i="1" dirty="0"/>
              <a:t>foot/feet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8464" y="2500033"/>
            <a:ext cx="3669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prstClr val="white"/>
                </a:solidFill>
              </a:rPr>
              <a:t>leg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prstClr val="white"/>
                </a:solidFill>
              </a:rPr>
              <a:t>head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prstClr val="white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Màn hình rộng</PresentationFormat>
  <Paragraphs>65</Paragraphs>
  <Slides>15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2023-06-05T00:05:00Z</dcterms:created>
  <dcterms:modified xsi:type="dcterms:W3CDTF">2023-06-05T00:05:49Z</dcterms:modified>
</cp:coreProperties>
</file>