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441" r:id="rId3"/>
    <p:sldId id="467" r:id="rId4"/>
    <p:sldId id="292" r:id="rId5"/>
    <p:sldId id="468" r:id="rId6"/>
    <p:sldId id="469" r:id="rId7"/>
    <p:sldId id="471" r:id="rId8"/>
    <p:sldId id="472" r:id="rId9"/>
    <p:sldId id="473" r:id="rId10"/>
    <p:sldId id="474" r:id="rId11"/>
    <p:sldId id="476" r:id="rId12"/>
    <p:sldId id="475" r:id="rId13"/>
    <p:sldId id="477" r:id="rId14"/>
    <p:sldId id="402" r:id="rId15"/>
    <p:sldId id="44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4F8AC-06A0-498F-8DC5-F5F934F317B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6F01-CC17-47B2-922E-63734044E2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5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821F75-B29E-49EF-99A2-CF4A3FDE3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2B1A100-7458-4A1A-B4B3-8926BDA9F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EC1710-6A48-45E5-8045-B00EA452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0FB989-F4EB-4038-95C1-10D82254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26F02-95A8-4082-8C23-AC45B094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6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D35CBC-8CDC-42EF-9159-0C459A83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07A66AF-F27C-42CA-A1E3-549F7C4B4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9B8149E-3BBB-444C-9B73-5F5A2B3D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105226-19B1-46DA-B397-D029452D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4078DB-40B3-4441-BE4B-99285BD9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34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517F304-96E5-45E0-B394-904621F43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DE7484-3064-44DD-BDE4-40600A41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81A01A-C21D-48FE-8F52-0A144833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7E8925-082B-423D-89FE-AC0A0899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9E1623-BDCD-41BE-A9B4-EFD57C89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30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39865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21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828C2C-30B2-4037-A9B3-9F8D3F37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481BEC-4844-4332-98CF-FA36A53E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F915B6-ACE3-4048-9D1F-10B3C663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79B8FB-BE4D-43BD-AD52-7E322CE1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5AB8F2-EC6C-46B6-8A9E-8314DE5B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81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1F1DD-A59F-4EA9-9524-535C49B7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A25BE6-9CF5-4DD3-B318-4DB038DBB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B248FA-6C30-41C0-A95D-0AB5F055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5394AE-82E8-48B9-8240-EFB938D3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648436-6491-43DB-A00B-D4993D11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34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2CF5EB-5FE8-47C0-BAA2-182B4F71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52811F-40A5-404D-B5B1-DECF3269E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392CD5E-AE91-461B-8D71-B36A62ED1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513F107-AB60-4100-BE79-6C55C09C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C839C1-C343-4375-B882-29FB60CA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75FCEB7-BD27-4874-AD40-0EDFAF9A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662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6B1984-61B5-478A-9DEE-B094DF01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BEBC3C-60B3-40AE-90F9-6103A79A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AE8A08C-1ADE-4AEE-A69B-001B2B4FB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D553642-4D5C-47F3-BEE8-1FF805114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4F3155D-F362-4D4C-9E33-19E5D5280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0748765-657F-444D-8394-4285DCC4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0F1409E-ABB5-48C4-9E14-E08CF312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220F4B-BC6C-4019-BF36-7689DBB5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74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EF93E-4977-41B3-9420-C7B5C974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2F3C83D-CCF6-4B7A-9645-7B8D5E1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9924116-69D9-43D3-A40E-FB9E031C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AC7C2CE-0002-4755-A9D2-6A5EAD98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2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00060AE-751D-43A6-A5F3-F66DCAE0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C96FE58-17A7-4212-9521-156C7429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8A787D2-0246-437C-9D14-2766142D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87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ED4C47-1616-42BD-BD49-D0B2DA61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B9DC3E-58C0-4097-AB5A-5AA068FE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AD79957-935A-4517-A51F-450D2B1E8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B019BB-8248-47DA-A050-EE45341C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78AE85E-BC8B-416A-A4D4-6F8B5A53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1EE32B-00A5-40B4-B40D-38717CF3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73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F2E7BC-C600-41DC-B38B-6A1D76FB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4E3FBCA-B4D3-431A-BF8C-8115C81EF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21A29EF-DFF7-4DB5-9A0C-72A0BF4F6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84B6D13-83CA-4B2F-8653-D9E7871A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D33D59-5003-4470-9CBA-C3062F62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0D6C22F-31B5-4BF4-8D8F-744027B9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58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270CE94-6DB9-4348-92E6-414E7B81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03DFD56-B0EC-48D4-9281-7590FFEA5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559026-B3FD-424E-B32B-1CE0AB56A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9B78-C8AA-4C0E-A6C8-48F1DA367EB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D7F3106-F8BE-434F-AE9F-FFE609D1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A2B215-AFF1-45E5-8AED-C45EA6137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2353-342D-45D4-9B23-5C4F08663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3661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401461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ou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11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62497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264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for permission, using 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watch TV, go skateboarding, go out, go swimming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- Yes, you may./ No, you may not.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7277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292764" y="660400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</p:spTree>
    <p:extLst>
      <p:ext uri="{BB962C8B-B14F-4D97-AF65-F5344CB8AC3E}">
        <p14:creationId xmlns:p14="http://schemas.microsoft.com/office/powerpoint/2010/main" val="811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ska</a:t>
            </a:r>
            <a:endParaRPr lang="en-US" sz="3600" dirty="0"/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te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218055" y="78278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ing</a:t>
            </a:r>
            <a:endParaRPr lang="en-US" sz="3600" dirty="0"/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rd</a:t>
            </a:r>
            <a:endParaRPr lang="en-US" sz="3600" dirty="0"/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gh</a:t>
            </a:r>
            <a:endParaRPr lang="en-US" sz="3600" dirty="0"/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48" y="596836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233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/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41252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swi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ly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mm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4125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swimming</a:t>
            </a:r>
          </a:p>
        </p:txBody>
      </p:sp>
    </p:spTree>
    <p:extLst>
      <p:ext uri="{BB962C8B-B14F-4D97-AF65-F5344CB8AC3E}">
        <p14:creationId xmlns:p14="http://schemas.microsoft.com/office/powerpoint/2010/main" val="784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Màn hình rộng</PresentationFormat>
  <Paragraphs>63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2023-06-05T00:04:19Z</dcterms:created>
  <dcterms:modified xsi:type="dcterms:W3CDTF">2023-06-05T00:04:42Z</dcterms:modified>
</cp:coreProperties>
</file>