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0" r:id="rId2"/>
    <p:sldId id="348" r:id="rId3"/>
    <p:sldId id="395" r:id="rId4"/>
    <p:sldId id="292" r:id="rId5"/>
    <p:sldId id="464" r:id="rId6"/>
    <p:sldId id="453" r:id="rId7"/>
    <p:sldId id="454" r:id="rId8"/>
    <p:sldId id="455" r:id="rId9"/>
    <p:sldId id="456" r:id="rId10"/>
    <p:sldId id="457" r:id="rId11"/>
    <p:sldId id="402" r:id="rId12"/>
    <p:sldId id="338" r:id="rId13"/>
    <p:sldId id="404" r:id="rId14"/>
    <p:sldId id="405" r:id="rId15"/>
    <p:sldId id="403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47" d="100"/>
          <a:sy n="47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B6933-3114-4E94-B9AA-3AD1E8375D8E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603DC-BA0F-4505-A2C4-2173CF921ED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8946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</a:t>
            </a:r>
            <a:r>
              <a:rPr lang="en-US" baseline="0" dirty="0"/>
              <a:t> click </a:t>
            </a:r>
            <a:r>
              <a:rPr lang="en-US" baseline="0" dirty="0" err="1"/>
              <a:t>lần</a:t>
            </a:r>
            <a:r>
              <a:rPr lang="en-US" baseline="0" dirty="0"/>
              <a:t> 1 </a:t>
            </a:r>
            <a:r>
              <a:rPr lang="en-US" baseline="0" dirty="0" err="1"/>
              <a:t>để</a:t>
            </a:r>
            <a:r>
              <a:rPr lang="en-US" baseline="0" dirty="0"/>
              <a:t> follow lyric 1</a:t>
            </a:r>
          </a:p>
          <a:p>
            <a:r>
              <a:rPr lang="en-US" baseline="0" dirty="0" err="1"/>
              <a:t>Gv</a:t>
            </a:r>
            <a:r>
              <a:rPr lang="en-US" baseline="0" dirty="0"/>
              <a:t> click </a:t>
            </a:r>
            <a:r>
              <a:rPr lang="en-US" baseline="0" dirty="0" err="1"/>
              <a:t>lần</a:t>
            </a:r>
            <a:r>
              <a:rPr lang="en-US" baseline="0" dirty="0"/>
              <a:t> 2 </a:t>
            </a:r>
            <a:r>
              <a:rPr lang="en-US" baseline="0" dirty="0" err="1"/>
              <a:t>để</a:t>
            </a:r>
            <a:r>
              <a:rPr lang="en-US" baseline="0" dirty="0"/>
              <a:t> follow lyric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66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C761D62-5B72-40A9-8ECE-E9BA3E25F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0E36183-8B0F-4F80-86B5-42449F5EEB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2B97F51-E711-4BFC-B4F0-EB98C411B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8555-4272-428A-B3D4-D05B36F64B0D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A1A8E26-03A3-4912-A5D1-FF85361DB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EB643D6-38FD-4A8E-9701-7E4074466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3C157-EBBA-4738-892A-938500567A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0411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0723997-A1C6-4DA9-9B88-941963441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A0262FE7-56B3-4AB0-B5A5-BBBBF57BC8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5CD241C-52C1-451A-BD35-87D7AA880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8555-4272-428A-B3D4-D05B36F64B0D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08FDF7A-3CAC-4E34-B73B-EAA0E8561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90C57EE-017A-4E96-AAAF-B4D085E20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3C157-EBBA-4738-892A-938500567A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5207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EE7972EF-52AC-4769-A21B-3CCA24F964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3A8B690-C628-493D-8E41-A638CCAC4C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F2B8B46-4956-4EE0-A0BB-D86E196F9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8555-4272-428A-B3D4-D05B36F64B0D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DBEE798-B831-49A5-8E54-8982A3E64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23BFC83-C711-4D24-B5DB-A8E535A6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3C157-EBBA-4738-892A-938500567A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8209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864316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884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6873F2B-9812-407A-9882-2F5D1D6E2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01D2CB6-98BA-4900-86E9-2B3BC80B7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391D9B3-05C8-49C7-BFC6-F03372D57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8555-4272-428A-B3D4-D05B36F64B0D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0FA5B70-4064-49B8-92ED-A6B81689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8564990-3A13-4315-9CC7-472D57A38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3C157-EBBA-4738-892A-938500567A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560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34B9EDA-61CB-4884-A26F-0F0836BAB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D49AAAB7-8C48-4DBA-97F9-45147D11E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A1D870A-AB17-4DBD-8279-A7A9453B6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8555-4272-428A-B3D4-D05B36F64B0D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CDDD421-0575-4198-9F67-F37284AA4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DCA26FF-1F6C-4FBA-A02B-86F0B38F8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3C157-EBBA-4738-892A-938500567A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4048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102ACDA-97A0-4C44-B550-27CFF486A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BFC316B-42DA-4483-999E-822771775B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1E8245B-07B5-4AB5-AA56-78D7BFE6C0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BD88FB2-2F9F-44AD-8C79-EBF0A1D01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8555-4272-428A-B3D4-D05B36F64B0D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3021189-4A8B-488D-AA66-DD6100CA3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2BDDEB7-158A-41D1-AD81-B5C660F78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3C157-EBBA-4738-892A-938500567A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4896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F5D31CC-0CFC-4A07-AC73-F87F9BEF0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608789B-36A8-4002-B411-8A56F50B2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F8EA398-28EA-4FE5-9345-6CE7B1221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8554FF1A-995D-4AA2-8B7C-3489EF5881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DFF11FC3-E99E-44EB-BB8C-A4F4FC74AA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3CF27BBD-9290-41BF-81FF-A78A4B885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8555-4272-428A-B3D4-D05B36F64B0D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C6E01A92-E15C-4B83-9D23-7A0732D3A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C5DD25D8-5117-4CD9-AB12-489D29B4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3C157-EBBA-4738-892A-938500567A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063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4FE6DE5-30A7-42B4-913A-EC225DD68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1ACC1798-8A7A-49C2-874A-07C181AC2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8555-4272-428A-B3D4-D05B36F64B0D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2B805762-E885-4699-948A-640F7A939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84D90F05-6402-47C6-924F-801561CFF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3C157-EBBA-4738-892A-938500567A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5901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08AE9346-4BF9-45F1-BD11-0669FE0C6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8555-4272-428A-B3D4-D05B36F64B0D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A30E7638-C899-4398-B834-F3AD123BB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B4DC0FED-096B-4191-9DF7-75DC031E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3C157-EBBA-4738-892A-938500567A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030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3A5942C-9B6B-46C7-83B9-22DBBA378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957D5B7-4B72-4C68-8EAB-4C06ADA51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AF97A94-C861-49B6-B6DF-A4284A320D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D1C48EA-E4D1-4145-AE09-AF9A23DFB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8555-4272-428A-B3D4-D05B36F64B0D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8E70D70-F03F-4FCD-9438-8CBD0F10D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72C8019-2AAF-4183-A516-726C96ACB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3C157-EBBA-4738-892A-938500567A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4568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E231DF2-1C5C-49A0-9738-AEB1487A7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9D4C7D82-9BA0-408F-B6EB-B1603DA831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E3714E0-CF0E-4ED1-A388-B51F9311CF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14BC1C1-B8C7-4A97-9DAE-F8EFB7950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8555-4272-428A-B3D4-D05B36F64B0D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08A9727-9553-4A58-9686-9DC5FBE51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33A1FCF-1196-4497-ACA1-EA8C94048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3C157-EBBA-4738-892A-938500567A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4041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FD5C0DD9-BFB8-4C2B-BAFC-A6D1F39A3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3021561-0EDB-419B-AC6B-66FCB58A0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C454B8F-2325-4475-B098-3A97F8329F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28555-4272-428A-B3D4-D05B36F64B0D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64F704A-5CA0-45F9-A743-D877407F1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DC80E8E-998C-4E80-81B0-512125A9CC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3C157-EBBA-4738-892A-938500567A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678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3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9333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5: Sports and hobbies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3.2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75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6700" y="42261"/>
            <a:ext cx="9112256" cy="6787162"/>
          </a:xfrm>
          <a:prstGeom prst="rect">
            <a:avLst/>
          </a:prstGeom>
        </p:spPr>
      </p:pic>
      <p:pic>
        <p:nvPicPr>
          <p:cNvPr id="23" name="art.mp3" descr="art.mp3">
            <a:hlinkClick r:id="" action="ppaction://media"/>
            <a:extLst>
              <a:ext uri="{FF2B5EF4-FFF2-40B4-BE49-F238E27FC236}">
                <a16:creationId xmlns:a16="http://schemas.microsoft.com/office/drawing/2014/main" id="{D19CCB37-5EEF-418E-6C9E-743D56D6E6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93768" y="154192"/>
            <a:ext cx="812800" cy="812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43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9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08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97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36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44915" y="1724024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15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91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43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9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08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5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36700" y="5118100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32208" y="5102222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02345" y="5118100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91526" y="5118099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924800" y="5981699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</a:rPr>
              <a:t>SHOW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101845" y="349942"/>
            <a:ext cx="8337555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ysClr val="windowText" lastClr="000000"/>
                </a:solidFill>
              </a:rPr>
              <a:t>go skateboarding</a:t>
            </a:r>
          </a:p>
        </p:txBody>
      </p:sp>
    </p:spTree>
    <p:extLst>
      <p:ext uri="{BB962C8B-B14F-4D97-AF65-F5344CB8AC3E}">
        <p14:creationId xmlns:p14="http://schemas.microsoft.com/office/powerpoint/2010/main" val="7225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2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78505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59" y="716245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Phonics</a:t>
            </a:r>
          </a:p>
          <a:p>
            <a:pPr algn="ctr"/>
            <a:endParaRPr lang="en-US" sz="40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F5DAD3-34B7-E608-4C51-592292A00A8C}"/>
              </a:ext>
            </a:extLst>
          </p:cNvPr>
          <p:cNvSpPr txBox="1"/>
          <p:nvPr/>
        </p:nvSpPr>
        <p:spPr>
          <a:xfrm>
            <a:off x="4223136" y="3433990"/>
            <a:ext cx="1574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</a:rPr>
              <a:t>/</a:t>
            </a:r>
            <a:r>
              <a:rPr lang="en-US" sz="7200" dirty="0" err="1">
                <a:solidFill>
                  <a:schemeClr val="bg1"/>
                </a:solidFill>
              </a:rPr>
              <a:t>tʃ</a:t>
            </a:r>
            <a:r>
              <a:rPr lang="en-US" sz="7200" dirty="0">
                <a:solidFill>
                  <a:schemeClr val="bg1"/>
                </a:solidFill>
              </a:rPr>
              <a:t>/</a:t>
            </a:r>
            <a:endParaRPr lang="x-none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26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5220" y="2540000"/>
            <a:ext cx="3066472" cy="197658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3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tʃ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/ </a:t>
            </a:r>
            <a:b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01996" y="3205124"/>
            <a:ext cx="2065969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wat</a:t>
            </a:r>
            <a:r>
              <a:rPr lang="en-US" sz="3600" u="sng" dirty="0">
                <a:solidFill>
                  <a:srgbClr val="0070C0"/>
                </a:solidFill>
              </a:rPr>
              <a:t>ch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53536" y="3205123"/>
            <a:ext cx="2065969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cat</a:t>
            </a:r>
            <a:r>
              <a:rPr lang="en-US" sz="3600" u="sng" dirty="0">
                <a:solidFill>
                  <a:srgbClr val="0070C0"/>
                </a:solidFill>
              </a:rPr>
              <a:t>ch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105" y="384877"/>
            <a:ext cx="5463603" cy="1277667"/>
          </a:xfrm>
          <a:prstGeom prst="rect">
            <a:avLst/>
          </a:prstGeom>
        </p:spPr>
      </p:pic>
      <p:pic>
        <p:nvPicPr>
          <p:cNvPr id="7" name="CD2-TRACK 6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4774" y="472857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754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1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7018" y="1626730"/>
            <a:ext cx="7212745" cy="38797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Rectangle 7"/>
          <p:cNvSpPr/>
          <p:nvPr/>
        </p:nvSpPr>
        <p:spPr>
          <a:xfrm>
            <a:off x="5122335" y="3431810"/>
            <a:ext cx="2321958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It" panose="020B0503030403090204" pitchFamily="34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MyriadPro-It" panose="020B0503030403090204" pitchFamily="34" charset="0"/>
              </a:rPr>
              <a:t>/</a:t>
            </a:r>
            <a:r>
              <a:rPr lang="en-US" sz="2800" i="1" dirty="0" err="1">
                <a:solidFill>
                  <a:srgbClr val="000000"/>
                </a:solidFill>
                <a:latin typeface="MyriadPro-It" panose="020B0503030403090204" pitchFamily="34" charset="0"/>
              </a:rPr>
              <a:t>t</a:t>
            </a:r>
            <a:r>
              <a:rPr lang="en-US" sz="2800" i="1" dirty="0" err="1">
                <a:solidFill>
                  <a:srgbClr val="000000"/>
                </a:solidFill>
                <a:latin typeface="Arial-ItalicMT"/>
              </a:rPr>
              <a:t>ʃ</a:t>
            </a:r>
            <a:r>
              <a:rPr lang="en-US" sz="2800" i="1" dirty="0">
                <a:solidFill>
                  <a:srgbClr val="000000"/>
                </a:solidFill>
                <a:latin typeface="MyriadPro-It" panose="020B0503030403090204" pitchFamily="34" charset="0"/>
              </a:rPr>
              <a:t>/, /</a:t>
            </a:r>
            <a:r>
              <a:rPr lang="en-US" sz="2800" i="1" dirty="0" err="1">
                <a:solidFill>
                  <a:srgbClr val="000000"/>
                </a:solidFill>
                <a:latin typeface="MyriadPro-It" panose="020B0503030403090204" pitchFamily="34" charset="0"/>
              </a:rPr>
              <a:t>t</a:t>
            </a:r>
            <a:r>
              <a:rPr lang="en-US" sz="2800" i="1" dirty="0" err="1">
                <a:solidFill>
                  <a:srgbClr val="000000"/>
                </a:solidFill>
                <a:latin typeface="Arial-ItalicMT"/>
              </a:rPr>
              <a:t>ʃ</a:t>
            </a:r>
            <a:r>
              <a:rPr lang="en-US" sz="2800" i="1" dirty="0">
                <a:solidFill>
                  <a:srgbClr val="000000"/>
                </a:solidFill>
                <a:latin typeface="MyriadPro-It" panose="020B0503030403090204" pitchFamily="34" charset="0"/>
              </a:rPr>
              <a:t>/, /</a:t>
            </a:r>
            <a:r>
              <a:rPr lang="en-US" sz="2800" i="1" dirty="0" err="1">
                <a:solidFill>
                  <a:srgbClr val="000000"/>
                </a:solidFill>
                <a:latin typeface="MyriadPro-It" panose="020B0503030403090204" pitchFamily="34" charset="0"/>
              </a:rPr>
              <a:t>t</a:t>
            </a:r>
            <a:r>
              <a:rPr lang="en-US" sz="2800" i="1" dirty="0" err="1">
                <a:solidFill>
                  <a:srgbClr val="000000"/>
                </a:solidFill>
                <a:latin typeface="Arial-ItalicMT"/>
              </a:rPr>
              <a:t>ʃ</a:t>
            </a:r>
            <a:r>
              <a:rPr lang="en-US" sz="2800" i="1" dirty="0">
                <a:solidFill>
                  <a:srgbClr val="000000"/>
                </a:solidFill>
                <a:latin typeface="MyriadPro-It" panose="020B0503030403090204" pitchFamily="34" charset="0"/>
              </a:rPr>
              <a:t>/,</a:t>
            </a:r>
            <a:br>
              <a:rPr lang="en-US" sz="2800" i="1" dirty="0">
                <a:solidFill>
                  <a:srgbClr val="000000"/>
                </a:solidFill>
                <a:latin typeface="MyriadPro-It" panose="020B0503030403090204" pitchFamily="34" charset="0"/>
              </a:rPr>
            </a:br>
            <a:r>
              <a:rPr lang="en-US" sz="2800" i="1" dirty="0">
                <a:solidFill>
                  <a:srgbClr val="000000"/>
                </a:solidFill>
                <a:latin typeface="MyriadPro-It" panose="020B0503030403090204" pitchFamily="34" charset="0"/>
              </a:rPr>
              <a:t>/</a:t>
            </a:r>
            <a:r>
              <a:rPr lang="en-US" sz="2800" i="1" dirty="0" err="1">
                <a:solidFill>
                  <a:srgbClr val="000000"/>
                </a:solidFill>
                <a:latin typeface="MyriadPro-It" panose="020B0503030403090204" pitchFamily="34" charset="0"/>
              </a:rPr>
              <a:t>t</a:t>
            </a:r>
            <a:r>
              <a:rPr lang="en-US" sz="2800" i="1" dirty="0" err="1">
                <a:solidFill>
                  <a:srgbClr val="000000"/>
                </a:solidFill>
                <a:latin typeface="Arial-ItalicMT"/>
              </a:rPr>
              <a:t>ʃ</a:t>
            </a:r>
            <a:r>
              <a:rPr lang="en-US" sz="2800" i="1" dirty="0">
                <a:solidFill>
                  <a:srgbClr val="000000"/>
                </a:solidFill>
                <a:latin typeface="MyriadPro-It" panose="020B0503030403090204" pitchFamily="34" charset="0"/>
              </a:rPr>
              <a:t>/, </a:t>
            </a:r>
            <a:r>
              <a:rPr lang="en-US" sz="2800" i="1" dirty="0">
                <a:solidFill>
                  <a:srgbClr val="000000"/>
                </a:solidFill>
                <a:latin typeface="+mj-lt"/>
              </a:rPr>
              <a:t>/</a:t>
            </a:r>
            <a:r>
              <a:rPr lang="en-US" sz="2800" i="1" dirty="0" err="1">
                <a:solidFill>
                  <a:srgbClr val="000000"/>
                </a:solidFill>
                <a:latin typeface="+mj-lt"/>
              </a:rPr>
              <a:t>tʃ</a:t>
            </a:r>
            <a:r>
              <a:rPr lang="en-US" sz="2800" i="1" dirty="0">
                <a:solidFill>
                  <a:srgbClr val="000000"/>
                </a:solidFill>
                <a:latin typeface="+mj-lt"/>
              </a:rPr>
              <a:t>/, /</a:t>
            </a:r>
            <a:r>
              <a:rPr lang="en-US" sz="2800" i="1" dirty="0" err="1">
                <a:solidFill>
                  <a:srgbClr val="000000"/>
                </a:solidFill>
                <a:latin typeface="+mj-lt"/>
              </a:rPr>
              <a:t>tʃ</a:t>
            </a:r>
            <a:r>
              <a:rPr lang="en-US" sz="2800" i="1" dirty="0">
                <a:solidFill>
                  <a:srgbClr val="000000"/>
                </a:solidFill>
                <a:latin typeface="+mj-lt"/>
              </a:rPr>
              <a:t>/,</a:t>
            </a:r>
            <a:br>
              <a:rPr lang="en-US" sz="2800" i="1" dirty="0">
                <a:solidFill>
                  <a:srgbClr val="000000"/>
                </a:solidFill>
                <a:latin typeface="+mj-lt"/>
              </a:rPr>
            </a:br>
            <a:r>
              <a:rPr lang="en-US" sz="2800" i="1" dirty="0">
                <a:solidFill>
                  <a:srgbClr val="000000"/>
                </a:solidFill>
                <a:latin typeface="+mj-lt"/>
              </a:rPr>
              <a:t>watch, catch</a:t>
            </a:r>
            <a:r>
              <a:rPr lang="en-US" sz="2800" i="1" dirty="0">
                <a:solidFill>
                  <a:srgbClr val="000000"/>
                </a:solidFill>
                <a:latin typeface="MyriadPro-It" panose="020B0503030403090204" pitchFamily="34" charset="0"/>
              </a:rPr>
              <a:t>,</a:t>
            </a:r>
            <a:br>
              <a:rPr lang="en-US" sz="2800" i="1" dirty="0">
                <a:solidFill>
                  <a:srgbClr val="000000"/>
                </a:solidFill>
                <a:latin typeface="MyriadPro-It" panose="020B0503030403090204" pitchFamily="34" charset="0"/>
              </a:rPr>
            </a:br>
            <a:r>
              <a:rPr lang="en-US" sz="2800" i="1" dirty="0">
                <a:solidFill>
                  <a:srgbClr val="000000"/>
                </a:solidFill>
                <a:latin typeface="MyriadPro-It" panose="020B0503030403090204" pitchFamily="34" charset="0"/>
              </a:rPr>
              <a:t>/</a:t>
            </a:r>
            <a:r>
              <a:rPr lang="en-US" sz="2800" i="1" dirty="0" err="1">
                <a:solidFill>
                  <a:srgbClr val="000000"/>
                </a:solidFill>
                <a:latin typeface="MyriadPro-It" panose="020B0503030403090204" pitchFamily="34" charset="0"/>
              </a:rPr>
              <a:t>t</a:t>
            </a:r>
            <a:r>
              <a:rPr lang="en-US" sz="2800" i="1" dirty="0" err="1">
                <a:solidFill>
                  <a:srgbClr val="000000"/>
                </a:solidFill>
                <a:latin typeface="Arial-ItalicMT"/>
              </a:rPr>
              <a:t>ʃ</a:t>
            </a:r>
            <a:r>
              <a:rPr lang="en-US" sz="2800" i="1" dirty="0">
                <a:solidFill>
                  <a:srgbClr val="000000"/>
                </a:solidFill>
                <a:latin typeface="MyriadPro-It" panose="020B0503030403090204" pitchFamily="34" charset="0"/>
              </a:rPr>
              <a:t>/, /</a:t>
            </a:r>
            <a:r>
              <a:rPr lang="en-US" sz="2800" i="1" dirty="0" err="1">
                <a:solidFill>
                  <a:srgbClr val="000000"/>
                </a:solidFill>
                <a:latin typeface="MyriadPro-It" panose="020B0503030403090204" pitchFamily="34" charset="0"/>
              </a:rPr>
              <a:t>t</a:t>
            </a:r>
            <a:r>
              <a:rPr lang="en-US" sz="2800" i="1" dirty="0" err="1">
                <a:solidFill>
                  <a:srgbClr val="000000"/>
                </a:solidFill>
                <a:latin typeface="Arial-ItalicMT"/>
              </a:rPr>
              <a:t>ʃ</a:t>
            </a:r>
            <a:r>
              <a:rPr lang="en-US" sz="2800" i="1" dirty="0">
                <a:solidFill>
                  <a:srgbClr val="000000"/>
                </a:solidFill>
                <a:latin typeface="MyriadPro-It" panose="020B0503030403090204" pitchFamily="34" charset="0"/>
              </a:rPr>
              <a:t>/, /</a:t>
            </a:r>
            <a:r>
              <a:rPr lang="en-US" sz="2800" i="1" dirty="0" err="1">
                <a:solidFill>
                  <a:srgbClr val="000000"/>
                </a:solidFill>
                <a:latin typeface="MyriadPro-It" panose="020B0503030403090204" pitchFamily="34" charset="0"/>
              </a:rPr>
              <a:t>t</a:t>
            </a:r>
            <a:r>
              <a:rPr lang="en-US" sz="2800" i="1" dirty="0" err="1">
                <a:solidFill>
                  <a:srgbClr val="000000"/>
                </a:solidFill>
                <a:latin typeface="Arial-ItalicMT"/>
              </a:rPr>
              <a:t>ʃ</a:t>
            </a:r>
            <a:r>
              <a:rPr lang="en-US" sz="2800" i="1">
                <a:solidFill>
                  <a:srgbClr val="000000"/>
                </a:solidFill>
                <a:latin typeface="MyriadPro-It" panose="020B0503030403090204" pitchFamily="34" charset="0"/>
              </a:rPr>
              <a:t>/.</a:t>
            </a:r>
            <a:r>
              <a:rPr lang="en-US" sz="2800"/>
              <a:t> </a:t>
            </a:r>
            <a:endParaRPr lang="en-US" sz="2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22334" y="1567293"/>
            <a:ext cx="2429839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800" i="1" dirty="0">
                <a:latin typeface="+mj-lt"/>
              </a:rPr>
              <a:t>/</a:t>
            </a:r>
            <a:r>
              <a:rPr lang="en-US" sz="2800" i="1" dirty="0" err="1">
                <a:latin typeface="+mj-lt"/>
              </a:rPr>
              <a:t>tʃ</a:t>
            </a:r>
            <a:r>
              <a:rPr lang="en-US" sz="2800" i="1" dirty="0">
                <a:latin typeface="+mj-lt"/>
              </a:rPr>
              <a:t>/, /</a:t>
            </a:r>
            <a:r>
              <a:rPr lang="en-US" sz="2800" i="1" dirty="0" err="1">
                <a:latin typeface="+mj-lt"/>
              </a:rPr>
              <a:t>tʃ</a:t>
            </a:r>
            <a:r>
              <a:rPr lang="en-US" sz="2800" i="1" dirty="0">
                <a:latin typeface="+mj-lt"/>
              </a:rPr>
              <a:t>/, /</a:t>
            </a:r>
            <a:r>
              <a:rPr lang="en-US" sz="2800" i="1" dirty="0" err="1">
                <a:latin typeface="+mj-lt"/>
              </a:rPr>
              <a:t>tʃ</a:t>
            </a:r>
            <a:r>
              <a:rPr lang="en-US" sz="2800" i="1" dirty="0">
                <a:latin typeface="+mj-lt"/>
              </a:rPr>
              <a:t>/,</a:t>
            </a:r>
          </a:p>
          <a:p>
            <a:pPr lvl="0"/>
            <a:r>
              <a:rPr lang="en-US" sz="2800" i="1" dirty="0">
                <a:latin typeface="+mj-lt"/>
              </a:rPr>
              <a:t>/</a:t>
            </a:r>
            <a:r>
              <a:rPr lang="en-US" sz="2800" i="1" dirty="0" err="1">
                <a:latin typeface="+mj-lt"/>
              </a:rPr>
              <a:t>tʃ</a:t>
            </a:r>
            <a:r>
              <a:rPr lang="en-US" sz="2800" i="1" dirty="0">
                <a:latin typeface="+mj-lt"/>
              </a:rPr>
              <a:t>/, /</a:t>
            </a:r>
            <a:r>
              <a:rPr lang="en-US" sz="2800" i="1" dirty="0" err="1">
                <a:latin typeface="+mj-lt"/>
              </a:rPr>
              <a:t>tʃ</a:t>
            </a:r>
            <a:r>
              <a:rPr lang="en-US" sz="2800" i="1" dirty="0">
                <a:latin typeface="+mj-lt"/>
              </a:rPr>
              <a:t>/, /</a:t>
            </a:r>
            <a:r>
              <a:rPr lang="en-US" sz="2800" i="1" dirty="0" err="1">
                <a:latin typeface="+mj-lt"/>
              </a:rPr>
              <a:t>tʃ</a:t>
            </a:r>
            <a:r>
              <a:rPr lang="en-US" sz="2800" i="1" dirty="0">
                <a:latin typeface="+mj-lt"/>
              </a:rPr>
              <a:t>/,</a:t>
            </a:r>
          </a:p>
          <a:p>
            <a:pPr lvl="0"/>
            <a:r>
              <a:rPr lang="en-US" sz="2800" i="1" dirty="0">
                <a:latin typeface="+mj-lt"/>
              </a:rPr>
              <a:t>watch, catch,</a:t>
            </a:r>
          </a:p>
          <a:p>
            <a:pPr lvl="0"/>
            <a:r>
              <a:rPr lang="en-US" sz="2800" i="1" dirty="0">
                <a:latin typeface="+mj-lt"/>
              </a:rPr>
              <a:t>/</a:t>
            </a:r>
            <a:r>
              <a:rPr lang="en-US" sz="2800" i="1" dirty="0" err="1">
                <a:latin typeface="+mj-lt"/>
              </a:rPr>
              <a:t>tʃ</a:t>
            </a:r>
            <a:r>
              <a:rPr lang="en-US" sz="2800" i="1" dirty="0">
                <a:latin typeface="+mj-lt"/>
              </a:rPr>
              <a:t>/, /</a:t>
            </a:r>
            <a:r>
              <a:rPr lang="en-US" sz="2800" i="1" dirty="0" err="1">
                <a:latin typeface="+mj-lt"/>
              </a:rPr>
              <a:t>tʃ</a:t>
            </a:r>
            <a:r>
              <a:rPr lang="en-US" sz="2800" i="1" dirty="0">
                <a:latin typeface="+mj-lt"/>
              </a:rPr>
              <a:t>/, /</a:t>
            </a:r>
            <a:r>
              <a:rPr lang="en-US" sz="2800" i="1" dirty="0" err="1">
                <a:latin typeface="+mj-lt"/>
              </a:rPr>
              <a:t>tʃ</a:t>
            </a:r>
            <a:r>
              <a:rPr lang="en-US" sz="2800" i="1" dirty="0">
                <a:latin typeface="+mj-lt"/>
              </a:rPr>
              <a:t>/.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86864" y="5861975"/>
            <a:ext cx="3666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Click to follow the lyrics.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7636" y="409461"/>
            <a:ext cx="2140528" cy="861808"/>
          </a:xfrm>
          <a:prstGeom prst="rect">
            <a:avLst/>
          </a:prstGeom>
        </p:spPr>
      </p:pic>
      <p:pic>
        <p:nvPicPr>
          <p:cNvPr id="13" name="CD2-TRACK 6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68477" y="59668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2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452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452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452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452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452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452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367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5315"/>
            <a:ext cx="10452848" cy="69233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4211" y="3904842"/>
            <a:ext cx="3293707" cy="839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Listening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65733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792963"/>
            <a:ext cx="3256378" cy="69668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Listening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046383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31845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801" y="462825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19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dirty="0">
                <a:solidFill>
                  <a:srgbClr val="FF0000"/>
                </a:solidFill>
              </a:rPr>
              <a:t>pronounce the sound </a:t>
            </a:r>
            <a:r>
              <a:rPr lang="en-US" sz="4000" dirty="0">
                <a:solidFill>
                  <a:srgbClr val="FF0000"/>
                </a:solidFill>
              </a:rPr>
              <a:t>/</a:t>
            </a:r>
            <a:r>
              <a:rPr lang="en-US" sz="4000" dirty="0" err="1">
                <a:solidFill>
                  <a:srgbClr val="00B050"/>
                </a:solidFill>
              </a:rPr>
              <a:t>tʃ</a:t>
            </a:r>
            <a:r>
              <a:rPr lang="en-US" sz="1050" dirty="0">
                <a:solidFill>
                  <a:srgbClr val="FF0000"/>
                </a:solidFill>
              </a:rPr>
              <a:t> </a:t>
            </a:r>
            <a:r>
              <a:rPr lang="en-US" sz="4000" dirty="0">
                <a:solidFill>
                  <a:srgbClr val="FF0000"/>
                </a:solidFill>
              </a:rPr>
              <a:t>/</a:t>
            </a:r>
            <a:r>
              <a:rPr lang="x-none" sz="4000" dirty="0">
                <a:solidFill>
                  <a:srgbClr val="FF0000"/>
                </a:solidFill>
              </a:rPr>
              <a:t> and </a:t>
            </a:r>
            <a:r>
              <a:rPr lang="en-US" sz="3600" dirty="0">
                <a:solidFill>
                  <a:srgbClr val="FF0000"/>
                </a:solidFill>
              </a:rPr>
              <a:t>talk about their school timetables. </a:t>
            </a:r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endParaRPr lang="en-US" sz="3600" b="1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Phonic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4800" dirty="0">
                <a:solidFill>
                  <a:srgbClr val="00B050"/>
                </a:solidFill>
              </a:rPr>
              <a:t>/</a:t>
            </a:r>
            <a:r>
              <a:rPr lang="en-US" sz="4800" dirty="0" err="1">
                <a:solidFill>
                  <a:srgbClr val="00B050"/>
                </a:solidFill>
              </a:rPr>
              <a:t>tʃ</a:t>
            </a:r>
            <a:r>
              <a:rPr lang="en-US" sz="1200" dirty="0"/>
              <a:t> </a:t>
            </a:r>
            <a:r>
              <a:rPr lang="en-US" sz="4800" dirty="0">
                <a:solidFill>
                  <a:srgbClr val="00B050"/>
                </a:solidFill>
              </a:rPr>
              <a:t>/</a:t>
            </a:r>
            <a:endParaRPr lang="x-none" sz="4800" dirty="0">
              <a:solidFill>
                <a:srgbClr val="00B050"/>
              </a:solidFill>
            </a:endParaRPr>
          </a:p>
          <a:p>
            <a:endParaRPr lang="en-US" sz="3600" dirty="0">
              <a:solidFill>
                <a:srgbClr val="00B05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>
                <a:solidFill>
                  <a:srgbClr val="00B050"/>
                </a:solidFill>
              </a:rPr>
              <a:t>May I watch TV?</a:t>
            </a:r>
          </a:p>
          <a:p>
            <a:r>
              <a:rPr lang="en-US" sz="3600" dirty="0">
                <a:solidFill>
                  <a:srgbClr val="00B050"/>
                </a:solidFill>
              </a:rPr>
              <a:t>                  - Yes, you may./No, you may not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046083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601" y="1219200"/>
            <a:ext cx="3584589" cy="3505200"/>
          </a:xfrm>
          <a:prstGeom prst="rect">
            <a:avLst/>
          </a:prstGeom>
        </p:spPr>
      </p:pic>
      <p:sp>
        <p:nvSpPr>
          <p:cNvPr id="41" name="Flowchart: Process 40"/>
          <p:cNvSpPr/>
          <p:nvPr/>
        </p:nvSpPr>
        <p:spPr>
          <a:xfrm>
            <a:off x="6858000" y="56388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Flowchart: Process 41"/>
          <p:cNvSpPr/>
          <p:nvPr/>
        </p:nvSpPr>
        <p:spPr>
          <a:xfrm>
            <a:off x="8763000" y="5638800"/>
            <a:ext cx="19050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Flowchart: Process 42"/>
          <p:cNvSpPr/>
          <p:nvPr/>
        </p:nvSpPr>
        <p:spPr>
          <a:xfrm>
            <a:off x="5029200" y="5638800"/>
            <a:ext cx="1828800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Flowchart: Process 43"/>
          <p:cNvSpPr/>
          <p:nvPr/>
        </p:nvSpPr>
        <p:spPr>
          <a:xfrm>
            <a:off x="3276600" y="563880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Flowchart: Process 44"/>
          <p:cNvSpPr/>
          <p:nvPr/>
        </p:nvSpPr>
        <p:spPr>
          <a:xfrm>
            <a:off x="1524000" y="5638800"/>
            <a:ext cx="1752600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Flowchart: Process 1"/>
          <p:cNvSpPr/>
          <p:nvPr/>
        </p:nvSpPr>
        <p:spPr>
          <a:xfrm>
            <a:off x="6858000" y="0"/>
            <a:ext cx="19050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8763000" y="0"/>
            <a:ext cx="19050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5029200" y="0"/>
            <a:ext cx="1828800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3276600" y="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1524000" y="0"/>
            <a:ext cx="1752600" cy="121920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5054600" y="1219200"/>
            <a:ext cx="1803400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1524000" y="1219200"/>
            <a:ext cx="17526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Flowchart: Process 28"/>
          <p:cNvSpPr/>
          <p:nvPr/>
        </p:nvSpPr>
        <p:spPr>
          <a:xfrm>
            <a:off x="3276600" y="236220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Flowchart: Process 29"/>
          <p:cNvSpPr/>
          <p:nvPr/>
        </p:nvSpPr>
        <p:spPr>
          <a:xfrm>
            <a:off x="1524000" y="2362200"/>
            <a:ext cx="1752600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Flowchart: Process 32"/>
          <p:cNvSpPr/>
          <p:nvPr/>
        </p:nvSpPr>
        <p:spPr>
          <a:xfrm>
            <a:off x="5029200" y="3505200"/>
            <a:ext cx="18288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Flowchart: Process 34"/>
          <p:cNvSpPr/>
          <p:nvPr/>
        </p:nvSpPr>
        <p:spPr>
          <a:xfrm>
            <a:off x="1524000" y="3505200"/>
            <a:ext cx="1752600" cy="1219200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Flowchart: Process 37"/>
          <p:cNvSpPr/>
          <p:nvPr/>
        </p:nvSpPr>
        <p:spPr>
          <a:xfrm>
            <a:off x="5029200" y="4724400"/>
            <a:ext cx="18288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Flowchart: Process 38"/>
          <p:cNvSpPr/>
          <p:nvPr/>
        </p:nvSpPr>
        <p:spPr>
          <a:xfrm>
            <a:off x="3276600" y="4724400"/>
            <a:ext cx="17526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Flowchart: Process 39"/>
          <p:cNvSpPr/>
          <p:nvPr/>
        </p:nvSpPr>
        <p:spPr>
          <a:xfrm>
            <a:off x="1524000" y="4724400"/>
            <a:ext cx="1752600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54074" y="1765280"/>
            <a:ext cx="276710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54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BACC6"/>
                  </a:outerShdw>
                </a:effectLst>
              </a:rPr>
              <a:t>Hidden </a:t>
            </a:r>
          </a:p>
          <a:p>
            <a:pPr algn="r"/>
            <a:r>
              <a:rPr lang="en-US" sz="54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BACC6"/>
                  </a:outerShdw>
                </a:effectLst>
              </a:rPr>
              <a:t>Pictures</a:t>
            </a:r>
          </a:p>
          <a:p>
            <a:pPr algn="r"/>
            <a:r>
              <a:rPr lang="en-US" sz="54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BACC6"/>
                  </a:outerShdw>
                </a:effectLst>
              </a:rPr>
              <a:t>Guessing</a:t>
            </a:r>
          </a:p>
          <a:p>
            <a:pPr algn="r"/>
            <a:r>
              <a:rPr lang="en-US" sz="54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BACC6"/>
                  </a:outerShdw>
                </a:effectLst>
              </a:rPr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293749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9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5055FD-BB51-045B-363A-D7330F9F945D}"/>
              </a:ext>
            </a:extLst>
          </p:cNvPr>
          <p:cNvSpPr txBox="1"/>
          <p:nvPr/>
        </p:nvSpPr>
        <p:spPr>
          <a:xfrm>
            <a:off x="821094" y="2827176"/>
            <a:ext cx="11017120" cy="2843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1A202C"/>
                </a:solidFill>
              </a:rPr>
              <a:t>-    </a:t>
            </a:r>
            <a:r>
              <a:rPr lang="en-US" sz="3600" b="1" dirty="0">
                <a:solidFill>
                  <a:srgbClr val="1A202C"/>
                </a:solidFill>
              </a:rPr>
              <a:t>Ask students to choose a color.</a:t>
            </a:r>
          </a:p>
          <a:p>
            <a:pPr marL="571500" indent="-571500">
              <a:buFontTx/>
              <a:buChar char="-"/>
            </a:pPr>
            <a:r>
              <a:rPr lang="en-US" sz="3600" b="1" dirty="0">
                <a:solidFill>
                  <a:srgbClr val="1A202C"/>
                </a:solidFill>
              </a:rPr>
              <a:t>Click on the colored shapes. This will reveal the hidden picture. </a:t>
            </a:r>
          </a:p>
          <a:p>
            <a:pPr marL="571500" indent="-571500">
              <a:buFontTx/>
              <a:buChar char="-"/>
            </a:pPr>
            <a:r>
              <a:rPr lang="en-US" sz="3600" b="1" dirty="0">
                <a:solidFill>
                  <a:srgbClr val="1A202C"/>
                </a:solidFill>
              </a:rPr>
              <a:t>As the shapes disappear, students should try to guess the word.</a:t>
            </a:r>
            <a:endParaRPr lang="x-none" sz="3600" b="1" dirty="0">
              <a:solidFill>
                <a:prstClr val="blac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597AA3-AF7A-12C4-16C3-1EEFA35D4D51}"/>
              </a:ext>
            </a:extLst>
          </p:cNvPr>
          <p:cNvSpPr txBox="1"/>
          <p:nvPr/>
        </p:nvSpPr>
        <p:spPr>
          <a:xfrm>
            <a:off x="2269672" y="1763345"/>
            <a:ext cx="7376432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1A202C"/>
                </a:solidFill>
              </a:rPr>
              <a:t>Hidden Picture Games</a:t>
            </a:r>
            <a:endParaRPr lang="x-none" sz="4400" dirty="0">
              <a:solidFill>
                <a:prstClr val="blac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F4E21A-F3DF-49F8-9667-0ACD6A759EF8}"/>
              </a:ext>
            </a:extLst>
          </p:cNvPr>
          <p:cNvSpPr txBox="1"/>
          <p:nvPr/>
        </p:nvSpPr>
        <p:spPr>
          <a:xfrm>
            <a:off x="326572" y="555171"/>
            <a:ext cx="2512226" cy="584775"/>
          </a:xfrm>
          <a:prstGeom prst="rect">
            <a:avLst/>
          </a:prstGeom>
          <a:gradFill>
            <a:gsLst>
              <a:gs pos="88967">
                <a:srgbClr val="D8DDB1"/>
              </a:gs>
              <a:gs pos="83000">
                <a:schemeClr val="accent3">
                  <a:lumMod val="60000"/>
                  <a:lumOff val="40000"/>
                </a:schemeClr>
              </a:gs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bg2">
                  <a:lumMod val="75000"/>
                </a:schemeClr>
              </a:gs>
            </a:gsLst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x-none" sz="3200" dirty="0">
                <a:solidFill>
                  <a:prstClr val="black"/>
                </a:solidFill>
              </a:rPr>
              <a:t>HOW TO PLAY</a:t>
            </a:r>
          </a:p>
        </p:txBody>
      </p:sp>
    </p:spTree>
    <p:extLst>
      <p:ext uri="{BB962C8B-B14F-4D97-AF65-F5344CB8AC3E}">
        <p14:creationId xmlns:p14="http://schemas.microsoft.com/office/powerpoint/2010/main" val="4086693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310" y="22226"/>
            <a:ext cx="9131290" cy="69647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43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2" name="math.mp3" descr="math.mp3">
            <a:hlinkClick r:id="" action="ppaction://media"/>
            <a:extLst>
              <a:ext uri="{FF2B5EF4-FFF2-40B4-BE49-F238E27FC236}">
                <a16:creationId xmlns:a16="http://schemas.microsoft.com/office/drawing/2014/main" id="{F1E470B8-C2C7-1CFB-0E9E-087DB24676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18400" y="241300"/>
            <a:ext cx="812800" cy="812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9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08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97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36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08556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15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91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11310" y="3406084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00474" y="3406084"/>
            <a:ext cx="2333605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08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5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36700" y="5118100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3181" y="5118099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89662" y="5157553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91526" y="5118099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924800" y="5981699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</a:rPr>
              <a:t>SHOW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387732" y="266921"/>
            <a:ext cx="5378445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ysClr val="windowText" lastClr="000000"/>
                </a:solidFill>
              </a:rPr>
              <a:t>go out</a:t>
            </a:r>
          </a:p>
        </p:txBody>
      </p:sp>
    </p:spTree>
    <p:extLst>
      <p:ext uri="{BB962C8B-B14F-4D97-AF65-F5344CB8AC3E}">
        <p14:creationId xmlns:p14="http://schemas.microsoft.com/office/powerpoint/2010/main" val="118376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2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2734" y="22225"/>
            <a:ext cx="9059866" cy="6683375"/>
          </a:xfrm>
          <a:prstGeom prst="rect">
            <a:avLst/>
          </a:prstGeom>
        </p:spPr>
      </p:pic>
      <p:pic>
        <p:nvPicPr>
          <p:cNvPr id="23" name="English.mp3" descr="English.mp3">
            <a:hlinkClick r:id="" action="ppaction://media"/>
            <a:extLst>
              <a:ext uri="{FF2B5EF4-FFF2-40B4-BE49-F238E27FC236}">
                <a16:creationId xmlns:a16="http://schemas.microsoft.com/office/drawing/2014/main" id="{977C5D0E-9C56-5D22-C246-B43B3A8D0C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85126" y="322860"/>
            <a:ext cx="812800" cy="812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43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9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08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97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36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57615" y="1722438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15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91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40660" y="3425824"/>
            <a:ext cx="2257430" cy="171376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78263" y="3390900"/>
            <a:ext cx="2336782" cy="1756622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08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5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36700" y="5118100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3181" y="5118099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02345" y="5118100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91526" y="5118099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924800" y="5981699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</a:rPr>
              <a:t>SHOW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393945" y="16436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ysClr val="windowText" lastClr="000000"/>
                </a:solidFill>
              </a:rPr>
              <a:t>watch TV</a:t>
            </a:r>
          </a:p>
        </p:txBody>
      </p:sp>
    </p:spTree>
    <p:extLst>
      <p:ext uri="{BB962C8B-B14F-4D97-AF65-F5344CB8AC3E}">
        <p14:creationId xmlns:p14="http://schemas.microsoft.com/office/powerpoint/2010/main" val="252362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2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5750" y="69851"/>
            <a:ext cx="9086849" cy="6788149"/>
          </a:xfrm>
          <a:prstGeom prst="rect">
            <a:avLst/>
          </a:prstGeom>
        </p:spPr>
      </p:pic>
      <p:pic>
        <p:nvPicPr>
          <p:cNvPr id="23" name="PE.mp3" descr="PE.mp3">
            <a:hlinkClick r:id="" action="ppaction://media"/>
            <a:extLst>
              <a:ext uri="{FF2B5EF4-FFF2-40B4-BE49-F238E27FC236}">
                <a16:creationId xmlns:a16="http://schemas.microsoft.com/office/drawing/2014/main" id="{A76159B6-A638-E84C-77EF-265AE6584A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53400" y="247100"/>
            <a:ext cx="812800" cy="812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55751" y="476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9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08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97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36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23412" y="1732449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15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91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43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4769" y="3467100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08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5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36700" y="5118100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3181" y="5118099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02345" y="5118100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91526" y="5118099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924800" y="5981699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</a:rPr>
              <a:t>SHOW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398708" y="258763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ysClr val="windowText" lastClr="000000"/>
                </a:solidFill>
              </a:rPr>
              <a:t>go swimming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5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2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</Words>
  <Application>Microsoft Office PowerPoint</Application>
  <PresentationFormat>Màn hình rộng</PresentationFormat>
  <Paragraphs>50</Paragraphs>
  <Slides>15</Slides>
  <Notes>1</Notes>
  <HiddenSlides>0</HiddenSlides>
  <MMClips>6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22" baseType="lpstr">
      <vt:lpstr>Arial</vt:lpstr>
      <vt:lpstr>Arial-ItalicMT</vt:lpstr>
      <vt:lpstr>Calibri</vt:lpstr>
      <vt:lpstr>Calibri Light</vt:lpstr>
      <vt:lpstr>MyriadPro-It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Quynh Anh</dc:creator>
  <cp:lastModifiedBy>Quynh Anh</cp:lastModifiedBy>
  <cp:revision>1</cp:revision>
  <dcterms:created xsi:type="dcterms:W3CDTF">2023-06-05T00:02:58Z</dcterms:created>
  <dcterms:modified xsi:type="dcterms:W3CDTF">2023-06-05T00:03:44Z</dcterms:modified>
</cp:coreProperties>
</file>