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41" r:id="rId3"/>
    <p:sldId id="452" r:id="rId4"/>
    <p:sldId id="292" r:id="rId5"/>
    <p:sldId id="454" r:id="rId6"/>
    <p:sldId id="455" r:id="rId7"/>
    <p:sldId id="456" r:id="rId8"/>
    <p:sldId id="457" r:id="rId9"/>
    <p:sldId id="458" r:id="rId10"/>
    <p:sldId id="402" r:id="rId11"/>
    <p:sldId id="442" r:id="rId12"/>
    <p:sldId id="443" r:id="rId13"/>
    <p:sldId id="444" r:id="rId14"/>
    <p:sldId id="445" r:id="rId15"/>
    <p:sldId id="44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6B2554-9F16-424D-9F9A-6162C348D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753C832-43BD-4DD4-B349-0DFCFDA00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03C96C-602D-4C3F-83CE-66EA0E27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AC4563-5806-4CA8-99A9-F65C2250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58DBCF-2623-4D3E-9B8A-00801995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42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010287-A4CC-4B3E-8464-957369D3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CA415CD-657C-4F7D-A915-F1A4059BB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11CD42-3633-4680-95FD-A64AE01B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EAEF56-F2B9-4F02-9106-960C828B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2A8896-8343-4C47-86C2-20E5ADFC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18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00E63A3-2993-446D-BE7E-0BA841F84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6F9119-407A-4868-9464-D11E1BC25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93C0FD-A4D7-4430-B1D4-099C452A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3D54584-72AD-43D7-AB5A-FEC58E0B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C6D611-0CDE-4B3B-ADEA-68BADFAB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06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11550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58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73E940-5D4B-479D-B364-EC4AA370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7825BB-EF65-4AED-805D-960279BE1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50BFA1-4BB5-41C9-9168-0BE02556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5C0F8F-C43E-4EB8-A21F-5BCB75E3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B90B5C-FB25-4006-B183-846575E0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517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23C694-3272-4203-A796-8A9D7E58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3369353-042D-42DA-A0F9-A86E6ABCA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18D424A-2CC9-4A62-B573-26BD463A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30DD1E-7AE5-464C-9722-A96925C0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88427C8-5207-437A-9FEB-0AF9BC29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94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A5A629-DA9B-4D61-A962-CD801662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BD613D-E569-4CF2-85F1-00E66ABF4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1F663A9-961D-4461-BC9D-525FFAFAC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8FB36D-3D34-468A-80DC-DEEC830E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D694D1-35DC-4E42-892B-19225A5E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637978E-CC48-44FE-AE64-91B6C8E4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96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03359E-7B32-4503-A38E-1956F779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F4839D9-54DE-416A-AFDA-5BA94B454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0F68985-7FB2-47FE-9B47-5FE94080B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EA2A8E-5882-42D6-B52F-20C6B58C3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23748D0-EDB5-4A5A-91A1-9D05310B9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DBD5E40-EA90-4478-AA13-C85093884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D3BEECF-7584-45EA-90B0-763821D0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BFF357B-CA53-4207-B9F9-5EE066F2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56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E08E8D-9680-46D5-A97A-0DB381FD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AC748DC-D2FE-40D5-894C-0D7B5010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AB68679-2D1B-4D01-98E1-93D9E2E0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5BE1250-5BE9-475E-8E1C-FA7839ED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05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7FD98C6-7ACA-4C6D-A3AD-09F2B2B6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33CBA98-6F78-40B9-8527-22AEE390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89D2683-B81E-4E3A-A381-3450C77E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55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1DFEE7-7354-4206-911D-C33623DE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0F6CB90-3581-4720-A6C3-8919771D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C6FA696-7525-4B5A-86D2-85A755FA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221C4F-419A-474A-8B99-931C3958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A0AC1AB-1546-4A60-B746-6DBCBF1C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390377-510B-42BD-A55B-61507945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26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778956-A9C1-4AAB-86D6-A00B2849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DE945F0-B760-48A9-A5AC-B12B243F0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8D27241-8D88-402E-A4E3-AC16BFD59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3FA014-2175-4739-8F17-919CAC38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C149406-B37A-4F56-AACF-589E8FDE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3A0E0AF-F984-4EB9-B616-5C768A8F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903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DB4FFB1-9379-4EC5-9D52-BAE70EDB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862CAE-B0BA-436B-96DE-AFEBC062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53271-DD87-4156-ACED-26C4C2ACD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210A-CAF9-4402-9CFD-2742EA54193D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1CBDEB-82BE-4074-9FDD-DDDF18E5F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96FC2BD-B25F-4F55-A9DE-EB06D665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3D66-4EE2-412E-9DA7-14A70A1E4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242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11"/>
            <a:ext cx="576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7396"/>
            <a:ext cx="11920403" cy="3378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58" y="332872"/>
            <a:ext cx="7247248" cy="13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9479"/>
            <a:ext cx="12062012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10" y="564099"/>
            <a:ext cx="7247248" cy="13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39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721"/>
            <a:ext cx="11877675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3" y="2738182"/>
            <a:ext cx="11395622" cy="22372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27829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69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(ask and answer) about what they are good at, using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hitting, kicking, catching, throwing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   - I'm good at kicking.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9403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13954996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/>
              <a:t>gickikn</a:t>
            </a:r>
            <a:br>
              <a:rPr lang="en-US" sz="9600" dirty="0"/>
            </a:br>
            <a:endParaRPr lang="en-US" sz="9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094503" y="2877241"/>
          <a:ext cx="879623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00172">
                <a:tc>
                  <a:txBody>
                    <a:bodyPr/>
                    <a:lstStyle/>
                    <a:p>
                      <a:r>
                        <a:rPr lang="en-US" sz="96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</a:t>
                      </a:r>
                      <a:r>
                        <a:rPr lang="en-US" sz="9600" dirty="0" err="1"/>
                        <a:t>i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68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actcginh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42413" y="3055356"/>
          <a:ext cx="7036376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8734"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93" y="482028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nitihtg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4411" y="2479227"/>
          <a:ext cx="6178529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rhtoginw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18475" y="2796987"/>
          <a:ext cx="7635159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023"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Màn hình rộng</PresentationFormat>
  <Paragraphs>52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gickikn </vt:lpstr>
      <vt:lpstr>actcginh </vt:lpstr>
      <vt:lpstr>nitihtg </vt:lpstr>
      <vt:lpstr>rhtoginw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2023-06-05T00:00:09Z</dcterms:created>
  <dcterms:modified xsi:type="dcterms:W3CDTF">2023-06-05T00:01:42Z</dcterms:modified>
</cp:coreProperties>
</file>