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48" r:id="rId3"/>
    <p:sldId id="395" r:id="rId4"/>
    <p:sldId id="292" r:id="rId5"/>
    <p:sldId id="413" r:id="rId6"/>
    <p:sldId id="402" r:id="rId7"/>
    <p:sldId id="338" r:id="rId8"/>
    <p:sldId id="404" r:id="rId9"/>
    <p:sldId id="405" r:id="rId10"/>
    <p:sldId id="403" r:id="rId11"/>
    <p:sldId id="406" r:id="rId12"/>
    <p:sldId id="422" r:id="rId13"/>
    <p:sldId id="410" r:id="rId14"/>
    <p:sldId id="441" r:id="rId15"/>
    <p:sldId id="41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82D3-2D7D-4F8C-A89E-4D1409140776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23D45-A682-4F03-B5E7-2F965276D0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83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để</a:t>
            </a:r>
            <a:r>
              <a:rPr lang="en-US" baseline="0" dirty="0"/>
              <a:t> follow lyric 1</a:t>
            </a:r>
          </a:p>
          <a:p>
            <a:r>
              <a:rPr lang="en-US" baseline="0" dirty="0" err="1"/>
              <a:t>Gv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follow lyric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8F14D3-3AEA-4FC8-9703-1AC8FE1B0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AACF14E-FF3E-48D1-914A-66BEE375A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968708-A429-4DDE-8BB7-BEF1CEA8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2189EA-7DAA-43D3-9EDD-A11FB92C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424EF6-1C0C-48B2-8E71-552DA3E6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5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CE3004-3D56-45AB-AB33-64C798E0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FBFB1C8-A15D-4A1B-AD6C-FAA544E1B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2390FB-21EE-4BFD-BCE1-CEA7708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D06D45-EECE-476F-B0AC-420B4080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8D19D6-35E0-4045-8937-138E111B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98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D4CA77B-5997-4C7B-9962-85501BD45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13FD6D7-97EC-491D-921F-2DF9543F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8058E-0AC7-455F-873D-1731DB86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40B12B-515A-4406-97F1-279439E5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D07DBD-27FB-488B-91AE-D58C037E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034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7033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5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6BA48E-6505-46F5-A183-0F3AC785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C6AD4D-95F2-4954-9538-1A9487087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C27F9F-842A-489E-A716-1E23E69C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5F99356-ADF4-4AE9-AEF1-DB6D7425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C178CE-457C-435B-A293-74C9949F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DA0F9-4753-4757-A417-850CD7E0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0D7461F-B385-4C41-9F9F-DD90F401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D1D57F-66DA-4932-842B-647F7A32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4B6EC9-212D-480E-B369-F1F872EB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4E0FA6-B67F-4765-AC55-35C3878B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0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5054F2-3921-40D6-BA5D-612B0528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EC2574-0064-4320-8477-4FFC836EE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B241FE3-CB7F-4306-8DC8-F5957DFC6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198C4F-9C1F-4B07-862D-2220C0E9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87E7FA-4B25-4048-8BEA-C2B4BDFA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0329C6-911A-4719-ACD8-90888828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3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D1F639-E949-4F46-AE07-6706B9A4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A6D9BA-D205-4FDC-9DE3-B675EB30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C54A4A2-529F-4B86-B2AB-7BBD00DDF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1C7B464-5948-4E16-AB90-CED25A68F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99C5E22-4733-4470-92DC-716EDEF9A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ABF4BE-A38E-4844-A3CC-441C000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AE1D45-0B65-4684-860C-51D7817E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2075466-AA5A-491A-B5DC-CF968A66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2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F3353B-4399-48F0-B03F-19D5BFF18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18CB348-6167-41F5-A0C4-01C92821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3B95D34-A4EE-4B4B-A06B-8EADB499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0BDEAA2-F6AC-4EAE-9675-FFFE8E9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54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FCB0164-F14D-4DF6-BB19-9E802484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AFCAD9-7663-41BA-AA1A-A13D3D14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821CA1F-F70D-4FF9-848E-4AA757D9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66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0969F0-EBF8-4E33-859C-75E560C6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7790B8-FF2C-4D16-A372-55BB894C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C377CCF-0870-4B83-9D52-54B2F086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E11A8C-522B-4714-8226-BE021EBA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9D756E9-B5A0-42A5-9E0C-70DEF8BE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5686C6-7C3F-4EE6-93DA-ECF0E851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089931-0798-4097-951D-1319D9EB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F41204F-98ED-439D-960E-FB28A8912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4D7DD1E-7805-48C9-9F0E-DF8E54F16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E8504AA-34A4-4975-9F5D-7229DB3A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98EB41D-032C-439F-B996-4A788BFE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9DA05B-412E-493A-8889-637081A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5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B0419EC-E538-40E2-ABCC-3EF30E79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F51B29A-5E8F-49F8-B24B-62EF127B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72A239-3002-4E1F-8888-1C77434B7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D53D-7986-4126-B2D8-25E2B04A8640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106F0B-1932-4893-A851-C56BEFC0B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67A8EA-42EB-4334-B784-05871AF22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3016-ABC1-421E-A62E-6DBB9399EF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15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9.mp3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1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1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733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730" y="-20558"/>
            <a:ext cx="7345270" cy="352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633" y="6429142"/>
            <a:ext cx="7749988" cy="428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70" y="0"/>
            <a:ext cx="4876800" cy="525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5723" y="431947"/>
            <a:ext cx="4045655" cy="2689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17" y="3937756"/>
            <a:ext cx="3958791" cy="2767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046" y="0"/>
            <a:ext cx="3712309" cy="2013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944" y="2940667"/>
            <a:ext cx="3782411" cy="3296509"/>
          </a:xfrm>
          <a:prstGeom prst="rect">
            <a:avLst/>
          </a:prstGeom>
        </p:spPr>
      </p:pic>
      <p:pic>
        <p:nvPicPr>
          <p:cNvPr id="8" name="CD2-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40524" y="88185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48056" y="2409713"/>
            <a:ext cx="645459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2642804">
            <a:off x="3466126" y="2091102"/>
            <a:ext cx="642872" cy="281070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35984" y="2933539"/>
            <a:ext cx="3299964" cy="5801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can you see?</a:t>
            </a:r>
          </a:p>
        </p:txBody>
      </p:sp>
      <p:sp>
        <p:nvSpPr>
          <p:cNvPr id="14" name="Pentagon 13"/>
          <p:cNvSpPr/>
          <p:nvPr/>
        </p:nvSpPr>
        <p:spPr>
          <a:xfrm>
            <a:off x="0" y="6237176"/>
            <a:ext cx="4348602" cy="6208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actions can you see?</a:t>
            </a:r>
          </a:p>
        </p:txBody>
      </p:sp>
      <p:sp>
        <p:nvSpPr>
          <p:cNvPr id="15" name="Pentagon 14"/>
          <p:cNvSpPr/>
          <p:nvPr/>
        </p:nvSpPr>
        <p:spPr>
          <a:xfrm>
            <a:off x="6155166" y="2156334"/>
            <a:ext cx="4348602" cy="6208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actions can you see?</a:t>
            </a:r>
          </a:p>
        </p:txBody>
      </p:sp>
      <p:sp>
        <p:nvSpPr>
          <p:cNvPr id="16" name="Pentagon 15"/>
          <p:cNvSpPr/>
          <p:nvPr/>
        </p:nvSpPr>
        <p:spPr>
          <a:xfrm>
            <a:off x="6009046" y="6237176"/>
            <a:ext cx="4348602" cy="6208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does the man feel?</a:t>
            </a:r>
          </a:p>
        </p:txBody>
      </p:sp>
    </p:spTree>
    <p:extLst>
      <p:ext uri="{BB962C8B-B14F-4D97-AF65-F5344CB8AC3E}">
        <p14:creationId xmlns:p14="http://schemas.microsoft.com/office/powerpoint/2010/main" val="3558276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477" y="-200966"/>
            <a:ext cx="5143637" cy="6917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141" y="6102161"/>
            <a:ext cx="4102190" cy="755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576" y="6381061"/>
            <a:ext cx="4232257" cy="643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659" y="5056094"/>
            <a:ext cx="2280917" cy="180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823" y="1566522"/>
            <a:ext cx="2236590" cy="1514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823" y="3080579"/>
            <a:ext cx="2236590" cy="1800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073" y="-25526"/>
            <a:ext cx="2198914" cy="1491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44" y="-98026"/>
            <a:ext cx="3141922" cy="1776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60" y="1631843"/>
            <a:ext cx="3226781" cy="128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60" y="2635131"/>
            <a:ext cx="3246295" cy="1282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8"/>
          <a:stretch/>
        </p:blipFill>
        <p:spPr>
          <a:xfrm>
            <a:off x="-73140" y="3597576"/>
            <a:ext cx="3798281" cy="34266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331" y="-98026"/>
            <a:ext cx="4364669" cy="1040547"/>
          </a:xfrm>
          <a:prstGeom prst="rect">
            <a:avLst/>
          </a:prstGeom>
        </p:spPr>
      </p:pic>
      <p:pic>
        <p:nvPicPr>
          <p:cNvPr id="16" name="CD2-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82313" y="902391"/>
            <a:ext cx="487363" cy="48736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107478" y="791017"/>
            <a:ext cx="1952895" cy="355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45773" y="2109355"/>
            <a:ext cx="2514600" cy="18080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61409" y="2213265"/>
            <a:ext cx="2234046" cy="700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2746221" y="3795718"/>
            <a:ext cx="2314152" cy="1506022"/>
          </a:xfrm>
          <a:prstGeom prst="curved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67987" y="1080406"/>
            <a:ext cx="2606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kicking, soccer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138576" y="2696670"/>
            <a:ext cx="951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hitting balls, volleyball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7138576" y="443919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Std-Book"/>
              </a:rPr>
              <a:t>catching, basketball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7112911" y="64147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FuturaStd-Book"/>
              </a:rPr>
              <a:t>throwing,basketball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9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92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12678" y="3703916"/>
            <a:ext cx="9119229" cy="25462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What are you good at, Tom</a:t>
            </a:r>
            <a:r>
              <a:rPr lang="en-US" sz="3600" dirty="0">
                <a:solidFill>
                  <a:srgbClr val="00000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0000"/>
                </a:solidFill>
                <a:latin typeface="ArialMT"/>
              </a:rPr>
            </a:br>
            <a:r>
              <a:rPr lang="en-US" sz="3600" dirty="0">
                <a:solidFill>
                  <a:srgbClr val="000000"/>
                </a:solidFill>
                <a:latin typeface="FuturaStd-Book"/>
              </a:rPr>
              <a:t>Tom: I’m good at </a:t>
            </a:r>
            <a:br>
              <a:rPr lang="en-US" sz="3600" dirty="0">
                <a:solidFill>
                  <a:srgbClr val="000000"/>
                </a:solidFill>
                <a:latin typeface="FuturaStd-Book"/>
              </a:rPr>
            </a:br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OK.                for you.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2112678" y="755164"/>
            <a:ext cx="9198712" cy="27336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solidFill>
                <a:srgbClr val="000000"/>
              </a:solidFill>
              <a:latin typeface="ArialMT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What are you good at, Mai</a:t>
            </a:r>
            <a:r>
              <a:rPr lang="en-US" sz="3600" dirty="0">
                <a:solidFill>
                  <a:srgbClr val="00000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0000"/>
                </a:solidFill>
                <a:latin typeface="ArialMT"/>
              </a:rPr>
            </a:br>
            <a:r>
              <a:rPr lang="en-US" sz="3600" dirty="0">
                <a:solidFill>
                  <a:srgbClr val="000000"/>
                </a:solidFill>
                <a:latin typeface="FuturaStd-Book"/>
              </a:rPr>
              <a:t>Mai: I’m good at</a:t>
            </a:r>
            <a:br>
              <a:rPr lang="en-US" sz="3600" dirty="0">
                <a:solidFill>
                  <a:srgbClr val="000000"/>
                </a:solidFill>
                <a:latin typeface="FuturaStd-Book"/>
              </a:rPr>
            </a:br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Good. You can play with the    team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75899" y="1526137"/>
            <a:ext cx="197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Kicking.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1926" y="2121978"/>
            <a:ext cx="165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soccer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0861" y="4346274"/>
            <a:ext cx="207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catching.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4538" y="4884562"/>
            <a:ext cx="239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pic>
        <p:nvPicPr>
          <p:cNvPr id="2" name="CD2-TRACK 59 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1907" y="439908"/>
            <a:ext cx="487363" cy="487363"/>
          </a:xfrm>
          <a:prstGeom prst="rect">
            <a:avLst/>
          </a:prstGeom>
        </p:spPr>
      </p:pic>
      <p:pic>
        <p:nvPicPr>
          <p:cNvPr id="10" name="CD2-TRACK 59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1907" y="439908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31907" y="314257"/>
            <a:ext cx="687566" cy="613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8108" y="314257"/>
            <a:ext cx="4129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on the number to hear the sound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4832" y="1372250"/>
            <a:ext cx="1099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832" y="4075517"/>
            <a:ext cx="84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46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82841" y="2264783"/>
            <a:ext cx="9047181" cy="20260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000000"/>
              </a:solidFill>
              <a:latin typeface="ArialMT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What about you, Lucy</a:t>
            </a:r>
            <a:r>
              <a:rPr lang="en-US" sz="3600" dirty="0">
                <a:solidFill>
                  <a:srgbClr val="00000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0000"/>
                </a:solidFill>
                <a:latin typeface="ArialMT"/>
              </a:rPr>
            </a:br>
            <a:r>
              <a:rPr lang="en-US" sz="3600" dirty="0">
                <a:solidFill>
                  <a:srgbClr val="000000"/>
                </a:solidFill>
                <a:latin typeface="FuturaStd-Book"/>
              </a:rPr>
              <a:t>Lucy: I’m good at                   .See</a:t>
            </a:r>
            <a:r>
              <a:rPr lang="en-US" sz="3600" dirty="0">
                <a:solidFill>
                  <a:srgbClr val="000000"/>
                </a:solidFill>
                <a:latin typeface="ArialMT"/>
              </a:rPr>
              <a:t>?</a:t>
            </a:r>
            <a:br>
              <a:rPr lang="en-US" sz="3600" dirty="0">
                <a:solidFill>
                  <a:srgbClr val="000000"/>
                </a:solidFill>
                <a:latin typeface="ArialMT"/>
              </a:rPr>
            </a:br>
            <a:r>
              <a:rPr lang="en-US" sz="3600" dirty="0">
                <a:solidFill>
                  <a:srgbClr val="000000"/>
                </a:solidFill>
                <a:latin typeface="ArialMT"/>
              </a:rPr>
              <a:t>J</a:t>
            </a:r>
            <a:r>
              <a:rPr lang="en-US" sz="3600" dirty="0">
                <a:solidFill>
                  <a:srgbClr val="000000"/>
                </a:solidFill>
                <a:latin typeface="FuturaStd-Book"/>
              </a:rPr>
              <a:t>ames: Lucy, the                team.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573791" y="2846686"/>
            <a:ext cx="357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hitting balls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1025" y="3431708"/>
            <a:ext cx="23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volleyball</a:t>
            </a:r>
          </a:p>
        </p:txBody>
      </p:sp>
      <p:pic>
        <p:nvPicPr>
          <p:cNvPr id="9" name="CD2-TRACK 59 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0022" y="606198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3464" y="5864889"/>
            <a:ext cx="4129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on the number to hear the sound</a:t>
            </a:r>
          </a:p>
        </p:txBody>
      </p:sp>
      <p:pic>
        <p:nvPicPr>
          <p:cNvPr id="13" name="CD2-TRACK 59 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6679" y="606198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23129" y="391907"/>
            <a:ext cx="901148" cy="641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5919" y="2800767"/>
            <a:ext cx="104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9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26522" y="781878"/>
            <a:ext cx="9047181" cy="42155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/>
          </a:p>
          <a:p>
            <a:r>
              <a:rPr lang="en-US" sz="3600" dirty="0"/>
              <a:t>James: Alfie, what are you good at?</a:t>
            </a:r>
            <a:br>
              <a:rPr lang="en-US" sz="3600" dirty="0"/>
            </a:br>
            <a:r>
              <a:rPr lang="en-US" sz="3600" dirty="0"/>
              <a:t>Alfie: I’m good at                   balls.</a:t>
            </a:r>
            <a:br>
              <a:rPr lang="en-US" sz="3600" dirty="0"/>
            </a:br>
            <a:r>
              <a:rPr lang="en-US" sz="3600" dirty="0"/>
              <a:t>James: Good.                     team.</a:t>
            </a:r>
            <a:br>
              <a:rPr lang="en-US" sz="3600" dirty="0"/>
            </a:br>
            <a:r>
              <a:rPr lang="en-US" sz="3600" dirty="0"/>
              <a:t>OK, Grandma? What are you good at?</a:t>
            </a:r>
            <a:br>
              <a:rPr lang="en-US" sz="3600" dirty="0"/>
            </a:br>
            <a:r>
              <a:rPr lang="en-US" sz="3600" dirty="0"/>
              <a:t>Grandma: I’m good at doing this! </a:t>
            </a:r>
            <a:r>
              <a:rPr lang="en-US" sz="3600" dirty="0" err="1"/>
              <a:t>Kiai</a:t>
            </a:r>
            <a:r>
              <a:rPr lang="en-US" sz="3600" dirty="0"/>
              <a:t>!</a:t>
            </a:r>
            <a:br>
              <a:rPr lang="en-US" sz="3600" dirty="0"/>
            </a:br>
            <a:r>
              <a:rPr lang="en-US" sz="3600" dirty="0"/>
              <a:t>Children: Wow!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46374" y="1730955"/>
            <a:ext cx="200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8518" y="2268411"/>
            <a:ext cx="244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pic>
        <p:nvPicPr>
          <p:cNvPr id="9" name="CD2-TRACK 59 -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0022" y="606198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7393" y="5745179"/>
            <a:ext cx="4129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Click on the number to hear the sound</a:t>
            </a:r>
          </a:p>
        </p:txBody>
      </p:sp>
      <p:pic>
        <p:nvPicPr>
          <p:cNvPr id="13" name="CD2-TRACK 59 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6679" y="606198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23129" y="391907"/>
            <a:ext cx="901148" cy="641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38138" y="2604092"/>
            <a:ext cx="69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65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pronounce the sound 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el-GR" sz="4000" dirty="0">
                <a:solidFill>
                  <a:srgbClr val="00B050"/>
                </a:solidFill>
              </a:rPr>
              <a:t>θ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/</a:t>
            </a:r>
            <a:r>
              <a:rPr lang="x-none" sz="4000" dirty="0">
                <a:solidFill>
                  <a:srgbClr val="FF000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talk about their school timetables.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4800" dirty="0">
                <a:solidFill>
                  <a:srgbClr val="00B050"/>
                </a:solidFill>
              </a:rPr>
              <a:t>/</a:t>
            </a:r>
            <a:r>
              <a:rPr lang="el-GR" sz="4800" dirty="0">
                <a:solidFill>
                  <a:srgbClr val="00B050"/>
                </a:solidFill>
              </a:rPr>
              <a:t>θ</a:t>
            </a:r>
            <a:r>
              <a:rPr lang="en-US" sz="1200" dirty="0"/>
              <a:t> </a:t>
            </a:r>
            <a:r>
              <a:rPr lang="en-US" sz="4800" dirty="0">
                <a:solidFill>
                  <a:srgbClr val="00B050"/>
                </a:solidFill>
              </a:rPr>
              <a:t>/</a:t>
            </a:r>
            <a:endParaRPr lang="x-none" sz="48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When do you have </a:t>
            </a:r>
            <a:r>
              <a:rPr lang="en-US" sz="3600" dirty="0">
                <a:solidFill>
                  <a:srgbClr val="FF0000"/>
                </a:solidFill>
              </a:rPr>
              <a:t>English</a:t>
            </a:r>
            <a:r>
              <a:rPr lang="en-US" sz="3600" dirty="0">
                <a:solidFill>
                  <a:srgbClr val="00B050"/>
                </a:solidFill>
              </a:rPr>
              <a:t>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I have English on </a:t>
            </a:r>
            <a:r>
              <a:rPr lang="en-US" sz="3600" dirty="0">
                <a:solidFill>
                  <a:srgbClr val="FF0000"/>
                </a:solidFill>
              </a:rPr>
              <a:t>Wednesdays and Fridays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6083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c_tching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thr_w_ng</a:t>
            </a:r>
            <a:endParaRPr lang="en-US" altLang="ko-KR" sz="3067" b="1" dirty="0">
              <a:solidFill>
                <a:schemeClr val="tx1"/>
              </a:solidFill>
              <a:latin typeface="Haan Baekje M" panose="02020603020101020101" pitchFamily="18" charset="-127"/>
              <a:ea typeface="Haan Baekje M" panose="02020603020101020101" pitchFamily="18" charset="-127"/>
            </a:endParaRP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k_c_ing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AE9555-0ACC-45D7-90FE-38A1D13B9F3F}"/>
              </a:ext>
            </a:extLst>
          </p:cNvPr>
          <p:cNvGrpSpPr/>
          <p:nvPr/>
        </p:nvGrpSpPr>
        <p:grpSpPr>
          <a:xfrm>
            <a:off x="2714299" y="2682095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  <a:r>
              <a:rPr lang="en-US" altLang="ko-KR" sz="32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itting</a:t>
            </a:r>
            <a:endParaRPr lang="en-US" altLang="ko-KR" sz="32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EF0EA87-0B41-49DB-8447-F21499C9B4FB}"/>
              </a:ext>
            </a:extLst>
          </p:cNvPr>
          <p:cNvGrpSpPr/>
          <p:nvPr/>
        </p:nvGrpSpPr>
        <p:grpSpPr>
          <a:xfrm>
            <a:off x="5814084" y="2723135"/>
            <a:ext cx="3115232" cy="1542829"/>
            <a:chOff x="4779889" y="1520586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C0E1356-792D-405D-8452-1ABF17DB3999}"/>
                </a:ext>
              </a:extLst>
            </p:cNvPr>
            <p:cNvSpPr/>
            <p:nvPr/>
          </p:nvSpPr>
          <p:spPr>
            <a:xfrm>
              <a:off x="4779889" y="1520586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EAC1E6E-A653-45F1-BB84-48E62D9BCAB2}"/>
                </a:ext>
              </a:extLst>
            </p:cNvPr>
            <p:cNvSpPr txBox="1"/>
            <p:nvPr/>
          </p:nvSpPr>
          <p:spPr>
            <a:xfrm>
              <a:off x="5196223" y="1869560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grpSp>
        <p:nvGrpSpPr>
          <p:cNvPr id="37" name="Gruppieren 6">
            <a:extLst>
              <a:ext uri="{FF2B5EF4-FFF2-40B4-BE49-F238E27FC236}">
                <a16:creationId xmlns:a16="http://schemas.microsoft.com/office/drawing/2014/main" id="{962554AF-4FB8-48EC-9BE8-FB438386494B}"/>
              </a:ext>
            </a:extLst>
          </p:cNvPr>
          <p:cNvGrpSpPr/>
          <p:nvPr/>
        </p:nvGrpSpPr>
        <p:grpSpPr>
          <a:xfrm>
            <a:off x="2728573" y="1085330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id="{1CDEDC07-E94A-4B4D-8B9E-E44EBC963BDD}"/>
              </a:ext>
            </a:extLst>
          </p:cNvPr>
          <p:cNvGrpSpPr/>
          <p:nvPr/>
        </p:nvGrpSpPr>
        <p:grpSpPr>
          <a:xfrm>
            <a:off x="5832281" y="1109121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ans 1"/>
          <p:cNvSpPr txBox="1"/>
          <p:nvPr/>
        </p:nvSpPr>
        <p:spPr>
          <a:xfrm>
            <a:off x="3639532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75801" y="1554233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61932" y="1559607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95853" y="304017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/>
              <a:t>   </a:t>
            </a:r>
            <a:r>
              <a:rPr lang="en-US" sz="36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84584" y="3129715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598615" y="2682095"/>
            <a:ext cx="247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pic>
        <p:nvPicPr>
          <p:cNvPr id="2" name="catc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59649" y="0"/>
            <a:ext cx="487363" cy="487363"/>
          </a:xfrm>
          <a:prstGeom prst="rect">
            <a:avLst/>
          </a:prstGeom>
        </p:spPr>
      </p:pic>
      <p:pic>
        <p:nvPicPr>
          <p:cNvPr id="3" name="throw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03464" y="-7270"/>
            <a:ext cx="487363" cy="487363"/>
          </a:xfrm>
          <a:prstGeom prst="rect">
            <a:avLst/>
          </a:prstGeom>
        </p:spPr>
      </p:pic>
      <p:pic>
        <p:nvPicPr>
          <p:cNvPr id="5" name="kick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03465" y="-5620"/>
            <a:ext cx="487363" cy="487363"/>
          </a:xfrm>
          <a:prstGeom prst="rect">
            <a:avLst/>
          </a:prstGeom>
        </p:spPr>
      </p:pic>
      <p:pic>
        <p:nvPicPr>
          <p:cNvPr id="6" name="hitti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7279" y="-5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6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46" grpId="0"/>
      <p:bldP spid="48" grpId="0"/>
      <p:bldP spid="50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5837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223136" y="3433990"/>
            <a:ext cx="157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/</a:t>
            </a:r>
            <a:r>
              <a:rPr lang="el-GR" sz="7200" dirty="0">
                <a:solidFill>
                  <a:schemeClr val="bg1"/>
                </a:solidFill>
              </a:rPr>
              <a:t>θ</a:t>
            </a:r>
            <a:r>
              <a:rPr lang="en-US" sz="7200" dirty="0">
                <a:solidFill>
                  <a:schemeClr val="bg1"/>
                </a:solidFill>
              </a:rPr>
              <a:t>/</a:t>
            </a:r>
            <a:endParaRPr lang="x-non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4836" y="601413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l-G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θ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 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5" y="398169"/>
            <a:ext cx="6923314" cy="15438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1996" y="3205124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rowing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3536" y="3205123"/>
            <a:ext cx="206596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ree</a:t>
            </a:r>
          </a:p>
        </p:txBody>
      </p:sp>
    </p:spTree>
    <p:extLst>
      <p:ext uri="{BB962C8B-B14F-4D97-AF65-F5344CB8AC3E}">
        <p14:creationId xmlns:p14="http://schemas.microsoft.com/office/powerpoint/2010/main" val="28067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282" y="1626730"/>
            <a:ext cx="7268076" cy="387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07741" y="343181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throwing, three,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600" dirty="0">
                <a:solidFill>
                  <a:srgbClr val="00B050"/>
                </a:solidFill>
              </a:rPr>
              <a:t> θ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endParaRPr lang="en-US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Regular" panose="020B0503030403020204" pitchFamily="34" charset="0"/>
            </a:endParaRP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858" y="1082101"/>
            <a:ext cx="4338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</a:t>
            </a:r>
          </a:p>
          <a:p>
            <a:pPr lvl="0"/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</a:t>
            </a:r>
          </a:p>
          <a:p>
            <a:pPr lvl="0"/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throwing, three,</a:t>
            </a:r>
          </a:p>
          <a:p>
            <a:pPr lvl="0"/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/, /</a:t>
            </a:r>
            <a:r>
              <a:rPr lang="el-GR" sz="3200" dirty="0">
                <a:solidFill>
                  <a:srgbClr val="00B050"/>
                </a:solidFill>
              </a:rPr>
              <a:t> θ </a:t>
            </a:r>
            <a:r>
              <a:rPr lang="en-US" sz="3200" i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It" panose="020B0503030403090204" pitchFamily="34" charset="0"/>
              </a:rPr>
              <a:t>/</a:t>
            </a:r>
            <a:endParaRPr lang="en-US" sz="3200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Pro-Regular" panose="020B0503030403020204" pitchFamily="34" charset="0"/>
            </a:endParaRPr>
          </a:p>
          <a:p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6864" y="5861975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765" y="446378"/>
            <a:ext cx="2491956" cy="762066"/>
          </a:xfrm>
          <a:prstGeom prst="rect">
            <a:avLst/>
          </a:prstGeom>
        </p:spPr>
      </p:pic>
      <p:pic>
        <p:nvPicPr>
          <p:cNvPr id="2" name="CD2-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2159" y="5865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5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339</Words>
  <Application>Microsoft Office PowerPoint</Application>
  <PresentationFormat>Màn hình rộng</PresentationFormat>
  <Paragraphs>88</Paragraphs>
  <Slides>15</Slides>
  <Notes>2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5" baseType="lpstr">
      <vt:lpstr>Arial</vt:lpstr>
      <vt:lpstr>ArialMT</vt:lpstr>
      <vt:lpstr>Calibri</vt:lpstr>
      <vt:lpstr>Calibri Light</vt:lpstr>
      <vt:lpstr>FuturaStd-Book</vt:lpstr>
      <vt:lpstr>Haan Baekje M</vt:lpstr>
      <vt:lpstr>MyriadPro-It</vt:lpstr>
      <vt:lpstr>MyriadPro-Regular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2023-06-04T23:58:52Z</dcterms:created>
  <dcterms:modified xsi:type="dcterms:W3CDTF">2023-06-04T23:59:55Z</dcterms:modified>
</cp:coreProperties>
</file>