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1" r:id="rId2"/>
    <p:sldId id="304" r:id="rId3"/>
    <p:sldId id="302" r:id="rId4"/>
    <p:sldId id="292" r:id="rId5"/>
    <p:sldId id="431" r:id="rId6"/>
    <p:sldId id="432" r:id="rId7"/>
    <p:sldId id="433" r:id="rId8"/>
    <p:sldId id="434" r:id="rId9"/>
    <p:sldId id="334" r:id="rId10"/>
    <p:sldId id="306" r:id="rId11"/>
    <p:sldId id="386" r:id="rId12"/>
    <p:sldId id="399" r:id="rId13"/>
    <p:sldId id="436" r:id="rId14"/>
    <p:sldId id="437" r:id="rId15"/>
    <p:sldId id="43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E3893-DA5C-4021-8EE6-81F90C513AB3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07DDD-DE45-4C72-A72B-00323A8798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72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82594C-8A46-4983-A0B4-BEC9D21BB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222FC3-E17B-435A-B6CE-D1C9AFB01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3DC5E3-3A9E-4A48-A590-85B75A9D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66B-2ED7-43AE-A817-B38400EAAB6E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30000B-F66A-44C0-A98D-C753B73F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7A0E0F3-B9D5-452A-99B0-CB8E4B8F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CD1F-1C08-4B68-9EA0-C8C56276A1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391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399ECA-DC8D-4C20-9AB2-B505F518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FE39669-F8CE-4810-BDB8-614A5E42B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7A69754-86FB-4A44-8A3C-790CEDDB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66B-2ED7-43AE-A817-B38400EAAB6E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53BEFBC-A220-4776-A20F-C6311D47F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BA6731C-E631-4BBB-AA81-14EA66840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CD1F-1C08-4B68-9EA0-C8C56276A1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153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FCBE700-C849-4F80-9B37-C3A853A8A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8531606-F576-40A4-93DC-31A6CACFE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E92D075-910D-4B55-8CF4-7360D3F0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66B-2ED7-43AE-A817-B38400EAAB6E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E67757-934F-4791-9CD9-5BFF9436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EBE3204-9B69-4D7C-B530-31127922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CD1F-1C08-4B68-9EA0-C8C56276A1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2215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9523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08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DA9442-F1F3-4F82-8F87-885464F2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C818C7A-0841-42DD-913C-099624ABE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B16CB1-C9E3-4302-9D02-F643C4CD3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66B-2ED7-43AE-A817-B38400EAAB6E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4A3195-CFA4-48C7-B091-E38538337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DF706E-0C46-426F-BBEA-795EA895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CD1F-1C08-4B68-9EA0-C8C56276A1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62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1F240F-5E55-4B2C-ACBC-3E244163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2795961-52F4-47FC-8D9B-756F8D7C3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A80A01-3439-40F6-AA65-85A23A35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66B-2ED7-43AE-A817-B38400EAAB6E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8197B2-EFAE-4B08-9212-A55F8E33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F7EC9F0-8A84-4F50-A391-CFFFBFD1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CD1F-1C08-4B68-9EA0-C8C56276A1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429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9C7E182-9773-4EFA-8955-1A9070C7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2AEBAB9-F626-49A6-886E-070F3E058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92DA520-DF7C-4E59-8AF9-6D170FDD7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73ECEA7-1350-4F77-AA29-3205C148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66B-2ED7-43AE-A817-B38400EAAB6E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5A5197-EDEC-4DFA-800C-47A2AD576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5ED974-8401-485E-861A-7E14C52FF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CD1F-1C08-4B68-9EA0-C8C56276A1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017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137B80-BC53-495B-BA80-A9CC2CB8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9A3ACEF-C979-4A80-AE69-E95A5BD38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EBFBD5-1C1B-4E00-9401-B737EFBF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09F6DB1-2FFC-42EF-AB44-4CE006EA2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BA3630D-F023-4BF6-B05A-55C505C42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113A036-8462-40C5-BB17-CCD15C1F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66B-2ED7-43AE-A817-B38400EAAB6E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62244B3-CED9-4AEC-81EC-4027691F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264B9FA-CFE6-4038-946B-B2913186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CD1F-1C08-4B68-9EA0-C8C56276A1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5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E92824E-A9CF-439C-BB8E-8BDB7EAF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AED4B55-A12A-4C7E-B7F1-ED0E9968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66B-2ED7-43AE-A817-B38400EAAB6E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DA6B024-ED35-4675-944F-CD89D769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EAAE61F-57E6-40FB-808C-4AC0E637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CD1F-1C08-4B68-9EA0-C8C56276A1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474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C8505CA-D0C9-4627-8B8C-5347E083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66B-2ED7-43AE-A817-B38400EAAB6E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D503F3D-56EC-4D90-9796-7475FECE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43A965B-A698-4479-ACB4-EAE7F5F8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CD1F-1C08-4B68-9EA0-C8C56276A1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27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FBDA9B-FD18-4810-9107-655B0592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8D0922D-BAE5-4A5D-879F-D3E53B3A0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A9E02B6-4B3C-4FB4-A542-476627E4D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0B00E4E-9906-48F5-8708-3B2820B6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66B-2ED7-43AE-A817-B38400EAAB6E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1E5BD71-0E75-4A70-A044-1EEAF1CD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2E94D67-4CBA-4F87-A7E6-E4D5C27E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CD1F-1C08-4B68-9EA0-C8C56276A1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902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C4C8A9-0494-4BA5-8488-2685ACF3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91C9C76-36DB-44A6-8949-F30100A64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3AC68AA-C5AC-40B1-B4BA-D6E5FAF5E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85CA815-B885-4662-A7B7-DA672F10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66B-2ED7-43AE-A817-B38400EAAB6E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4D74DA-76DD-4761-BB61-1AA0684E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EEDA646-B002-45F9-9EC8-EE314421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CD1F-1C08-4B68-9EA0-C8C56276A1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45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615518D-B3FA-4C77-9712-6AF1E09C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F4B8CE6-230D-4875-9246-CA63A7AD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F528589-BC18-4804-884B-946A5C7F0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4E66B-2ED7-43AE-A817-B38400EAAB6E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4668519-4D43-4E33-86DC-FB98971DD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DD6A70-2190-4795-8A29-D5DD67F57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ACD1F-1C08-4B68-9EA0-C8C56276A1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778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71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58" y="313510"/>
            <a:ext cx="10744301" cy="6035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73285" y="613285"/>
            <a:ext cx="6617592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hitting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kicking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catching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throwing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3600" i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00500" y="3887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1305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11881" y="5892480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3101" y="4476152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hitting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1846" y="5369260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hɪtɪŋ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đánh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10965200" y="634051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79" y="391444"/>
            <a:ext cx="8587456" cy="972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956" y="1244506"/>
            <a:ext cx="4177951" cy="3107961"/>
          </a:xfrm>
          <a:prstGeom prst="rect">
            <a:avLst/>
          </a:prstGeom>
        </p:spPr>
      </p:pic>
      <p:pic>
        <p:nvPicPr>
          <p:cNvPr id="12" name="hitt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0721" y="458742"/>
            <a:ext cx="487363" cy="487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185236" y="391444"/>
            <a:ext cx="895928" cy="65226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46714" y="5895458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3101" y="457493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kicking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1846" y="5372238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kɪkɪŋ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đá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10965200" y="634051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79" y="391444"/>
            <a:ext cx="8587456" cy="9725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460" y="1364023"/>
            <a:ext cx="4349371" cy="3059931"/>
          </a:xfrm>
          <a:prstGeom prst="rect">
            <a:avLst/>
          </a:prstGeom>
        </p:spPr>
      </p:pic>
      <p:pic>
        <p:nvPicPr>
          <p:cNvPr id="3" name="kick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89801" y="459798"/>
            <a:ext cx="487363" cy="487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89801" y="459798"/>
            <a:ext cx="560454" cy="55620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8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70552" y="5895458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3101" y="457493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catching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1846" y="5372238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kætʃɪŋ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bắt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11527288" y="96655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79" y="391444"/>
            <a:ext cx="8587456" cy="972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656" y="1112319"/>
            <a:ext cx="4184370" cy="3311634"/>
          </a:xfrm>
          <a:prstGeom prst="rect">
            <a:avLst/>
          </a:prstGeom>
        </p:spPr>
      </p:pic>
      <p:pic>
        <p:nvPicPr>
          <p:cNvPr id="5" name="catch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4526" y="634051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2945" y="498764"/>
            <a:ext cx="638944" cy="62265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70552" y="5895458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3101" y="457493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throwing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1846" y="5372238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l-GR" sz="2000" dirty="0"/>
              <a:t>ˈθ</a:t>
            </a:r>
            <a:r>
              <a:rPr lang="en-US" sz="2000" dirty="0" err="1"/>
              <a:t>rəʊɪŋ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ném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10965200" y="634051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79" y="391444"/>
            <a:ext cx="8587456" cy="9725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248" y="1116129"/>
            <a:ext cx="4456199" cy="3394911"/>
          </a:xfrm>
          <a:prstGeom prst="rect">
            <a:avLst/>
          </a:prstGeom>
        </p:spPr>
      </p:pic>
      <p:pic>
        <p:nvPicPr>
          <p:cNvPr id="5" name="throw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6119" y="628766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34255" y="471055"/>
            <a:ext cx="780148" cy="64507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393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hitting, kicking, catching, throwing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What are you good at?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   - I'm good at kicking.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Right Arrow 2"/>
          <p:cNvSpPr/>
          <p:nvPr/>
        </p:nvSpPr>
        <p:spPr>
          <a:xfrm>
            <a:off x="2286000" y="1615402"/>
            <a:ext cx="2469823" cy="31451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7729979" y="1615402"/>
            <a:ext cx="2554664" cy="31451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0277" y="2253006"/>
            <a:ext cx="65825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Swap positions</a:t>
            </a:r>
          </a:p>
        </p:txBody>
      </p:sp>
      <p:pic>
        <p:nvPicPr>
          <p:cNvPr id="8" name="Picture 8" descr="Flying saucer with an alien ins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536" y="3965157"/>
            <a:ext cx="3194303" cy="18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584960" y="1267968"/>
            <a:ext cx="9046464" cy="5035296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students stand in a circle (or sit on the circle of chairs), except for one student (or the teacher), who stands in the middle. </a:t>
            </a:r>
            <a:r>
              <a:rPr lang="en-US" sz="2400" b="1" dirty="0"/>
              <a:t>Each student must have a fixed position.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person in the middle says a sentence that starts with </a:t>
            </a:r>
            <a:r>
              <a:rPr lang="en-US" sz="2400" b="1" i="1" dirty="0"/>
              <a:t>Change positions if you</a:t>
            </a:r>
            <a:r>
              <a:rPr lang="en-US" sz="2400" i="1" dirty="0"/>
              <a:t>…</a:t>
            </a:r>
            <a:r>
              <a:rPr lang="en-US" sz="2400" dirty="0"/>
              <a:t> and ends with some </a:t>
            </a:r>
            <a:r>
              <a:rPr lang="en-US" sz="2400" dirty="0">
                <a:hlinkClick r:id="rId2" action="ppaction://hlinksldjump"/>
              </a:rPr>
              <a:t>condition</a:t>
            </a:r>
            <a:r>
              <a:rPr lang="en-US" sz="2400" dirty="0"/>
              <a:t> (e.g.</a:t>
            </a:r>
            <a:r>
              <a:rPr lang="en-US" sz="2400" i="1" dirty="0"/>
              <a:t> …</a:t>
            </a:r>
            <a:r>
              <a:rPr lang="en-US" sz="2400" b="1" i="1" dirty="0"/>
              <a:t>have curly hair</a:t>
            </a:r>
            <a:r>
              <a:rPr lang="en-US" sz="240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that condition is true for a student, they have to stand up and find a new position as quickly 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Students who can't find swap positions will be penalized.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821549" y="0"/>
            <a:ext cx="63050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3810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846" y="548640"/>
            <a:ext cx="12016154" cy="877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1.</a:t>
            </a:r>
            <a:r>
              <a:rPr lang="en-US" sz="4400" b="1" i="1" dirty="0"/>
              <a:t> Change positions if you’re wearing black shoes</a:t>
            </a:r>
            <a:r>
              <a:rPr lang="en-US" b="1" i="1" dirty="0"/>
              <a:t>. </a:t>
            </a:r>
            <a:r>
              <a:rPr lang="en-US" dirty="0"/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5846" y="1664208"/>
            <a:ext cx="12016154" cy="87782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2.</a:t>
            </a:r>
            <a:r>
              <a:rPr lang="en-US" sz="4400" b="1" i="1" dirty="0"/>
              <a:t> Change positions if you have short hair</a:t>
            </a:r>
            <a:r>
              <a:rPr lang="en-US" b="1" i="1" dirty="0"/>
              <a:t>. </a:t>
            </a:r>
            <a:r>
              <a:rPr lang="en-US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5846" y="2779776"/>
            <a:ext cx="12016154" cy="8778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3.</a:t>
            </a:r>
            <a:r>
              <a:rPr lang="en-US" sz="4400" b="1" i="1" dirty="0"/>
              <a:t> Change positions if you’re wearing a watch.</a:t>
            </a:r>
            <a:r>
              <a:rPr lang="en-US" b="1" i="1" dirty="0"/>
              <a:t>  </a:t>
            </a:r>
            <a:r>
              <a:rPr lang="en-US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5846" y="3895344"/>
            <a:ext cx="12016154" cy="8778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4.</a:t>
            </a:r>
            <a:r>
              <a:rPr lang="en-US" sz="4400" b="1" i="1" dirty="0"/>
              <a:t> Change positions if you have curly hair.</a:t>
            </a:r>
            <a:r>
              <a:rPr lang="en-US" b="1" i="1" dirty="0"/>
              <a:t>  </a:t>
            </a:r>
            <a:r>
              <a:rPr lang="en-US" dirty="0"/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5846" y="5010912"/>
            <a:ext cx="12016154" cy="87782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5.</a:t>
            </a:r>
            <a:r>
              <a:rPr lang="en-US" sz="4400" b="1" i="1" dirty="0"/>
              <a:t> Change positions if you’re wearing glasses.</a:t>
            </a:r>
            <a:r>
              <a:rPr lang="en-US" b="1" i="1" dirty="0"/>
              <a:t> 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682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731168"/>
            <a:ext cx="12192000" cy="1152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6.</a:t>
            </a:r>
            <a:r>
              <a:rPr lang="en-US" sz="4400" b="1" i="1" dirty="0"/>
              <a:t> </a:t>
            </a:r>
            <a:r>
              <a:rPr lang="en-US" sz="4000" b="1" i="1" dirty="0"/>
              <a:t>Change positions if the first letter of your name is H</a:t>
            </a:r>
            <a:r>
              <a:rPr lang="en-US" b="1" i="1" dirty="0"/>
              <a:t>. </a:t>
            </a:r>
            <a:r>
              <a:rPr lang="en-US" dirty="0"/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2011328"/>
            <a:ext cx="12192000" cy="1097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7.</a:t>
            </a:r>
            <a:r>
              <a:rPr lang="en-US" sz="4000" b="1" i="1" dirty="0"/>
              <a:t> Change positions if the last letter of your name is N</a:t>
            </a:r>
            <a:r>
              <a:rPr lang="en-US" b="1" i="1" dirty="0"/>
              <a:t>. </a:t>
            </a:r>
            <a:r>
              <a:rPr lang="en-US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3236624"/>
            <a:ext cx="12192000" cy="8778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8.</a:t>
            </a:r>
            <a:r>
              <a:rPr lang="en-US" sz="4000" b="1" i="1" dirty="0"/>
              <a:t> Change positions if you’re wearing a white shoes</a:t>
            </a:r>
            <a:r>
              <a:rPr lang="en-US" sz="4400" b="1" i="1" dirty="0"/>
              <a:t>.</a:t>
            </a:r>
            <a:r>
              <a:rPr lang="en-US" b="1" i="1" dirty="0"/>
              <a:t>  </a:t>
            </a:r>
            <a:r>
              <a:rPr lang="en-US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4242464"/>
            <a:ext cx="12192000" cy="8778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9.</a:t>
            </a:r>
            <a:r>
              <a:rPr lang="en-US" sz="4000" b="1" i="1" dirty="0"/>
              <a:t> Change positions if you have long hair.  </a:t>
            </a:r>
            <a:r>
              <a:rPr lang="en-US" sz="4000" dirty="0"/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5248304"/>
            <a:ext cx="12192000" cy="87782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10.</a:t>
            </a:r>
            <a:r>
              <a:rPr lang="en-US" sz="4000" b="1" i="1" dirty="0"/>
              <a:t> Change positions if you love your teacher.  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849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Màn hình rộng</PresentationFormat>
  <Paragraphs>57</Paragraphs>
  <Slides>15</Slides>
  <Notes>1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2023-06-04T23:57:54Z</dcterms:created>
  <dcterms:modified xsi:type="dcterms:W3CDTF">2023-06-04T23:58:42Z</dcterms:modified>
</cp:coreProperties>
</file>