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  <p:sldId id="462" r:id="rId3"/>
    <p:sldId id="302" r:id="rId4"/>
    <p:sldId id="292" r:id="rId5"/>
    <p:sldId id="455" r:id="rId6"/>
    <p:sldId id="456" r:id="rId7"/>
    <p:sldId id="457" r:id="rId8"/>
    <p:sldId id="460" r:id="rId9"/>
    <p:sldId id="459" r:id="rId10"/>
    <p:sldId id="458" r:id="rId11"/>
    <p:sldId id="334" r:id="rId12"/>
    <p:sldId id="424" r:id="rId13"/>
    <p:sldId id="468" r:id="rId14"/>
    <p:sldId id="464" r:id="rId15"/>
    <p:sldId id="465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30A6E8-3029-4C71-AF14-CD9A5D9FA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46CAF06-95C9-4C29-9AAA-261FC56BE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210F892-0FFB-4D49-A212-34C0E9BC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6FF2-EF6F-4216-AE9D-AF097E2443E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457CE6-63E5-407C-829C-9B835DF3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EB02F1-FCDC-4DD8-A177-F1AC2459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5A45-838E-4D95-A7A4-D1C7AA8D37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143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9697D1-E80C-4654-ACBE-62B1DCB3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D6F9D7A-D7EB-4E62-8443-33F7B3453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702C890-F645-4045-978E-9CFE8DE0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6FF2-EF6F-4216-AE9D-AF097E2443E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2176A07-2403-468F-B41D-F1145DE8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291D18-4ADD-46F0-BA64-4201589D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5A45-838E-4D95-A7A4-D1C7AA8D37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864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A3F0FCE-0657-4012-9FA2-FC31B4410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4482B3B-9433-4029-9B4E-0DF3DFB9A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8AFF7BC-F03F-452A-9493-24FD2EED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6FF2-EF6F-4216-AE9D-AF097E2443E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147845-1B43-4DE2-B785-BA44A435D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3E158EC-67F0-47BD-B401-F39F131B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5A45-838E-4D95-A7A4-D1C7AA8D37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8403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06086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49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225BFD-91E8-4555-A21D-016E8D33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0E59E76-9667-4660-8E8F-117ABC024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F63102D-F14A-46A2-A589-147BEC80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6FF2-EF6F-4216-AE9D-AF097E2443E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F2786D-0290-486E-A091-035CA918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3315B1E-934A-4ABA-AE40-99C4837B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5A45-838E-4D95-A7A4-D1C7AA8D37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256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D92BE26-827E-4FD4-AF66-262EA59F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2CF22-DF31-452F-8542-E34F584E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2D549E-D522-4080-B16C-85CFCE65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6FF2-EF6F-4216-AE9D-AF097E2443E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1A215D8-8C2A-43C5-949B-F0A63876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BE3F19-C386-4559-A8AD-90D9C4F8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5A45-838E-4D95-A7A4-D1C7AA8D37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032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C9FF1C-9FAF-48FE-96CF-DB626425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BD163F1-E6AF-4898-9B73-2FB8B313D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8DAC23-CF81-4016-9FDA-E5A3D3AF6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43D7B6F-FE89-4359-8943-9D1F6A74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6FF2-EF6F-4216-AE9D-AF097E2443E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C753060-5739-4537-8B30-590CACEA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24A9F9-2DF2-42BD-915F-63120D0A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5A45-838E-4D95-A7A4-D1C7AA8D37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97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AF04DD-0D82-470A-817A-92576034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3DBCBF2-D6F8-4EDF-98DD-273E6DD99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9C81ED2-73B4-4DBA-86D7-9AD1C4DC2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E00FAC7-030E-4FF7-83B1-E73555551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EF72C72-B0DC-4F52-B738-40EA2C483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3B3FDBE-AF32-480F-A33F-3EDB7AFB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6FF2-EF6F-4216-AE9D-AF097E2443E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B85E2DF-0993-4049-B9DC-E6EA3BA6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847F50E-51A5-4750-AE59-6D68BA70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5A45-838E-4D95-A7A4-D1C7AA8D37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814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86765F-238D-4342-8AE8-EC9B2DFD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2F91E5A-5391-48E9-B379-3A2F874D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6FF2-EF6F-4216-AE9D-AF097E2443E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5C31160-C580-4962-B60C-0C87B459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B193FE7-17FC-42C7-9E04-998D1016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5A45-838E-4D95-A7A4-D1C7AA8D37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11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34E396A-052F-4E22-AA37-9700C63C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6FF2-EF6F-4216-AE9D-AF097E2443E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EE9F797-57C1-460A-9FB2-6346B4C7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C3FC21D-DE73-4A71-ACE8-9272BB41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5A45-838E-4D95-A7A4-D1C7AA8D37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231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743728-BCA7-404D-9027-8BE72BA6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E96231A-2890-464B-937F-5A9F386BD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4E5123E-6B0F-456D-B8E0-1E4A586EB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11FCCEF-577F-40AC-BD5C-A45EBA23A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6FF2-EF6F-4216-AE9D-AF097E2443E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9AEBCD-DEC6-400D-A616-D31AFB88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C9A1A5A-3C12-4B5B-8E65-9CFFA447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5A45-838E-4D95-A7A4-D1C7AA8D37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908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187681-5712-4AED-B935-BC6E1045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CA79583-CA54-4BA6-A5C9-4B4497A75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45A5C90-0293-481E-8190-D8C179EAE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916ACBB-3921-46A8-BADD-1844090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6FF2-EF6F-4216-AE9D-AF097E2443E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188CCA1-F503-4211-B0A3-105CD4BA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DCCEDD4-715E-427F-95A8-C721C84D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5A45-838E-4D95-A7A4-D1C7AA8D37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068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E4FA708-0F0B-4F29-A8A9-50649763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CAB64F-3F75-44A3-BF57-985B488F8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03BE45-0811-40C2-AD82-C1A7D33CA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6FF2-EF6F-4216-AE9D-AF097E2443E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AD95BF7-52C9-46BC-ADB2-BDBABD530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36EA85-5C25-47DE-8F11-79F511EAA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65A45-838E-4D95-A7A4-D1C7AA8D37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04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70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858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8763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546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276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858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8763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5029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6858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8763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276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6858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8763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24000" y="4648200"/>
            <a:ext cx="91807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Bradley Hand ITC TT" panose="00000400000000000000" pitchFamily="2" charset="0"/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24575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33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43" y="339365"/>
            <a:ext cx="7376800" cy="82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3" y="1423448"/>
            <a:ext cx="11972925" cy="37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0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708" y="553346"/>
            <a:ext cx="7239627" cy="1089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43" y="1800520"/>
            <a:ext cx="3779848" cy="4081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369" y="1800520"/>
            <a:ext cx="3711262" cy="4081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09" y="1800520"/>
            <a:ext cx="3795089" cy="408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20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" y="1329178"/>
            <a:ext cx="3657917" cy="4180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264" y="1329178"/>
            <a:ext cx="3673158" cy="4264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965" y="1414021"/>
            <a:ext cx="4146299" cy="409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39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131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668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badminton, tennis, volleyball, basketball, soccer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- Yes, I can./No, I can't.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1" y="1219200"/>
            <a:ext cx="3584589" cy="350520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54600" y="1219200"/>
            <a:ext cx="18034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4074" y="1765280"/>
            <a:ext cx="276710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Hidden </a:t>
            </a:r>
          </a:p>
          <a:p>
            <a:pPr algn="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Pictures</a:t>
            </a:r>
          </a:p>
          <a:p>
            <a:pPr algn="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Guessing</a:t>
            </a:r>
          </a:p>
          <a:p>
            <a:pPr algn="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6377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9" y="0"/>
            <a:ext cx="9068851" cy="6956981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41" name="Flowchart: Process 40"/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858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8763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546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276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858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8763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5029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6858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8763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276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6858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8763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24000" y="4648200"/>
            <a:ext cx="91807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Bradley Hand ITC TT" panose="00000400000000000000" pitchFamily="2" charset="0"/>
              </a:rPr>
              <a:t>tennis</a:t>
            </a:r>
          </a:p>
        </p:txBody>
      </p:sp>
    </p:spTree>
    <p:extLst>
      <p:ext uri="{BB962C8B-B14F-4D97-AF65-F5344CB8AC3E}">
        <p14:creationId xmlns:p14="http://schemas.microsoft.com/office/powerpoint/2010/main" val="9940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33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82" y="43874"/>
            <a:ext cx="9013718" cy="67379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41" name="Flowchart: Process 40"/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858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8763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546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276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858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8763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5029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6858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8763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276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6858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8763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24000" y="4648200"/>
            <a:ext cx="91807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Bradley Hand ITC TT" panose="00000400000000000000" pitchFamily="2" charset="0"/>
              </a:rPr>
              <a:t>badminton</a:t>
            </a:r>
          </a:p>
        </p:txBody>
      </p:sp>
    </p:spTree>
    <p:extLst>
      <p:ext uri="{BB962C8B-B14F-4D97-AF65-F5344CB8AC3E}">
        <p14:creationId xmlns:p14="http://schemas.microsoft.com/office/powerpoint/2010/main" val="24487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33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-76200"/>
            <a:ext cx="9143999" cy="693420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858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8763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546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276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858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8763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5029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6858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8763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276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6858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8763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24000" y="4648200"/>
            <a:ext cx="91807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Bradley Hand ITC TT" panose="00000400000000000000" pitchFamily="2" charset="0"/>
              </a:rPr>
              <a:t>soccer</a:t>
            </a:r>
          </a:p>
        </p:txBody>
      </p:sp>
    </p:spTree>
    <p:extLst>
      <p:ext uri="{BB962C8B-B14F-4D97-AF65-F5344CB8AC3E}">
        <p14:creationId xmlns:p14="http://schemas.microsoft.com/office/powerpoint/2010/main" val="19092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33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152400"/>
            <a:ext cx="9448800" cy="723900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858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8763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546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276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6858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8763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5029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6858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8763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276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6858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8763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24000" y="4648200"/>
            <a:ext cx="91807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Bradley Hand ITC TT" panose="00000400000000000000" pitchFamily="2" charset="0"/>
              </a:rPr>
              <a:t>basketball</a:t>
            </a:r>
          </a:p>
        </p:txBody>
      </p:sp>
    </p:spTree>
    <p:extLst>
      <p:ext uri="{BB962C8B-B14F-4D97-AF65-F5344CB8AC3E}">
        <p14:creationId xmlns:p14="http://schemas.microsoft.com/office/powerpoint/2010/main" val="113673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33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Màn hình rộng</PresentationFormat>
  <Paragraphs>27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Bradley Hand ITC TT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2023-06-04T23:56:53Z</dcterms:created>
  <dcterms:modified xsi:type="dcterms:W3CDTF">2023-06-04T23:57:44Z</dcterms:modified>
</cp:coreProperties>
</file>