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435" r:id="rId3"/>
    <p:sldId id="302" r:id="rId4"/>
    <p:sldId id="292" r:id="rId5"/>
    <p:sldId id="447" r:id="rId6"/>
    <p:sldId id="442" r:id="rId7"/>
    <p:sldId id="443" r:id="rId8"/>
    <p:sldId id="444" r:id="rId9"/>
    <p:sldId id="445" r:id="rId10"/>
    <p:sldId id="446" r:id="rId11"/>
    <p:sldId id="334" r:id="rId12"/>
    <p:sldId id="438" r:id="rId13"/>
    <p:sldId id="432" r:id="rId14"/>
    <p:sldId id="433" r:id="rId15"/>
    <p:sldId id="43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C7986F-4AD3-4932-8D94-95A5F89CE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BF039C9-AB8F-440F-AEF2-14738B273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D7153C-D0E8-49A6-A286-F57D26AB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AB949C-FEE1-477A-9BA9-4D95D15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DCEBE6-9233-423D-B982-C9DABF3D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16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54FE82-966B-4669-8C2B-CBE5A304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A25310B-EF60-42B5-9E2D-3E29CE5E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05F41C-3203-43AC-A8FC-809880EE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AAAFE8-6895-4982-8FC7-8CDCE03F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CBF284-026C-43C3-A408-A0C9F802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04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36702F0-4614-4AC8-B607-866029822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FB7BE5-09B7-46C7-B7FE-D8782694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643AD9-3DD5-4DB7-B536-CA297752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1CF687-05FF-4708-B624-AC29E4E7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19674F-ABFD-4E29-AFBE-05280E02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50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3263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7F126C-2316-4198-9A56-DAA3FDB5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81F47C-A7F0-44D2-8310-2EA83EED3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ABB7F6-3864-40D4-9364-06420CEB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1A5831-C0DE-4129-92E7-0FE68017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07059A-7F9E-4C22-8ECF-58922232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5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3ECA8D-68E5-47C7-8F26-7AAF9F9E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1134F98-2D0E-4CC7-8158-DF3336E2C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9A4684F-543C-4ED9-A2FA-E5258CDF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590B6C-D6AB-4077-859E-CC8B23FB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22049D-512E-4CE0-A6F1-B20692B1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27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D43116-271D-44D1-8929-77F11CD3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DED0F69-1B48-4ECC-B6FA-BF6A0D1C7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C409A88-D49C-4A9C-9690-FC3A430E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98333D9-1125-492A-A31D-67F16AFC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4A905FE-1103-45E8-B050-FA5C9D29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DF1A52-5FD6-4B12-871D-6CD0FF5B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78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E46870-95EA-468F-8D58-10EB670E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038A0E-2154-4478-936A-5984AEEC5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4324C9-CE7D-4C8C-BF9A-B83E378A2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E64C56F-5330-4AF7-8CFC-8971A72F4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A252C86-B2CA-45F1-91E8-8639BDA47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D222CE3-EA6A-4C24-A5BB-98459FB5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FA3F721-45EB-4D24-81BA-2C174718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F9DB07-9B8C-4C35-A9A5-32F08061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746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C51117-EE70-407E-BFE7-2A6395B8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FC529EA-E348-4D97-9D41-496A8A9F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B7F59A3-293B-4296-8161-39B76947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C6738D-C4CD-47AA-AD74-68F0FB4B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054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14A6F61-4CF6-446A-A659-53F90D4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48AA252-C56A-42F4-A6C4-F34AA36E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F81AF6C-421C-43D0-930F-D187CD66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425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0EC7C9-5B86-4D79-A7E6-34CF630F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CD8000-2634-4FF7-96F9-6876EEFC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AF0720F-7B1E-4552-A92C-9D25D6546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9A000F5-A88C-4A04-9C02-94728283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7EE9B6E-11FA-432F-8433-7B0610EE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0A3C0-1863-4455-9479-D9CCEF3B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3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37817D-9994-4EA5-8971-44B3368A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D5586D8-DCAE-4687-8840-192FAC778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1D0210E-FC10-4E5A-B31B-837FF41FE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2EB2BD-93F8-4757-8487-181336C5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7A0327-3E0B-4BA1-8A4C-87B25575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461CBD-632B-4FAD-B287-7EEE70D7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53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893C0CC-7ED4-4815-88A4-F93145AE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1EF388A-BA11-4C91-BDDC-D7C96648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3DC2D46-9D1E-4DEC-A275-A4D96C038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7D3C-8316-4616-BB04-D6885F217B14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B2613E-E62D-45A3-869A-1F0ADF31B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E8F8AB-C1B3-4CAC-BB30-2F84E13A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A1F4-5AD1-4969-B278-A39AB01EAD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25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</a:t>
            </a:r>
            <a:r>
              <a:rPr lang="vi-VN" sz="4800" b="1" dirty="0">
                <a:solidFill>
                  <a:srgbClr val="00B050"/>
                </a:solidFill>
              </a:rPr>
              <a:t>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69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absletbakl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24034" y="2427393"/>
          <a:ext cx="8229600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43048"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8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0379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4836" y="601413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5397" y="3205125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</a:t>
            </a:r>
            <a:r>
              <a:rPr lang="en-US" sz="3600" u="sng" dirty="0">
                <a:solidFill>
                  <a:srgbClr val="0070C0"/>
                </a:solidFill>
              </a:rPr>
              <a:t>o</a:t>
            </a:r>
            <a:r>
              <a:rPr lang="en-US" sz="3600" dirty="0">
                <a:solidFill>
                  <a:srgbClr val="0070C0"/>
                </a:solidFill>
              </a:rPr>
              <a:t>lleyball</a:t>
            </a:r>
          </a:p>
        </p:txBody>
      </p:sp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0070" y="704070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894904" y="704070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04" y="311084"/>
            <a:ext cx="6168076" cy="13386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824" y="3205125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pic>
        <p:nvPicPr>
          <p:cNvPr id="3" name="socc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1047" y="3110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39" y="484497"/>
            <a:ext cx="2293856" cy="919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099" y="1846761"/>
            <a:ext cx="7212745" cy="387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D2-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6453" y="4844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925" y="1263101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volleyball, soccer,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/ɑː/.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25" y="3626205"/>
            <a:ext cx="3999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volleyball, soccer,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1647" y="5924801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</p:spTree>
    <p:extLst>
      <p:ext uri="{BB962C8B-B14F-4D97-AF65-F5344CB8AC3E}">
        <p14:creationId xmlns:p14="http://schemas.microsoft.com/office/powerpoint/2010/main" val="3764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1" y="517236"/>
            <a:ext cx="3380509" cy="452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 similar chant. 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5637" y="1459487"/>
            <a:ext cx="1902692" cy="1163640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40910" y="1621052"/>
            <a:ext cx="895927" cy="8405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1636" y="1607129"/>
            <a:ext cx="895927" cy="840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8" y="2807855"/>
            <a:ext cx="5139348" cy="3443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761" y="2807855"/>
            <a:ext cx="5760404" cy="3359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77563" y="1120933"/>
            <a:ext cx="357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Click on the circle to open the chant</a:t>
            </a:r>
          </a:p>
        </p:txBody>
      </p:sp>
    </p:spTree>
    <p:extLst>
      <p:ext uri="{BB962C8B-B14F-4D97-AF65-F5344CB8AC3E}">
        <p14:creationId xmlns:p14="http://schemas.microsoft.com/office/powerpoint/2010/main" val="8314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63" y="44685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23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2588093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iodmbntan</a:t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521197" y="2783112"/>
          <a:ext cx="113094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08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cosrec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45824" y="2813309"/>
          <a:ext cx="6172200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tsnnie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15093" y="2667486"/>
          <a:ext cx="5486400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1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ovlblylale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2596" y="2643182"/>
          <a:ext cx="8229600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r>
                        <a:rPr lang="en-US" sz="9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Màn hình rộng</PresentationFormat>
  <Paragraphs>83</Paragraphs>
  <Slides>15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iodmbntan </vt:lpstr>
      <vt:lpstr>cosrec </vt:lpstr>
      <vt:lpstr>tsnnie </vt:lpstr>
      <vt:lpstr>ovlblylale </vt:lpstr>
      <vt:lpstr>absletbakl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2023-06-04T23:55:59Z</dcterms:created>
  <dcterms:modified xsi:type="dcterms:W3CDTF">2023-06-04T23:56:47Z</dcterms:modified>
</cp:coreProperties>
</file>