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1" r:id="rId2"/>
    <p:sldId id="304" r:id="rId3"/>
    <p:sldId id="302" r:id="rId4"/>
    <p:sldId id="292" r:id="rId5"/>
    <p:sldId id="418" r:id="rId6"/>
    <p:sldId id="334" r:id="rId7"/>
    <p:sldId id="306" r:id="rId8"/>
    <p:sldId id="386" r:id="rId9"/>
    <p:sldId id="399" r:id="rId10"/>
    <p:sldId id="419" r:id="rId11"/>
    <p:sldId id="420" r:id="rId12"/>
    <p:sldId id="421" r:id="rId13"/>
    <p:sldId id="422" r:id="rId14"/>
    <p:sldId id="423" r:id="rId15"/>
    <p:sldId id="42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05BF7-77D6-4F68-8758-4DE8C0E211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499E7-82C6-462B-B4B9-0E1FB9F154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95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A83138-6BE6-41B1-93B1-E4288C11A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48C9673-546C-4442-B22F-FFF9E71F5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2B273E3-1A61-46E1-B50F-C4D40C6D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F1EB-98BE-4C0B-B050-77E6D2E90F0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B0E29C-0B8D-44CC-8E3B-095842E1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0F534F-A71C-4708-9B97-937CE010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F2A1-F2A1-4406-90A4-DC611383C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48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879C12-9236-47DB-AE7D-5EFBEC840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0F32D5-1AAC-4D23-8362-1A65487F4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153B63-61AA-46C4-BBE2-192E3987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F1EB-98BE-4C0B-B050-77E6D2E90F0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1C1CE3-1D9B-4CEF-ADF2-6B165839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029C084-7C6F-4F38-83A5-0968263A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F2A1-F2A1-4406-90A4-DC611383C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717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76843C6-C468-4B57-B37F-4E9B4C38D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3C6BB98-4D1A-428C-9710-60744DEE1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643AA6-1D5C-422F-8A3C-CB00A64F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F1EB-98BE-4C0B-B050-77E6D2E90F0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5FE07E-35B9-44ED-9AF1-3E2B8D42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5B56352-4211-44BE-A424-01183BD4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F2A1-F2A1-4406-90A4-DC611383C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98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93850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04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FEB5FD-D7A7-4067-BD7F-B999FA81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0CC86D8-0095-4EA7-A6AE-152B103E6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2C810D2-52CE-4C0B-97FA-7F3CDBFD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F1EB-98BE-4C0B-B050-77E6D2E90F0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7CC7E8-619D-4446-83C9-00B153C8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BA4CB8D-86EC-4A98-A311-33A1FAB5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F2A1-F2A1-4406-90A4-DC611383C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20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30E88C-A1AE-4B76-8230-4BF79CFD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44CAB84-F92A-4551-B72E-29990D5C0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B98522-C082-4B09-A92E-E29FC27D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F1EB-98BE-4C0B-B050-77E6D2E90F0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2739CF-E24E-4E6C-BCEB-D2A735B0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0C7ACFB-8221-4B55-8FBA-66F0A6F1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F2A1-F2A1-4406-90A4-DC611383C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79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D627B7-974E-48F3-A7CD-90D4CE1C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43F640-B1BC-4C06-8328-C7B43B61C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ACF99B7-7128-4569-B8BB-A98BFC331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A5724B-0419-40B0-9D2F-F874B557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F1EB-98BE-4C0B-B050-77E6D2E90F0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BE0CAEC-CA4C-49B9-B20F-6CA81D63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BFAAA7B-901A-4BEB-A3F4-C4ADC3D7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F2A1-F2A1-4406-90A4-DC611383C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32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45E18C-30B2-40CF-B0E8-D0F54AE5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90FE2F3-5D8E-41BA-8AE2-7F147E26D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0880A52-9F16-4567-9A0C-E9A2F9F3A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800B2D9-B5AE-4F51-B418-9B98AEBB6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7968630-9076-4E51-A1F6-464D4CF71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6736708-6E8F-450F-A4D8-81D50C07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F1EB-98BE-4C0B-B050-77E6D2E90F0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639C2C3-C808-4142-8144-05194AE6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38CDCC0-7CF7-43BA-98FF-0E1EA2F4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F2A1-F2A1-4406-90A4-DC611383C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57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98C203-827C-4213-91EF-5F856B76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97501BE-600B-45E8-8714-DFC0C027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F1EB-98BE-4C0B-B050-77E6D2E90F0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4327735-6DD8-4FF3-B370-4478017C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02F4B4F-5C65-4D47-AACF-B2B6FA87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F2A1-F2A1-4406-90A4-DC611383C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84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97C7803-5CD0-4CF0-8D85-0B4DA6DF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F1EB-98BE-4C0B-B050-77E6D2E90F0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440E9AC-9AFE-420F-9BD6-B1288271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B38A757-0F7D-48A1-9A89-58CB90AB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F2A1-F2A1-4406-90A4-DC611383C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71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C21C71-E8E5-4FF0-B931-F53A2C1D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5379CF3-21F7-4EA1-8554-1BFCDF34E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302C5E6-2B43-4B8E-B15D-9E0244C30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6DAB627-9877-4E3C-A323-254A2826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F1EB-98BE-4C0B-B050-77E6D2E90F0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B1AB265-E5DE-41F0-B22D-D645AC70A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90FE05E-BDDA-4267-8727-7A5E60FA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F2A1-F2A1-4406-90A4-DC611383C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573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CD14A2-338E-43C6-AFF0-2647A112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5619427-D607-4E2A-B1D3-52A7B3B91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6C4AB91-95D4-481D-93E3-82B5B173D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BB4CD57-912C-499C-A732-28269FD1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F1EB-98BE-4C0B-B050-77E6D2E90F0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1653B5B-FE03-4226-9873-946C04E7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0AD489-062B-4CEF-A247-A8CD0B1A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F2A1-F2A1-4406-90A4-DC611383C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633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4C0A20E-AC9C-4273-BD34-0E42ECDB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1A9646-31C2-4A02-9A5B-420DCF0D5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AB25DC4-C440-4C49-9BEA-0E9316153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8F1EB-98BE-4C0B-B050-77E6D2E90F0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77C77B-4284-4555-B848-DD101D664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6B13FE-0597-4AC0-B990-9D5F7D0DD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AF2A1-F2A1-4406-90A4-DC611383C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065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png"/><Relationship Id="rId1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68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859" y="1434620"/>
            <a:ext cx="2692031" cy="2530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7171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1515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tenɪs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quần</a:t>
            </a:r>
            <a:r>
              <a:rPr lang="en-US" sz="2000" dirty="0"/>
              <a:t> </a:t>
            </a:r>
            <a:r>
              <a:rPr lang="en-US" sz="2000" dirty="0" err="1"/>
              <a:t>vợt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4694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621" y="1404137"/>
            <a:ext cx="2530059" cy="25605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1169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5301" y="4797930"/>
            <a:ext cx="2021433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bæskɪtbɑːl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982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2205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0395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sɑːkər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149" y="1449862"/>
            <a:ext cx="2674852" cy="2522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826" y="1434620"/>
            <a:ext cx="2692031" cy="253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362" y="1404137"/>
            <a:ext cx="2530059" cy="2560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469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75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5138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9910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49692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799" y="479031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294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tenɪs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quần</a:t>
            </a:r>
            <a:r>
              <a:rPr lang="en-US" sz="2000" dirty="0"/>
              <a:t> </a:t>
            </a:r>
            <a:r>
              <a:rPr lang="en-US" sz="2000" dirty="0" err="1"/>
              <a:t>vợt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84694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0678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sɑːkər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4042" y="4797930"/>
            <a:ext cx="2021433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bæskɪtbɑːl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412" y="48098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badminton, tennis, volleyball, basketball, soccer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- Yes, I can./No, I can't.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516E5D-FF1E-4C61-88F8-0418B382DBE0}"/>
              </a:ext>
            </a:extLst>
          </p:cNvPr>
          <p:cNvGraphicFramePr>
            <a:graphicFrameLocks noGrp="1"/>
          </p:cNvGraphicFramePr>
          <p:nvPr/>
        </p:nvGraphicFramePr>
        <p:xfrm>
          <a:off x="5643155" y="1155088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6118B-3E6E-40E5-BC82-6EF02F79191E}"/>
              </a:ext>
            </a:extLst>
          </p:cNvPr>
          <p:cNvGraphicFramePr>
            <a:graphicFrameLocks noGrp="1"/>
          </p:cNvGraphicFramePr>
          <p:nvPr/>
        </p:nvGraphicFramePr>
        <p:xfrm>
          <a:off x="4698274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A20AC2-1212-4F6F-8EA1-F1E8CDCBDEFD}"/>
              </a:ext>
            </a:extLst>
          </p:cNvPr>
          <p:cNvGraphicFramePr>
            <a:graphicFrameLocks noGrp="1"/>
          </p:cNvGraphicFramePr>
          <p:nvPr/>
        </p:nvGraphicFramePr>
        <p:xfrm>
          <a:off x="6100355" y="2072860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F37268-6B08-41F7-A9D8-2CA81737E890}"/>
              </a:ext>
            </a:extLst>
          </p:cNvPr>
          <p:cNvGraphicFramePr>
            <a:graphicFrameLocks noGrp="1"/>
          </p:cNvGraphicFramePr>
          <p:nvPr/>
        </p:nvGraphicFramePr>
        <p:xfrm>
          <a:off x="4728754" y="2519206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296552-45D5-407A-B14D-7A698E571A68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AD6303-BF18-41B2-B93E-0D358528B149}"/>
              </a:ext>
            </a:extLst>
          </p:cNvPr>
          <p:cNvSpPr/>
          <p:nvPr/>
        </p:nvSpPr>
        <p:spPr>
          <a:xfrm>
            <a:off x="794656" y="113266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FA05F-7347-48BA-9006-8BEC38810004}"/>
              </a:ext>
            </a:extLst>
          </p:cNvPr>
          <p:cNvSpPr/>
          <p:nvPr/>
        </p:nvSpPr>
        <p:spPr>
          <a:xfrm>
            <a:off x="794657" y="160979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4CCA0D-21EC-4151-A2C3-3A3C80E39E19}"/>
              </a:ext>
            </a:extLst>
          </p:cNvPr>
          <p:cNvSpPr/>
          <p:nvPr/>
        </p:nvSpPr>
        <p:spPr>
          <a:xfrm>
            <a:off x="794657" y="206450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F37413-BF32-430D-AF5C-0CFA01FC3591}"/>
              </a:ext>
            </a:extLst>
          </p:cNvPr>
          <p:cNvSpPr/>
          <p:nvPr/>
        </p:nvSpPr>
        <p:spPr>
          <a:xfrm>
            <a:off x="794657" y="251920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A26A22-A8E3-44F5-8BD4-77D29DC0A2BC}"/>
              </a:ext>
            </a:extLst>
          </p:cNvPr>
          <p:cNvSpPr/>
          <p:nvPr/>
        </p:nvSpPr>
        <p:spPr>
          <a:xfrm>
            <a:off x="794657" y="2973912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3B4F14-367D-42B2-BA85-50E789256507}"/>
              </a:ext>
            </a:extLst>
          </p:cNvPr>
          <p:cNvSpPr/>
          <p:nvPr/>
        </p:nvSpPr>
        <p:spPr>
          <a:xfrm>
            <a:off x="694071" y="4321354"/>
            <a:ext cx="1144597" cy="454706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9F36C65-2F33-4B6D-9A37-472A4AE267F4}"/>
              </a:ext>
            </a:extLst>
          </p:cNvPr>
          <p:cNvGraphicFramePr>
            <a:graphicFrameLocks noGrp="1"/>
          </p:cNvGraphicFramePr>
          <p:nvPr/>
        </p:nvGraphicFramePr>
        <p:xfrm>
          <a:off x="5623288" y="113017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33984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B859836-3912-4AA3-BA12-45634A21746D}"/>
              </a:ext>
            </a:extLst>
          </p:cNvPr>
          <p:cNvGraphicFramePr>
            <a:graphicFrameLocks noGrp="1"/>
          </p:cNvGraphicFramePr>
          <p:nvPr/>
        </p:nvGraphicFramePr>
        <p:xfrm>
          <a:off x="4705350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D912853-F015-4286-B2E9-03F5C61718FA}"/>
              </a:ext>
            </a:extLst>
          </p:cNvPr>
          <p:cNvGraphicFramePr>
            <a:graphicFrameLocks noGrp="1"/>
          </p:cNvGraphicFramePr>
          <p:nvPr/>
        </p:nvGraphicFramePr>
        <p:xfrm>
          <a:off x="6071851" y="2071044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292C188-5DA9-4C50-A22A-C8DC8CAD11D2}"/>
              </a:ext>
            </a:extLst>
          </p:cNvPr>
          <p:cNvGraphicFramePr>
            <a:graphicFrameLocks noGrp="1"/>
          </p:cNvGraphicFramePr>
          <p:nvPr/>
        </p:nvGraphicFramePr>
        <p:xfrm>
          <a:off x="4709704" y="2523812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EF48C3A-AE13-442A-95E6-80296B7B70B9}"/>
              </a:ext>
            </a:extLst>
          </p:cNvPr>
          <p:cNvGraphicFramePr>
            <a:graphicFrameLocks noGrp="1"/>
          </p:cNvGraphicFramePr>
          <p:nvPr/>
        </p:nvGraphicFramePr>
        <p:xfrm>
          <a:off x="6086475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4" y="3757830"/>
            <a:ext cx="3773572" cy="25595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6" y="3742402"/>
            <a:ext cx="3405052" cy="25749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5" y="3757831"/>
            <a:ext cx="3773571" cy="25440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6" y="3757830"/>
            <a:ext cx="3636410" cy="255952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7" y="3726975"/>
            <a:ext cx="3773570" cy="2559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57830"/>
            <a:ext cx="438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Double click on the number to open the hint.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Click again on the number to close the hint.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5131" y="176801"/>
            <a:ext cx="67341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Crossword Puzzle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9096" y="1149368"/>
            <a:ext cx="28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Click the boxes to show the answer.</a:t>
            </a:r>
          </a:p>
        </p:txBody>
      </p:sp>
    </p:spTree>
    <p:extLst>
      <p:ext uri="{BB962C8B-B14F-4D97-AF65-F5344CB8AC3E}">
        <p14:creationId xmlns:p14="http://schemas.microsoft.com/office/powerpoint/2010/main" val="3816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6617592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badminton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tennis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volleyball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basketball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soccer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643" y="1449862"/>
            <a:ext cx="2674852" cy="2522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7567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0591" y="479031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 animBg="1"/>
      <p:bldP spid="18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Màn hình rộng</PresentationFormat>
  <Paragraphs>104</Paragraphs>
  <Slides>15</Slides>
  <Notes>1</Notes>
  <HiddenSlides>0</HiddenSlides>
  <MMClips>30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2023-06-04T23:54:35Z</dcterms:created>
  <dcterms:modified xsi:type="dcterms:W3CDTF">2023-06-04T23:55:23Z</dcterms:modified>
</cp:coreProperties>
</file>