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61" r:id="rId2"/>
    <p:sldId id="462" r:id="rId3"/>
    <p:sldId id="302" r:id="rId4"/>
    <p:sldId id="441" r:id="rId5"/>
    <p:sldId id="472" r:id="rId6"/>
    <p:sldId id="473" r:id="rId7"/>
    <p:sldId id="334" r:id="rId8"/>
    <p:sldId id="450" r:id="rId9"/>
    <p:sldId id="464" r:id="rId10"/>
    <p:sldId id="465" r:id="rId11"/>
    <p:sldId id="466" r:id="rId12"/>
    <p:sldId id="467" r:id="rId13"/>
    <p:sldId id="468" r:id="rId14"/>
    <p:sldId id="384" r:id="rId15"/>
    <p:sldId id="469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 varScale="1">
        <p:scale>
          <a:sx n="47" d="100"/>
          <a:sy n="47" d="100"/>
        </p:scale>
        <p:origin x="5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55E7EB4-A3CA-4920-A55B-454DE71610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0E3D542A-A238-4979-8F48-A827B6097A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93C98DD-99DE-491B-9B07-5ED13D872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297E7-142C-475C-A79C-9E69803DD0BC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91F28D0-E1FD-4F41-AF6E-121B41687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D2C0A90-B614-4787-B18C-C9F7A1752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3053-34B8-4BF0-AD99-BD0B6B9BD4A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9799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4137506-E7FE-4681-BE3F-2751C2D09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816BC32E-2D21-4B41-887F-5F5D3C26CF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751909C-15B2-46B4-877C-E384DDE69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297E7-142C-475C-A79C-9E69803DD0BC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FD35255-1548-446E-96D3-230163A74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1F20D66-9DBD-4DCC-A539-C75224F87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3053-34B8-4BF0-AD99-BD0B6B9BD4A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3368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3ADFBF3F-E0A6-439E-9FB4-8911FCFBC9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B3B8F21F-EA14-40E8-9FF5-5011CEDB4A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AC8D41A-D774-495E-A178-FB44646AD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297E7-142C-475C-A79C-9E69803DD0BC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99416FA-D45D-42C4-931F-39953DBAE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1D5BCBB-788E-4E18-BFB0-A8D952FF0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3053-34B8-4BF0-AD99-BD0B6B9BD4A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82330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113363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020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02F5555-925B-49B4-9BC5-2F7116E7D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BDB3487-F78F-404E-BAB5-B8219FACE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8C4634F-4903-4F01-B381-59B691EA8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297E7-142C-475C-A79C-9E69803DD0BC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A226ED2-DEE9-42ED-89C0-3900274EA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BBD5B10-E071-412B-AEA5-6518B8681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3053-34B8-4BF0-AD99-BD0B6B9BD4A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1376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2C22041-F190-445F-8A12-7B15E4A81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1A98B7D1-4DF3-41AC-A1BA-CF525F294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B2214C0-798B-42BD-BB4C-965BFB17F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297E7-142C-475C-A79C-9E69803DD0BC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9483C41-E9A5-4163-A4EF-A085AFCDE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85CCFD1-0D9D-4588-BA0A-7FFD3506D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3053-34B8-4BF0-AD99-BD0B6B9BD4A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4563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1E2A5D7-E9C6-42C5-B008-ABBC09764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3914986-2FD1-4E4A-915C-BE9E9FBE7E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092D06BD-EEC7-4C40-A7F3-2237F55218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61BE451-FE0E-469D-B721-2D83A4B06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297E7-142C-475C-A79C-9E69803DD0BC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1346E77-A2F5-4FB0-A5BC-50B9DBFD9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51B5A4D0-F400-4B40-A268-3938D590E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3053-34B8-4BF0-AD99-BD0B6B9BD4A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01907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A2AD3D0-1ACF-4E2F-B62F-9ACB78BF5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4FD0CBB9-BCC7-4B7F-B2B3-E4EF627E00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3E44E2FD-79D3-43D2-9D8E-2C1B68501C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F6861C8C-6E30-4E25-BECF-B34A1ACD13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0508A979-F17E-4CB4-B50B-E6656A8490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881424CA-6A93-47ED-AD85-BEFD53F4F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297E7-142C-475C-A79C-9E69803DD0BC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F73C8F03-D5D8-4DBF-9536-BA819C5B5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9F22E8ED-3D0B-44EB-800D-3F4D4EED8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3053-34B8-4BF0-AD99-BD0B6B9BD4A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00230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27EC554-C9F9-4787-8E46-19E82ABEF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0DDED9A6-D471-475C-A736-D7A2FBD97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297E7-142C-475C-A79C-9E69803DD0BC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AE7CFE81-715A-4243-9500-F475500CF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730672F3-FB52-4F5A-888E-B42674035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3053-34B8-4BF0-AD99-BD0B6B9BD4A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9383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57BAD48A-FB61-4815-8323-30B047E2F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297E7-142C-475C-A79C-9E69803DD0BC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6B503EED-5C37-49FC-9C0B-4EBDA017D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4362A573-A98C-4B6F-94E5-506F925CD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3053-34B8-4BF0-AD99-BD0B6B9BD4A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20545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53CDFBA-349D-4F3C-ACFB-3E40CE846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2592A4C-091A-43C5-9F07-99D2B5054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D2BB3633-67FE-4568-A4C1-377A8CC537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0B7BDDB2-900B-46CE-9509-216904831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297E7-142C-475C-A79C-9E69803DD0BC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978C4F06-F143-4188-ACF4-63E173F53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5C67552E-E4A6-4D5E-BF23-182ACB038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3053-34B8-4BF0-AD99-BD0B6B9BD4A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69730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81CA55D-1EAE-484D-A227-A891D455C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F06AF040-B93D-4FE8-9FE8-E12C6167D8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EC10E5CA-C1DF-4D44-956C-C8E1CFE5D8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B3865EF-FB91-4EFD-923C-1658CA963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297E7-142C-475C-A79C-9E69803DD0BC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902B6FA-BCC1-4E99-8DF2-5D94BCB2A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A6A22ECD-0C5A-4BDB-98CD-6E21CAD1D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3053-34B8-4BF0-AD99-BD0B6B9BD4A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2830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C6126840-ECF3-413F-A56D-CB98D8367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1245B1AF-956F-4F49-93F0-E5965B23F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DF55E33-BE73-4F53-ACB8-6002C635F0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297E7-142C-475C-A79C-9E69803DD0BC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54A2EB4-12F1-4CA1-81FA-6C784CCAD2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8E11C4D-691E-4EBC-9794-AFB7E6E42A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83053-34B8-4BF0-AD99-BD0B6B9BD4A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6389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6023"/>
            <a:ext cx="12191999" cy="60379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77338" y="2199532"/>
            <a:ext cx="51959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4: HOME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4.2 Review and practice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65</a:t>
            </a:r>
          </a:p>
        </p:txBody>
      </p:sp>
    </p:spTree>
    <p:extLst>
      <p:ext uri="{BB962C8B-B14F-4D97-AF65-F5344CB8AC3E}">
        <p14:creationId xmlns:p14="http://schemas.microsoft.com/office/powerpoint/2010/main" val="66483525"/>
      </p:ext>
    </p:extLst>
  </p:cSld>
  <p:clrMapOvr>
    <a:masterClrMapping/>
  </p:clrMapOvr>
  <p:transition spd="med" advTm="1560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36" y="339362"/>
            <a:ext cx="4997094" cy="7317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881062"/>
            <a:ext cx="5753100" cy="50958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50" y="3229381"/>
            <a:ext cx="723900" cy="7429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58" y="5141457"/>
            <a:ext cx="714375" cy="7048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64" y="1563324"/>
            <a:ext cx="695325" cy="6667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40525" y="1371600"/>
            <a:ext cx="4113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A: Where’s he?</a:t>
            </a:r>
          </a:p>
          <a:p>
            <a:r>
              <a:rPr lang="en-US" sz="3600" dirty="0">
                <a:solidFill>
                  <a:srgbClr val="0070C0"/>
                </a:solidFill>
              </a:rPr>
              <a:t>B: He’s in the yard.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23106" y="3078482"/>
            <a:ext cx="4497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A: What’s she doing?</a:t>
            </a:r>
          </a:p>
          <a:p>
            <a:r>
              <a:rPr lang="en-US" sz="3600" dirty="0">
                <a:solidFill>
                  <a:srgbClr val="0070C0"/>
                </a:solidFill>
              </a:rPr>
              <a:t>B: She’s cooking.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7939" y="4641672"/>
            <a:ext cx="53644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A: Is the sofa in the living room?</a:t>
            </a:r>
          </a:p>
          <a:p>
            <a:r>
              <a:rPr lang="en-US" sz="3600" dirty="0">
                <a:solidFill>
                  <a:srgbClr val="0070C0"/>
                </a:solidFill>
              </a:rPr>
              <a:t>B:  Yes, it is. </a:t>
            </a:r>
          </a:p>
        </p:txBody>
      </p:sp>
    </p:spTree>
    <p:extLst>
      <p:ext uri="{BB962C8B-B14F-4D97-AF65-F5344CB8AC3E}">
        <p14:creationId xmlns:p14="http://schemas.microsoft.com/office/powerpoint/2010/main" val="39962167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36" y="339362"/>
            <a:ext cx="4997094" cy="7317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881062"/>
            <a:ext cx="5753100" cy="50958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50" y="3229381"/>
            <a:ext cx="723900" cy="7429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58" y="5141457"/>
            <a:ext cx="714375" cy="7048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64" y="1563324"/>
            <a:ext cx="695325" cy="6667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40524" y="1371600"/>
            <a:ext cx="55778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A: Where’s he?</a:t>
            </a:r>
          </a:p>
          <a:p>
            <a:r>
              <a:rPr lang="en-US" sz="3600" dirty="0">
                <a:solidFill>
                  <a:srgbClr val="0070C0"/>
                </a:solidFill>
              </a:rPr>
              <a:t>B: He’s in the bedroom.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23106" y="3078482"/>
            <a:ext cx="4497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A: What’s she doing?</a:t>
            </a:r>
          </a:p>
          <a:p>
            <a:r>
              <a:rPr lang="en-US" sz="3600" dirty="0">
                <a:solidFill>
                  <a:srgbClr val="0070C0"/>
                </a:solidFill>
              </a:rPr>
              <a:t>B: She’s eating.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7939" y="4641672"/>
            <a:ext cx="53644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A: Is the picture in the bedroom?</a:t>
            </a:r>
          </a:p>
          <a:p>
            <a:r>
              <a:rPr lang="en-US" sz="3600" dirty="0">
                <a:solidFill>
                  <a:srgbClr val="0070C0"/>
                </a:solidFill>
              </a:rPr>
              <a:t>B: No, it isn’t. </a:t>
            </a:r>
          </a:p>
        </p:txBody>
      </p:sp>
    </p:spTree>
    <p:extLst>
      <p:ext uri="{BB962C8B-B14F-4D97-AF65-F5344CB8AC3E}">
        <p14:creationId xmlns:p14="http://schemas.microsoft.com/office/powerpoint/2010/main" val="412865845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36" y="339362"/>
            <a:ext cx="4997094" cy="7317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881062"/>
            <a:ext cx="5753100" cy="50958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50" y="3229381"/>
            <a:ext cx="723900" cy="7429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58" y="5141457"/>
            <a:ext cx="714375" cy="7048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64" y="1563324"/>
            <a:ext cx="695325" cy="6667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40524" y="1371600"/>
            <a:ext cx="55778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A: Where’s she?</a:t>
            </a:r>
          </a:p>
          <a:p>
            <a:r>
              <a:rPr lang="en-US" sz="3600" dirty="0">
                <a:solidFill>
                  <a:srgbClr val="0070C0"/>
                </a:solidFill>
              </a:rPr>
              <a:t>B: She’s in the bathroom.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23106" y="3078482"/>
            <a:ext cx="4497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A: What’s he doing?</a:t>
            </a:r>
          </a:p>
          <a:p>
            <a:r>
              <a:rPr lang="en-US" sz="3600" dirty="0">
                <a:solidFill>
                  <a:srgbClr val="0070C0"/>
                </a:solidFill>
              </a:rPr>
              <a:t>B: He’s cleaning.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7939" y="4641672"/>
            <a:ext cx="53644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A: Is the table in the living room?</a:t>
            </a:r>
          </a:p>
          <a:p>
            <a:r>
              <a:rPr lang="en-US" sz="3600" dirty="0">
                <a:solidFill>
                  <a:srgbClr val="0070C0"/>
                </a:solidFill>
              </a:rPr>
              <a:t>B: No, </a:t>
            </a:r>
            <a:r>
              <a:rPr lang="en-US" sz="3600">
                <a:solidFill>
                  <a:srgbClr val="0070C0"/>
                </a:solidFill>
              </a:rPr>
              <a:t>it isn’t</a:t>
            </a:r>
            <a:r>
              <a:rPr lang="en-US" sz="3600" dirty="0">
                <a:solidFill>
                  <a:srgbClr val="0070C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4295471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5955"/>
            <a:ext cx="4810125" cy="11715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5840" y="1959427"/>
            <a:ext cx="86606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70C0"/>
                </a:solidFill>
              </a:rPr>
              <a:t>I can say rooms in the house.</a:t>
            </a:r>
          </a:p>
          <a:p>
            <a:endParaRPr lang="en-US" sz="36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70C0"/>
                </a:solidFill>
              </a:rPr>
              <a:t>I can ask where people and things are.</a:t>
            </a:r>
          </a:p>
          <a:p>
            <a:r>
              <a:rPr lang="en-US" sz="3600" dirty="0">
                <a:solidFill>
                  <a:srgbClr val="0070C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70C0"/>
                </a:solidFill>
              </a:rPr>
              <a:t>I can say what people are doing.</a:t>
            </a:r>
          </a:p>
          <a:p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2676" y="1865403"/>
            <a:ext cx="1666875" cy="619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2675" y="3111750"/>
            <a:ext cx="1666875" cy="619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2675" y="4264073"/>
            <a:ext cx="16668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410164"/>
      </p:ext>
    </p:extLst>
  </p:cSld>
  <p:clrMapOvr>
    <a:masterClrMapping/>
  </p:clrMapOvr>
  <p:transition spd="med"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564" y="374450"/>
            <a:ext cx="8142728" cy="57758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07272" y="2347785"/>
            <a:ext cx="26196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Workbook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p. </a:t>
            </a:r>
            <a:r>
              <a:rPr lang="vi-VN" sz="3600" dirty="0">
                <a:solidFill>
                  <a:schemeClr val="bg1"/>
                </a:solidFill>
              </a:rPr>
              <a:t>44</a:t>
            </a:r>
            <a:endParaRPr lang="en-US" sz="36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826415"/>
      </p:ext>
    </p:extLst>
  </p:cSld>
  <p:clrMapOvr>
    <a:masterClrMapping/>
  </p:clrMapOvr>
  <p:transition spd="med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75" y="374740"/>
            <a:ext cx="3771900" cy="857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114" y="1462495"/>
            <a:ext cx="9667875" cy="17907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91051" y="1508758"/>
            <a:ext cx="1998616" cy="744583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mirror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114" y="4113303"/>
            <a:ext cx="9677400" cy="16097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02480" y="2380976"/>
            <a:ext cx="5724861" cy="744583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Yes, it is.</a:t>
            </a:r>
          </a:p>
        </p:txBody>
      </p:sp>
      <p:sp>
        <p:nvSpPr>
          <p:cNvPr id="7" name="Rectangle 6"/>
          <p:cNvSpPr/>
          <p:nvPr/>
        </p:nvSpPr>
        <p:spPr>
          <a:xfrm>
            <a:off x="4585062" y="4918165"/>
            <a:ext cx="5949452" cy="744583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He’s in the yard.</a:t>
            </a:r>
          </a:p>
        </p:txBody>
      </p:sp>
    </p:spTree>
    <p:extLst>
      <p:ext uri="{BB962C8B-B14F-4D97-AF65-F5344CB8AC3E}">
        <p14:creationId xmlns:p14="http://schemas.microsoft.com/office/powerpoint/2010/main" val="67691576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979579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Speaking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2889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7547" y="490818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729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678355"/>
            <a:ext cx="108328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</a:t>
            </a:r>
            <a:r>
              <a:rPr lang="en-US" sz="3600" dirty="0">
                <a:solidFill>
                  <a:srgbClr val="FF0000"/>
                </a:solidFill>
              </a:rPr>
              <a:t>review asking where people are, asking what people are doing, asking where things are and talking about their homes.</a:t>
            </a:r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924139791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37AAAC-DFC0-46D5-AA7E-04D4D5731639}"/>
              </a:ext>
            </a:extLst>
          </p:cNvPr>
          <p:cNvSpPr txBox="1"/>
          <p:nvPr/>
        </p:nvSpPr>
        <p:spPr>
          <a:xfrm>
            <a:off x="194872" y="429931"/>
            <a:ext cx="3207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WHAT’S NEXT?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7686F6-4B58-4D76-98D2-B039425E1D43}"/>
              </a:ext>
            </a:extLst>
          </p:cNvPr>
          <p:cNvSpPr txBox="1"/>
          <p:nvPr/>
        </p:nvSpPr>
        <p:spPr>
          <a:xfrm>
            <a:off x="652071" y="3003790"/>
            <a:ext cx="3267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Be__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A73014-5546-4494-AF91-A2EB4DEFC3A3}"/>
              </a:ext>
            </a:extLst>
          </p:cNvPr>
          <p:cNvSpPr txBox="1"/>
          <p:nvPr/>
        </p:nvSpPr>
        <p:spPr>
          <a:xfrm>
            <a:off x="609599" y="4784474"/>
            <a:ext cx="3310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Mi</a:t>
            </a:r>
            <a:r>
              <a:rPr lang="en-US" sz="3600" dirty="0">
                <a:solidFill>
                  <a:srgbClr val="FF0000"/>
                </a:solidFill>
              </a:rPr>
              <a:t>__ __ __ __ </a:t>
            </a:r>
          </a:p>
          <a:p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4B5122-46CD-4F49-BBB1-CE3E7D52CB8F}"/>
              </a:ext>
            </a:extLst>
          </p:cNvPr>
          <p:cNvSpPr txBox="1"/>
          <p:nvPr/>
        </p:nvSpPr>
        <p:spPr>
          <a:xfrm>
            <a:off x="652071" y="2010922"/>
            <a:ext cx="4322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Ta__ __ __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1BC759-F6EF-4CFB-AF2B-A800D127C2B1}"/>
              </a:ext>
            </a:extLst>
          </p:cNvPr>
          <p:cNvSpPr txBox="1"/>
          <p:nvPr/>
        </p:nvSpPr>
        <p:spPr>
          <a:xfrm>
            <a:off x="613416" y="3832231"/>
            <a:ext cx="3267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De__ __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662D22-DBFC-442C-8488-985E91491908}"/>
              </a:ext>
            </a:extLst>
          </p:cNvPr>
          <p:cNvSpPr txBox="1"/>
          <p:nvPr/>
        </p:nvSpPr>
        <p:spPr>
          <a:xfrm>
            <a:off x="652071" y="982036"/>
            <a:ext cx="4586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Bo__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89F111F-FD3A-48E5-9B31-5F5C898E9D2A}"/>
              </a:ext>
            </a:extLst>
          </p:cNvPr>
          <p:cNvSpPr txBox="1"/>
          <p:nvPr/>
        </p:nvSpPr>
        <p:spPr>
          <a:xfrm>
            <a:off x="4586990" y="982036"/>
            <a:ext cx="271322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Box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69942B-ED9B-4E82-AD34-40C880E6DC90}"/>
              </a:ext>
            </a:extLst>
          </p:cNvPr>
          <p:cNvSpPr txBox="1"/>
          <p:nvPr/>
        </p:nvSpPr>
        <p:spPr>
          <a:xfrm>
            <a:off x="4586990" y="1935683"/>
            <a:ext cx="271322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Table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0EC522-0C6F-4D1F-8ADC-95C6D084B05E}"/>
              </a:ext>
            </a:extLst>
          </p:cNvPr>
          <p:cNvSpPr txBox="1"/>
          <p:nvPr/>
        </p:nvSpPr>
        <p:spPr>
          <a:xfrm>
            <a:off x="4569571" y="2889330"/>
            <a:ext cx="271322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Bed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DD726E-F2AD-451E-97D8-5834FFB312EA}"/>
              </a:ext>
            </a:extLst>
          </p:cNvPr>
          <p:cNvSpPr txBox="1"/>
          <p:nvPr/>
        </p:nvSpPr>
        <p:spPr>
          <a:xfrm>
            <a:off x="4569571" y="3832230"/>
            <a:ext cx="271322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Desk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8BD80C0-FCF8-43B7-B024-95D3E45BB36B}"/>
              </a:ext>
            </a:extLst>
          </p:cNvPr>
          <p:cNvSpPr txBox="1"/>
          <p:nvPr/>
        </p:nvSpPr>
        <p:spPr>
          <a:xfrm>
            <a:off x="4569571" y="4793160"/>
            <a:ext cx="271322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Mirror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A73014-5546-4494-AF91-A2EB4DEFC3A3}"/>
              </a:ext>
            </a:extLst>
          </p:cNvPr>
          <p:cNvSpPr txBox="1"/>
          <p:nvPr/>
        </p:nvSpPr>
        <p:spPr>
          <a:xfrm>
            <a:off x="613416" y="5653541"/>
            <a:ext cx="3310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Cl__ __ __ __ __</a:t>
            </a:r>
          </a:p>
          <a:p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BD80C0-FCF8-43B7-B024-95D3E45BB36B}"/>
              </a:ext>
            </a:extLst>
          </p:cNvPr>
          <p:cNvSpPr txBox="1"/>
          <p:nvPr/>
        </p:nvSpPr>
        <p:spPr>
          <a:xfrm>
            <a:off x="4569571" y="5653541"/>
            <a:ext cx="271322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Closet</a:t>
            </a:r>
          </a:p>
        </p:txBody>
      </p:sp>
    </p:spTree>
    <p:extLst>
      <p:ext uri="{BB962C8B-B14F-4D97-AF65-F5344CB8AC3E}">
        <p14:creationId xmlns:p14="http://schemas.microsoft.com/office/powerpoint/2010/main" val="7849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2" grpId="0"/>
      <p:bldP spid="15" grpId="0"/>
      <p:bldP spid="17" grpId="0" animBg="1"/>
      <p:bldP spid="18" grpId="0" animBg="1"/>
      <p:bldP spid="19" grpId="0" animBg="1"/>
      <p:bldP spid="20" grpId="0" animBg="1"/>
      <p:bldP spid="21" grpId="0" animBg="1"/>
      <p:bldP spid="13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14FA19-865F-4BC4-B411-420E8C9D5F21}"/>
              </a:ext>
            </a:extLst>
          </p:cNvPr>
          <p:cNvSpPr txBox="1"/>
          <p:nvPr/>
        </p:nvSpPr>
        <p:spPr>
          <a:xfrm>
            <a:off x="633939" y="1182998"/>
            <a:ext cx="3267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Pi__ __ __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CAEC03-FB37-481E-B25E-2BFB92ADE87C}"/>
              </a:ext>
            </a:extLst>
          </p:cNvPr>
          <p:cNvSpPr txBox="1"/>
          <p:nvPr/>
        </p:nvSpPr>
        <p:spPr>
          <a:xfrm>
            <a:off x="633939" y="3830551"/>
            <a:ext cx="4199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Be__ __ __ __ __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EFA836-524A-49BB-B5B1-8E94E2BE2B1E}"/>
              </a:ext>
            </a:extLst>
          </p:cNvPr>
          <p:cNvSpPr txBox="1"/>
          <p:nvPr/>
        </p:nvSpPr>
        <p:spPr>
          <a:xfrm>
            <a:off x="633939" y="5457885"/>
            <a:ext cx="3267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Cha__ __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DAD5A8-AC36-4F7B-A67A-712B8F9C3541}"/>
              </a:ext>
            </a:extLst>
          </p:cNvPr>
          <p:cNvSpPr txBox="1"/>
          <p:nvPr/>
        </p:nvSpPr>
        <p:spPr>
          <a:xfrm>
            <a:off x="633939" y="4644218"/>
            <a:ext cx="3267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Ya</a:t>
            </a:r>
            <a:r>
              <a:rPr lang="en-US" sz="3600" dirty="0">
                <a:solidFill>
                  <a:srgbClr val="FF0000"/>
                </a:solidFill>
              </a:rPr>
              <a:t>__ __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3C09F0-2C6A-4D07-AC97-EEF2C90A3892}"/>
              </a:ext>
            </a:extLst>
          </p:cNvPr>
          <p:cNvSpPr txBox="1"/>
          <p:nvPr/>
        </p:nvSpPr>
        <p:spPr>
          <a:xfrm>
            <a:off x="633939" y="3044753"/>
            <a:ext cx="3267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Ki__ __ __ __ __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0500DA-8D21-4636-B1BD-80CB1BFE5DE3}"/>
              </a:ext>
            </a:extLst>
          </p:cNvPr>
          <p:cNvSpPr txBox="1"/>
          <p:nvPr/>
        </p:nvSpPr>
        <p:spPr>
          <a:xfrm>
            <a:off x="633939" y="2087384"/>
            <a:ext cx="44520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Ba__ __ __ __ __ __</a:t>
            </a:r>
          </a:p>
          <a:p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D9CD07-3D32-49CF-9D0D-7E2308000940}"/>
              </a:ext>
            </a:extLst>
          </p:cNvPr>
          <p:cNvSpPr txBox="1"/>
          <p:nvPr/>
        </p:nvSpPr>
        <p:spPr>
          <a:xfrm>
            <a:off x="194872" y="429931"/>
            <a:ext cx="3207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WHAT’S NEXT?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A85BA4-17B3-4EAD-B0EC-41F9C3E61055}"/>
              </a:ext>
            </a:extLst>
          </p:cNvPr>
          <p:cNvSpPr txBox="1"/>
          <p:nvPr/>
        </p:nvSpPr>
        <p:spPr>
          <a:xfrm>
            <a:off x="5366478" y="1076262"/>
            <a:ext cx="271322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Picture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503481-982D-4611-A582-14464118BB83}"/>
              </a:ext>
            </a:extLst>
          </p:cNvPr>
          <p:cNvSpPr txBox="1"/>
          <p:nvPr/>
        </p:nvSpPr>
        <p:spPr>
          <a:xfrm>
            <a:off x="5366478" y="2025495"/>
            <a:ext cx="271322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Bathroom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654440-8096-43C5-A806-0D00CAD1B52D}"/>
              </a:ext>
            </a:extLst>
          </p:cNvPr>
          <p:cNvSpPr txBox="1"/>
          <p:nvPr/>
        </p:nvSpPr>
        <p:spPr>
          <a:xfrm>
            <a:off x="5366478" y="2934217"/>
            <a:ext cx="271322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Kitchen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A958CF-1D67-47A5-8903-D7CB1BBD063A}"/>
              </a:ext>
            </a:extLst>
          </p:cNvPr>
          <p:cNvSpPr txBox="1"/>
          <p:nvPr/>
        </p:nvSpPr>
        <p:spPr>
          <a:xfrm>
            <a:off x="5396460" y="3781050"/>
            <a:ext cx="271322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Bedroom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BBEDE5-3476-48E0-A4F7-A4C66059A67E}"/>
              </a:ext>
            </a:extLst>
          </p:cNvPr>
          <p:cNvSpPr txBox="1"/>
          <p:nvPr/>
        </p:nvSpPr>
        <p:spPr>
          <a:xfrm>
            <a:off x="5396460" y="4644218"/>
            <a:ext cx="271322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Yard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177C4A-D3F2-449C-AA0D-0F8CBF4EC752}"/>
              </a:ext>
            </a:extLst>
          </p:cNvPr>
          <p:cNvSpPr txBox="1"/>
          <p:nvPr/>
        </p:nvSpPr>
        <p:spPr>
          <a:xfrm>
            <a:off x="5366478" y="5536605"/>
            <a:ext cx="271322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Chair</a:t>
            </a:r>
          </a:p>
        </p:txBody>
      </p:sp>
    </p:spTree>
    <p:extLst>
      <p:ext uri="{BB962C8B-B14F-4D97-AF65-F5344CB8AC3E}">
        <p14:creationId xmlns:p14="http://schemas.microsoft.com/office/powerpoint/2010/main" val="428022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5315"/>
            <a:ext cx="10452848" cy="69233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44211" y="3904842"/>
            <a:ext cx="3293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speaking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142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36" y="339362"/>
            <a:ext cx="4997094" cy="7317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881062"/>
            <a:ext cx="5753100" cy="5095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50" y="3229381"/>
            <a:ext cx="723900" cy="742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58" y="5141457"/>
            <a:ext cx="714375" cy="704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64" y="1563324"/>
            <a:ext cx="695325" cy="6667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40524" y="1371600"/>
            <a:ext cx="4932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A: Where’s Mom? </a:t>
            </a:r>
          </a:p>
          <a:p>
            <a:r>
              <a:rPr lang="en-US" sz="3600" dirty="0">
                <a:solidFill>
                  <a:srgbClr val="0070C0"/>
                </a:solidFill>
              </a:rPr>
              <a:t>B: She’s in the kitchen.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23106" y="3078482"/>
            <a:ext cx="4497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A: What’s she doing? B: She’s sleeping.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57939" y="4641672"/>
            <a:ext cx="53644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A: Is the mirror in the living room?    </a:t>
            </a:r>
          </a:p>
          <a:p>
            <a:r>
              <a:rPr lang="en-US" sz="3600" dirty="0">
                <a:solidFill>
                  <a:srgbClr val="0070C0"/>
                </a:solidFill>
              </a:rPr>
              <a:t>B: Yes, it is.</a:t>
            </a:r>
          </a:p>
          <a:p>
            <a:r>
              <a:rPr lang="en-US" sz="3600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400758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330</Words>
  <Application>Microsoft Office PowerPoint</Application>
  <PresentationFormat>Màn hình rộng</PresentationFormat>
  <Paragraphs>73</Paragraphs>
  <Slides>15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Chủ đề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Quynh Anh</dc:creator>
  <cp:lastModifiedBy>Quynh Anh</cp:lastModifiedBy>
  <cp:revision>1</cp:revision>
  <dcterms:created xsi:type="dcterms:W3CDTF">2023-06-04T23:53:31Z</dcterms:created>
  <dcterms:modified xsi:type="dcterms:W3CDTF">2023-06-04T23:54:17Z</dcterms:modified>
</cp:coreProperties>
</file>