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446" r:id="rId3"/>
    <p:sldId id="302" r:id="rId4"/>
    <p:sldId id="441" r:id="rId5"/>
    <p:sldId id="464" r:id="rId6"/>
    <p:sldId id="465" r:id="rId7"/>
    <p:sldId id="334" r:id="rId8"/>
    <p:sldId id="450" r:id="rId9"/>
    <p:sldId id="448" r:id="rId10"/>
    <p:sldId id="449" r:id="rId11"/>
    <p:sldId id="462" r:id="rId12"/>
    <p:sldId id="469" r:id="rId13"/>
    <p:sldId id="451" r:id="rId14"/>
    <p:sldId id="452" r:id="rId15"/>
    <p:sldId id="45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FF9F-3A2E-4EB5-8F7B-5617252564D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42877-ED19-4C4D-8211-703A01D796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33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 -  B    4  - C  5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make use of these pictures to say the sentences (e.g. : 3. Ben is in the yard) and students give their answer C.  Then ask students to work in pairs to do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 -  B    4  - C  5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38D7D6-4131-49DB-9E7A-05E6F2EF5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7C0D03-9A08-4CB0-90A0-7A67C75C5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EED7328-1C94-475F-9C60-D40D876F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89D1F6-6D63-4558-BB45-EDEDD9F8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2D4B6F-3F62-4E11-AD5E-286DCFD8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91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556788-CC84-4408-8E46-E22B6FFC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5B4E7D5-B9FE-4C09-8F63-11500C124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540536-C786-4A2A-95D5-A19817EE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8D2ABE-FE30-4A23-AFFD-D7B5BC14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87F574-7C33-4567-92E1-0FFDDA16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534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B9DF19A-028B-45D9-BAD1-5C2DCB39C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E253BDB-0684-48E8-A438-E3481F52D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9FB370-744B-44AB-92BA-4AD56F0A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2A4A3B-159B-4BCB-BD91-BD0011B1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AF819D-FF44-4C19-BE57-EFEB2A57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06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6804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9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82A802-4406-4400-9257-6EC85421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2B2B846-B0A3-42BD-958E-44461D35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C70460-BB76-4A23-BC0A-89DC99AD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2BD5C-2A48-4698-80EF-4B92B74B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828CDDC-4A09-47F9-97C5-35A96518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04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47BA9E-DD12-4C9E-B694-CAC2C3E0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63011D6-9435-4083-BF9C-A388204B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E02300-201D-4F57-8259-96F70E54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38BEAE-F4CC-49CA-9295-E6A00129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3A9D76-DD12-4CD6-9E92-28205AEC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710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284466-279B-4AD6-A388-673C968D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2F0F3C-D839-4AE9-A23E-F4ECC0529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097EC6-E6B7-41FE-A8D3-43BE184F2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FC272F-39C5-4881-A68C-8258FD9E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316A9-089C-4579-BA4B-7E7BF972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BDFFB16-EC8A-4B07-B06E-DA552E24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79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D7F4C4-7F44-4C30-AAE0-DBD46177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89D0764-7E45-430C-B848-0127B52C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5F95D8A-835F-48CD-B929-A2F73424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F6C8538-3BD2-4FCF-BB63-45E9ACA68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C067BBB-EA68-4833-B110-9FEAFF731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8A66DFC-98BD-4520-8633-B5A3F746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81DDB33-BF28-470B-8DCD-00DD6760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1260D22-FC5E-4580-9D5D-3CFC5B29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BAB1AA-E461-4181-B9C6-11F6F848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157DFA1-6882-41EB-BD66-169B7A82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40E89FF-ADE2-4E83-81C4-220528D0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B85739C-7CBC-462A-B4C1-4C31E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3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59DD4E9-EE3E-469B-BCAF-C59CC08E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6C2029A-373C-41AA-AA03-4F82CB9C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3CE8D6A-8FB6-4595-820B-233E0FD8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27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7D39EA-B592-44C2-9ACD-0D1CE18F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0867B4D-A517-412B-B81E-53A722A1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09F224C-63CC-4FFD-BD25-1247D35CF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D3B26A-1482-44AF-9419-9B663F94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B24572-ED83-4DAC-8FED-9474C107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AD58AB-B57D-486B-A3D2-49A90AB2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486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28544E5-EE20-4B49-8095-59C43337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EACD49-8A4F-4F9C-917A-16285ED24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423571B-6F17-4D3E-B2F0-D1477CAB5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B3DE8A2-F3ED-4A9B-BB8C-EC0DDD30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3865AF-00BA-4A05-87E1-506D1631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A871A14-A3D1-4638-9B2E-823C29B3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439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ECF9C4-856B-4724-ACDF-7724D83B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1A687E0-858C-49A2-BAC1-1FF276824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ECAFF1-47B8-4233-A19D-E04848C4D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BB0C-E6A0-4EB1-A9ED-1B7D0897C2A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B9223E-7E24-4118-9AD8-7B1E1A132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200528-DC5B-4C3B-93A1-2D748BE4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55A7-6CE7-4E18-8BB9-FFF5324E58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73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 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412"/>
            <a:ext cx="5210175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20" y="3642355"/>
            <a:ext cx="5676566" cy="240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29" y="987061"/>
            <a:ext cx="6454728" cy="227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415" y="3543300"/>
            <a:ext cx="5660206" cy="2508708"/>
          </a:xfrm>
          <a:prstGeom prst="rect">
            <a:avLst/>
          </a:prstGeom>
        </p:spPr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963A94BA-F1CA-3211-4C1D-013BD7CB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15" y="266207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7B4FFD1F-19EE-1E0A-9F5F-C2471DDA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462" y="5448884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882A2BBD-193C-DA61-46A2-346141B3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6856" y="5448884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CD2-TRACK 46 (2)">
            <a:hlinkClick r:id="" action="ppaction://media"/>
            <a:extLst>
              <a:ext uri="{FF2B5EF4-FFF2-40B4-BE49-F238E27FC236}">
                <a16:creationId xmlns:a16="http://schemas.microsoft.com/office/drawing/2014/main" id="{DBDA5AAB-6A19-265F-262E-309DF9AA0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5351" y="10873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95817-A165-4B6A-46F7-03A729CD1439}"/>
              </a:ext>
            </a:extLst>
          </p:cNvPr>
          <p:cNvSpPr/>
          <p:nvPr/>
        </p:nvSpPr>
        <p:spPr>
          <a:xfrm>
            <a:off x="9521687" y="805992"/>
            <a:ext cx="1411356" cy="1072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AC671-946C-0F8F-8EBF-2D3AE862FC16}"/>
              </a:ext>
            </a:extLst>
          </p:cNvPr>
          <p:cNvSpPr/>
          <p:nvPr/>
        </p:nvSpPr>
        <p:spPr>
          <a:xfrm>
            <a:off x="6916539" y="577349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6179712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3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3" y="1221805"/>
            <a:ext cx="6961167" cy="2600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C0FCF-D418-6333-F084-0D89A4878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477" y="3822306"/>
            <a:ext cx="6861255" cy="2421619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3429500-3D1A-107A-0D50-03EC60094E82}"/>
              </a:ext>
            </a:extLst>
          </p:cNvPr>
          <p:cNvSpPr/>
          <p:nvPr/>
        </p:nvSpPr>
        <p:spPr>
          <a:xfrm>
            <a:off x="156508" y="436783"/>
            <a:ext cx="432122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 </a:t>
            </a:r>
          </a:p>
        </p:txBody>
      </p:sp>
      <p:pic>
        <p:nvPicPr>
          <p:cNvPr id="6" name="Picture 5" descr="https://phongthuyxanh.vn/wp-content/uploads/d%E1%BA%A5u-t%C3%ADch.png">
            <a:extLst>
              <a:ext uri="{FF2B5EF4-FFF2-40B4-BE49-F238E27FC236}">
                <a16:creationId xmlns:a16="http://schemas.microsoft.com/office/drawing/2014/main" id="{101D085B-43AE-5FD5-C7BA-A7D240DA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732" y="303326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26BD06D1-7D1D-B26D-6005-06721A1C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184" y="5512515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49E42-F4E1-E0DA-E679-1DF9E6878FF8}"/>
              </a:ext>
            </a:extLst>
          </p:cNvPr>
          <p:cNvSpPr txBox="1"/>
          <p:nvPr/>
        </p:nvSpPr>
        <p:spPr>
          <a:xfrm>
            <a:off x="7322179" y="1746735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mother 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74545-1559-1FD2-953B-945AF32CB86F}"/>
              </a:ext>
            </a:extLst>
          </p:cNvPr>
          <p:cNvSpPr txBox="1"/>
          <p:nvPr/>
        </p:nvSpPr>
        <p:spPr>
          <a:xfrm>
            <a:off x="354034" y="4217384"/>
            <a:ext cx="48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bedroom has______.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B4188-3D73-AC31-C1F7-25A303E58BC4}"/>
              </a:ext>
            </a:extLst>
          </p:cNvPr>
          <p:cNvSpPr txBox="1"/>
          <p:nvPr/>
        </p:nvSpPr>
        <p:spPr>
          <a:xfrm>
            <a:off x="254523" y="5147035"/>
            <a:ext cx="535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bedroom has a picture (in it).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B6555-B479-17E8-C6EC-6115B636511E}"/>
              </a:ext>
            </a:extLst>
          </p:cNvPr>
          <p:cNvSpPr txBox="1"/>
          <p:nvPr/>
        </p:nvSpPr>
        <p:spPr>
          <a:xfrm>
            <a:off x="7350808" y="2654036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mother is cooking.</a:t>
            </a:r>
          </a:p>
        </p:txBody>
      </p:sp>
    </p:spTree>
    <p:extLst>
      <p:ext uri="{BB962C8B-B14F-4D97-AF65-F5344CB8AC3E}">
        <p14:creationId xmlns:p14="http://schemas.microsoft.com/office/powerpoint/2010/main" val="220844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9" y="1133647"/>
            <a:ext cx="5676566" cy="240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638275"/>
            <a:ext cx="5660206" cy="2508708"/>
          </a:xfrm>
          <a:prstGeom prst="rect">
            <a:avLst/>
          </a:prstGeom>
        </p:spPr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7B4FFD1F-19EE-1E0A-9F5F-C2471DDA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291" y="282587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882A2BBD-193C-DA61-46A2-346141B3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5454" y="5543859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CD2-TRACK 46 (2)">
            <a:hlinkClick r:id="" action="ppaction://media"/>
            <a:extLst>
              <a:ext uri="{FF2B5EF4-FFF2-40B4-BE49-F238E27FC236}">
                <a16:creationId xmlns:a16="http://schemas.microsoft.com/office/drawing/2014/main" id="{DBDA5AAB-6A19-265F-262E-309DF9AA0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25351" y="10873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95817-A165-4B6A-46F7-03A729CD1439}"/>
              </a:ext>
            </a:extLst>
          </p:cNvPr>
          <p:cNvSpPr/>
          <p:nvPr/>
        </p:nvSpPr>
        <p:spPr>
          <a:xfrm>
            <a:off x="9521687" y="805992"/>
            <a:ext cx="1411356" cy="1072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435BA372-F03C-1D5C-E851-C1E900B5FBA0}"/>
              </a:ext>
            </a:extLst>
          </p:cNvPr>
          <p:cNvSpPr/>
          <p:nvPr/>
        </p:nvSpPr>
        <p:spPr>
          <a:xfrm>
            <a:off x="316520" y="424895"/>
            <a:ext cx="432122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25197-A49C-B22D-E1E9-CAB98D6E02A5}"/>
              </a:ext>
            </a:extLst>
          </p:cNvPr>
          <p:cNvSpPr txBox="1"/>
          <p:nvPr/>
        </p:nvSpPr>
        <p:spPr>
          <a:xfrm>
            <a:off x="6927883" y="1460841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kitchen _______.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6EA48-6067-3B59-124B-7C25570C2699}"/>
              </a:ext>
            </a:extLst>
          </p:cNvPr>
          <p:cNvSpPr txBox="1"/>
          <p:nvPr/>
        </p:nvSpPr>
        <p:spPr>
          <a:xfrm>
            <a:off x="6966528" y="2228672"/>
            <a:ext cx="506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kitchen is blue./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kitchen has a picture.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F9122-F26F-98A2-5EF5-B16657194A47}"/>
              </a:ext>
            </a:extLst>
          </p:cNvPr>
          <p:cNvSpPr txBox="1"/>
          <p:nvPr/>
        </p:nvSpPr>
        <p:spPr>
          <a:xfrm>
            <a:off x="672107" y="5075557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Hưng</a:t>
            </a:r>
            <a:r>
              <a:rPr lang="en-US" sz="3600" dirty="0">
                <a:solidFill>
                  <a:srgbClr val="0070C0"/>
                </a:solidFill>
              </a:rPr>
              <a:t> is cleaning.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49C28-A4E0-49E9-CD7A-77AB48B0DACD}"/>
              </a:ext>
            </a:extLst>
          </p:cNvPr>
          <p:cNvSpPr txBox="1"/>
          <p:nvPr/>
        </p:nvSpPr>
        <p:spPr>
          <a:xfrm>
            <a:off x="672106" y="4134858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Hưng</a:t>
            </a:r>
            <a:r>
              <a:rPr lang="en-US" sz="3600" dirty="0">
                <a:solidFill>
                  <a:srgbClr val="0070C0"/>
                </a:solidFill>
              </a:rPr>
              <a:t> _______.</a:t>
            </a:r>
          </a:p>
        </p:txBody>
      </p:sp>
    </p:spTree>
    <p:extLst>
      <p:ext uri="{BB962C8B-B14F-4D97-AF65-F5344CB8AC3E}">
        <p14:creationId xmlns:p14="http://schemas.microsoft.com/office/powerpoint/2010/main" val="17102742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3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52"/>
            <a:ext cx="8448675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90" y="1852612"/>
            <a:ext cx="8505825" cy="3381375"/>
          </a:xfrm>
          <a:prstGeom prst="rect">
            <a:avLst/>
          </a:prstGeom>
        </p:spPr>
      </p:pic>
      <p:pic>
        <p:nvPicPr>
          <p:cNvPr id="4" name="Picture 3" descr="https://phongthuyxanh.vn/wp-content/uploads/d%E1%BA%A5u-t%C3%ADch.png">
            <a:extLst>
              <a:ext uri="{FF2B5EF4-FFF2-40B4-BE49-F238E27FC236}">
                <a16:creationId xmlns:a16="http://schemas.microsoft.com/office/drawing/2014/main" id="{CCBF2900-70A2-B9B5-36CF-10F4023B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957" y="413265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82613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52"/>
            <a:ext cx="84486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87" y="1979430"/>
            <a:ext cx="8420100" cy="3343275"/>
          </a:xfrm>
          <a:prstGeom prst="rect">
            <a:avLst/>
          </a:prstGeom>
        </p:spPr>
      </p:pic>
      <p:pic>
        <p:nvPicPr>
          <p:cNvPr id="5" name="Picture 4" descr="https://phongthuyxanh.vn/wp-content/uploads/d%E1%BA%A5u-t%C3%ADch.png">
            <a:extLst>
              <a:ext uri="{FF2B5EF4-FFF2-40B4-BE49-F238E27FC236}">
                <a16:creationId xmlns:a16="http://schemas.microsoft.com/office/drawing/2014/main" id="{0FE07647-42B7-4A2B-37D3-C58DEDCF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603" y="251124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FBC3724-3CA4-1548-C1B2-25EE05C0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271" y="4230417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680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60071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0745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7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where people are, asking what people are doing, asking where things are and talking about their homes.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9B73-205D-72B4-29F0-2549ECFA96B8}"/>
              </a:ext>
            </a:extLst>
          </p:cNvPr>
          <p:cNvSpPr txBox="1">
            <a:spLocks/>
          </p:cNvSpPr>
          <p:nvPr/>
        </p:nvSpPr>
        <p:spPr>
          <a:xfrm>
            <a:off x="2847702" y="746323"/>
            <a:ext cx="5721531" cy="9518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5400" b="1" dirty="0">
                <a:solidFill>
                  <a:srgbClr val="002060"/>
                </a:solidFill>
                <a:latin typeface="Bauhaus 93" pitchFamily="82" charset="77"/>
              </a:rPr>
              <a:t>How To Play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F1CC91B-B003-06F0-B20A-65022D87B2D0}"/>
              </a:ext>
            </a:extLst>
          </p:cNvPr>
          <p:cNvSpPr txBox="1">
            <a:spLocks/>
          </p:cNvSpPr>
          <p:nvPr/>
        </p:nvSpPr>
        <p:spPr>
          <a:xfrm>
            <a:off x="406421" y="2058823"/>
            <a:ext cx="1162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4000" dirty="0">
                <a:solidFill>
                  <a:srgbClr val="002060"/>
                </a:solidFill>
              </a:rPr>
              <a:t>Students must take turns reading the words in order.</a:t>
            </a:r>
          </a:p>
          <a:p>
            <a:r>
              <a:rPr lang="en-VN" sz="4000" dirty="0">
                <a:solidFill>
                  <a:srgbClr val="002060"/>
                </a:solidFill>
              </a:rPr>
              <a:t>Each time a student can choose to say the words in 1 square, 2 squares or a maximum of 3 squares.</a:t>
            </a:r>
          </a:p>
          <a:p>
            <a:r>
              <a:rPr lang="en-VN" sz="4000" dirty="0">
                <a:solidFill>
                  <a:srgbClr val="002060"/>
                </a:solidFill>
              </a:rPr>
              <a:t>The student who says the last word must dance!</a:t>
            </a:r>
          </a:p>
          <a:p>
            <a:pPr marL="0" indent="0">
              <a:buNone/>
            </a:pP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343837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4986044" y="2236057"/>
            <a:ext cx="182011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room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box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sleeping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closet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beds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sofas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bedroom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picture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yard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chai</a:t>
            </a:r>
            <a:r>
              <a:rPr lang="vi-VN" sz="3600" b="1" dirty="0">
                <a:solidFill>
                  <a:schemeClr val="tx1"/>
                </a:solidFill>
              </a:rPr>
              <a:t>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desks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cleaning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bed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eating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boxes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chemeClr val="tx1"/>
                </a:solidFill>
              </a:rPr>
              <a:t>bathroom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closet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sofa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kitchen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mirror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desk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pictures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cooking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mirrors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playing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TV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chai</a:t>
            </a:r>
            <a:r>
              <a:rPr lang="vi-VN" sz="3600" b="1" dirty="0">
                <a:solidFill>
                  <a:schemeClr val="tx1"/>
                </a:solidFill>
              </a:rPr>
              <a:t>r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412"/>
            <a:ext cx="5210175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441" y="1073127"/>
            <a:ext cx="7732852" cy="231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639" y="3603344"/>
            <a:ext cx="6961167" cy="2600501"/>
          </a:xfrm>
          <a:prstGeom prst="rect">
            <a:avLst/>
          </a:prstGeom>
        </p:spPr>
      </p:pic>
      <p:pic>
        <p:nvPicPr>
          <p:cNvPr id="6" name="Picture 5" descr="https://phongthuyxanh.vn/wp-content/uploads/d%E1%BA%A5u-t%C3%ADch.png">
            <a:extLst>
              <a:ext uri="{FF2B5EF4-FFF2-40B4-BE49-F238E27FC236}">
                <a16:creationId xmlns:a16="http://schemas.microsoft.com/office/drawing/2014/main" id="{8A1001F8-B16B-6D1A-D6E7-5F289879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93" y="5431740"/>
            <a:ext cx="542661" cy="54266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CD2-TRACK 46 (1)">
            <a:hlinkClick r:id="" action="ppaction://media"/>
            <a:extLst>
              <a:ext uri="{FF2B5EF4-FFF2-40B4-BE49-F238E27FC236}">
                <a16:creationId xmlns:a16="http://schemas.microsoft.com/office/drawing/2014/main" id="{8C51723F-20CB-1227-7E4C-8305E0BBB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4012" y="1783108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411C02-1F54-E78F-3521-2378D3CF0FB0}"/>
              </a:ext>
            </a:extLst>
          </p:cNvPr>
          <p:cNvSpPr/>
          <p:nvPr/>
        </p:nvSpPr>
        <p:spPr>
          <a:xfrm>
            <a:off x="10245214" y="1695911"/>
            <a:ext cx="1005846" cy="894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8AC671-946C-0F8F-8EBF-2D3AE862FC16}"/>
              </a:ext>
            </a:extLst>
          </p:cNvPr>
          <p:cNvSpPr/>
          <p:nvPr/>
        </p:nvSpPr>
        <p:spPr>
          <a:xfrm>
            <a:off x="7286128" y="475531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7951508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279</Words>
  <Application>Microsoft Office PowerPoint</Application>
  <PresentationFormat>Màn hình rộng</PresentationFormat>
  <Paragraphs>71</Paragraphs>
  <Slides>15</Slides>
  <Notes>4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Bauhaus 93</vt:lpstr>
      <vt:lpstr>Calibri</vt:lpstr>
      <vt:lpstr>Times New Roman</vt:lpstr>
      <vt:lpstr>Tw Cen MT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2023-06-04T23:52:02Z</dcterms:created>
  <dcterms:modified xsi:type="dcterms:W3CDTF">2023-06-04T23:53:24Z</dcterms:modified>
</cp:coreProperties>
</file>