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436" r:id="rId3"/>
    <p:sldId id="392" r:id="rId4"/>
    <p:sldId id="292" r:id="rId5"/>
    <p:sldId id="470" r:id="rId6"/>
    <p:sldId id="471" r:id="rId7"/>
    <p:sldId id="472" r:id="rId8"/>
    <p:sldId id="473" r:id="rId9"/>
    <p:sldId id="334" r:id="rId10"/>
    <p:sldId id="375" r:id="rId11"/>
    <p:sldId id="457" r:id="rId12"/>
    <p:sldId id="465" r:id="rId13"/>
    <p:sldId id="466" r:id="rId14"/>
    <p:sldId id="467" r:id="rId15"/>
    <p:sldId id="46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4DDC-C482-4DA9-A442-E4C798AAD81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84035-9AA9-4EA5-9BBB-6F6984545A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36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which safe to get the right answer.  E.g.: (Where is a bed?  It’s in the brown safe.) That’s right. What color is it? It’s 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DAA5F2-74B8-45AA-AB42-153CB78B6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D828EEA-C072-4FD8-9330-6A8B6CA61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6741EA-D74D-4029-BBC6-553D936D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CDBB2-4034-423B-8331-EF9A7D78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EE59D1-CECC-43F9-A899-C831727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04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8A281-2F19-4D69-971C-0AAAD3FC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2BB145-A0C4-4FEC-9A98-47360C8E2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3F9A0E-F58B-4BAB-9419-A562F56A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66C478-A0FF-4C17-B09D-E21C0447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AFCBF-F5A8-48C2-859F-9CB2882D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271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7AC0E52-7303-4CEE-9817-1CDFDC15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40F5482-E6EC-4DC9-BC9D-02381EEFD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46CA71-4436-4300-A5F2-C9C93362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4E3C08-202A-43F0-AF24-6EAD9EEB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316C6E-B65C-4B6D-8A5A-C19F019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14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043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6E0DEA-D9DE-4C7E-AE77-1662246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852C5B-6032-4B3A-9871-0C7E4CD7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4EC7CF-A441-47F1-B212-51581DB6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B32DEB-3B45-4DE9-BDAC-9BB90458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81B2BD-17D6-4927-919F-A0C103CE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7091EB-7DD4-460B-BEF8-6032EB07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43170D-1B48-426E-88FF-BC7FEE67C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5BD883-DA69-4E9A-BFAE-82713E0C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710352-3C65-4FB8-BC50-B1A98B5E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6D50CE-1BEE-4C23-9043-FB6064C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28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AADE3D-2021-4FF4-B0B3-F828F242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C40779-8913-43BB-9855-2F24AA83C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5039FE1-E2B5-4E05-ADFA-6BD6B982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CBD417B-30CA-472E-A66C-CF1CBE25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3710236-B5C8-4781-AC48-E05A2A1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0EEE29-99CE-426F-8D6C-9CD3B051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11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5F3E6E-16FF-4E66-8855-EE26E89C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914D0B-5F63-4E11-B4E5-CF2FA08A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12DCDB8-E288-41C8-9EFB-8F9B4FB9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C874928-05D4-40B8-8571-7A702F465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C97D2D6-0D89-4111-AD5F-2EE39C0D0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93AACB-7EE6-4986-9B39-BFF52311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F293BD8-B93B-403D-8447-34B132F9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E3402E5-B62C-4D4C-AC26-4B7AFD41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6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425D3D-7C91-4E05-8ABD-5ECABE4D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C48872A-6F45-4238-8BB8-CD79561A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09B243F-C3D0-4FAA-A4D9-C85DBC96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CCABA4F-A6CF-4B98-89BE-DF5F420A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2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9A1BF2-6F44-47BC-9A3D-6C027517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F6BF00E-7671-407A-8C09-A8DC0FD2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8BB8BA3-5D39-4B41-9656-B28AEE9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09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1C678C-96F5-42C2-8B15-7D742EA3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DD3F49-8F2D-4DFE-902F-5EB67E63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17D7AA-D30D-4E4B-B812-D485A334F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CB23DA-754C-4B4D-A36C-AE219C12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C4B8AFD-F93E-4683-91CD-00B00893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E64967-A1A3-4FF1-A49B-15419F4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79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A54E77-D4A7-4C31-8425-B14EFB62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25FF429-700B-494E-A2B3-7818A7F75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5C2E20B-366E-4340-8688-8F852F71B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F363E4-91D3-4A2C-9530-03BF9A58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24193B-088E-43DF-8B0B-B90EFCAE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E21023C-FDF9-4200-8E3C-CC319D0F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094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5D7EAFD-92C3-4E2F-A061-0830D74F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F0E4F3F-F8E7-4F88-8C37-A7022762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FF232D-726A-4EA2-8D64-25622677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6473-2275-4B5C-807B-C1D448F782C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5FE4AC-D1E3-431F-87FC-9F80C264E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43A137-B790-4942-B62E-D9BD95EAC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0FF8-21B0-42CF-BEB5-D67882EB5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36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23" y="959224"/>
            <a:ext cx="9705295" cy="55320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6802E-1AA6-AF9F-2DE4-5941D0C9C879}"/>
              </a:ext>
            </a:extLst>
          </p:cNvPr>
          <p:cNvCxnSpPr>
            <a:cxnSpLocks/>
          </p:cNvCxnSpPr>
          <p:nvPr/>
        </p:nvCxnSpPr>
        <p:spPr>
          <a:xfrm>
            <a:off x="5056093" y="2305662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5D6099-CE20-5C8D-4C77-2CF768F5FAF5}"/>
              </a:ext>
            </a:extLst>
          </p:cNvPr>
          <p:cNvCxnSpPr>
            <a:cxnSpLocks/>
          </p:cNvCxnSpPr>
          <p:nvPr/>
        </p:nvCxnSpPr>
        <p:spPr>
          <a:xfrm>
            <a:off x="2689410" y="4600627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D50DE6-33F2-6DBD-9004-F7E662736605}"/>
              </a:ext>
            </a:extLst>
          </p:cNvPr>
          <p:cNvCxnSpPr>
            <a:cxnSpLocks/>
          </p:cNvCxnSpPr>
          <p:nvPr/>
        </p:nvCxnSpPr>
        <p:spPr>
          <a:xfrm>
            <a:off x="3263153" y="5228157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1C206-CB64-AB64-B4C5-1358EEB34DDA}"/>
              </a:ext>
            </a:extLst>
          </p:cNvPr>
          <p:cNvCxnSpPr>
            <a:cxnSpLocks/>
          </p:cNvCxnSpPr>
          <p:nvPr/>
        </p:nvCxnSpPr>
        <p:spPr>
          <a:xfrm>
            <a:off x="2958353" y="2771828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680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BD710-5D69-6091-95CF-6010B73E3324}"/>
              </a:ext>
            </a:extLst>
          </p:cNvPr>
          <p:cNvCxnSpPr>
            <a:cxnSpLocks/>
          </p:cNvCxnSpPr>
          <p:nvPr/>
        </p:nvCxnSpPr>
        <p:spPr>
          <a:xfrm>
            <a:off x="3370729" y="3569685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0B7DC-8EB0-B38E-4D68-563E9E534459}"/>
              </a:ext>
            </a:extLst>
          </p:cNvPr>
          <p:cNvCxnSpPr>
            <a:cxnSpLocks/>
          </p:cNvCxnSpPr>
          <p:nvPr/>
        </p:nvCxnSpPr>
        <p:spPr>
          <a:xfrm>
            <a:off x="3774141" y="5631567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0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130630" y="2431168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2722198" y="4744062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433483" y="2762862"/>
            <a:ext cx="1697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3818965" y="5640532"/>
            <a:ext cx="35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272118" y="5201262"/>
            <a:ext cx="2112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349727" y="3587615"/>
            <a:ext cx="469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425" y="444163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read a text about one’s home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write a short paragraph about their home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</a:t>
            </a:r>
            <a:r>
              <a:rPr lang="en-US" sz="3600" dirty="0">
                <a:solidFill>
                  <a:srgbClr val="00B050"/>
                </a:solidFill>
              </a:rPr>
              <a:t>Revision (words about colors and things in a house).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- I have </a:t>
            </a:r>
            <a:r>
              <a:rPr lang="en-US" sz="3600" dirty="0">
                <a:solidFill>
                  <a:srgbClr val="FF0000"/>
                </a:solidFill>
              </a:rPr>
              <a:t>a desk</a:t>
            </a:r>
            <a:r>
              <a:rPr lang="en-US" sz="3600" dirty="0">
                <a:solidFill>
                  <a:srgbClr val="00B050"/>
                </a:solidFill>
              </a:rPr>
              <a:t> in my bedroom.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I love my bedroom. It is </a:t>
            </a:r>
            <a:r>
              <a:rPr lang="en-US" sz="3600" dirty="0">
                <a:solidFill>
                  <a:srgbClr val="FF0000"/>
                </a:solidFill>
              </a:rPr>
              <a:t>pink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     It has </a:t>
            </a:r>
            <a:r>
              <a:rPr lang="en-US" sz="3600" dirty="0">
                <a:solidFill>
                  <a:srgbClr val="FF0000"/>
                </a:solidFill>
              </a:rPr>
              <a:t>a picture </a:t>
            </a:r>
            <a:r>
              <a:rPr lang="en-US" sz="3600" dirty="0">
                <a:solidFill>
                  <a:srgbClr val="00B050"/>
                </a:solidFill>
              </a:rPr>
              <a:t>in it.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bed 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32" y="3278580"/>
            <a:ext cx="1349348" cy="1371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40" y="3266827"/>
            <a:ext cx="1321922" cy="1349348"/>
          </a:xfrm>
          <a:prstGeom prst="rect">
            <a:avLst/>
          </a:prstGeom>
        </p:spPr>
      </p:pic>
      <p:grpSp>
        <p:nvGrpSpPr>
          <p:cNvPr id="24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r 2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Or 32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</p:spTree>
    <p:extLst>
      <p:ext uri="{BB962C8B-B14F-4D97-AF65-F5344CB8AC3E}">
        <p14:creationId xmlns:p14="http://schemas.microsoft.com/office/powerpoint/2010/main" val="33813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chair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05" y="3414753"/>
            <a:ext cx="1251336" cy="127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120" y="3289339"/>
            <a:ext cx="1298066" cy="1272105"/>
          </a:xfrm>
          <a:prstGeom prst="rect">
            <a:avLst/>
          </a:prstGeom>
        </p:spPr>
      </p:pic>
      <p:grpSp>
        <p:nvGrpSpPr>
          <p:cNvPr id="25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Or 28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9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TV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07" y="3170384"/>
            <a:ext cx="1439420" cy="14749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338" y="3170384"/>
            <a:ext cx="1332796" cy="1457190"/>
          </a:xfrm>
          <a:prstGeom prst="rect">
            <a:avLst/>
          </a:prstGeom>
        </p:spPr>
      </p:pic>
      <p:grpSp>
        <p:nvGrpSpPr>
          <p:cNvPr id="3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Or 3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74255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Or 39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desk?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61" y="3222932"/>
            <a:ext cx="1438027" cy="14678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153" y="3086237"/>
            <a:ext cx="1449961" cy="1485763"/>
          </a:xfrm>
          <a:prstGeom prst="rect">
            <a:avLst/>
          </a:prstGeom>
        </p:spPr>
      </p:pic>
      <p:grpSp>
        <p:nvGrpSpPr>
          <p:cNvPr id="2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Or 2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4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Màn hình rộng</PresentationFormat>
  <Paragraphs>30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2023-06-04T23:50:10Z</dcterms:created>
  <dcterms:modified xsi:type="dcterms:W3CDTF">2023-06-04T23:51:50Z</dcterms:modified>
</cp:coreProperties>
</file>