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36" r:id="rId3"/>
    <p:sldId id="302" r:id="rId4"/>
    <p:sldId id="292" r:id="rId5"/>
    <p:sldId id="442" r:id="rId6"/>
    <p:sldId id="334" r:id="rId7"/>
    <p:sldId id="375" r:id="rId8"/>
    <p:sldId id="443" r:id="rId9"/>
    <p:sldId id="445" r:id="rId10"/>
    <p:sldId id="444" r:id="rId11"/>
    <p:sldId id="446" r:id="rId12"/>
    <p:sldId id="447" r:id="rId13"/>
    <p:sldId id="448" r:id="rId14"/>
    <p:sldId id="345" r:id="rId15"/>
    <p:sldId id="43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8943A4-B701-4057-A3E8-40EFC726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D9458F-F3B6-43EA-AA6C-36B3BC73B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A672AE-751B-421E-9DD8-EA21E3E5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8E1027-80AD-4947-952C-B2BA6546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0511A5-0ED5-43C5-B563-FF389A54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3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5C182B-DDA6-4E13-A8A4-88E1EB0F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E3BAC30-B9FE-4118-80A1-A0E652666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D315C2-74A4-47B7-BDE4-A3D832F9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A9088A-EAF9-408E-A5DD-F981CD7A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5AF29A-3245-4221-AF08-597DDC6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6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4C20567-40B6-412F-9BA0-712B9E998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BE55BD3-152A-4DDF-A428-9169E046B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FD863C-F97F-442A-9E36-D6F81C13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A28957-1E57-4564-9600-9CD291D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6A58A1-2BCA-4F6C-A2E6-CD8675DA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6541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4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D8804F-8F73-4FDA-B1CF-E79AF108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F826AD-2237-470E-B941-2A0745A2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12D48D-572C-42CB-BB14-0609E4C5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18663C-3445-4203-8AC5-9C916BF7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5BDA54-703C-45EE-8526-0FF2D7F0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3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95F1E7-ED19-468E-BE76-F39D1205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4A6F39C-BD64-4AD8-8F5D-BB0D21EF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761E16-24B2-40E0-AC7D-9233D686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93895A-1909-4A60-86FA-88989FD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D99B59-1371-4ED2-926D-11B613E2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5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099A61-C124-470B-BF7A-19C0A8D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4F087EA-A8B3-47CC-8329-417FA1CFD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27D56E-42A1-4A7C-AE5A-32BE658A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9CC163-D970-40DF-A1E8-B4F92EFB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E4D57DF-6027-4350-BFBA-5691E73F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0560F9A-EE1A-4E75-A9C7-1274DE80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74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00ACAD-B6B2-42FA-936C-E8482461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DCDDBC-01D0-4D79-B698-4B15C04EE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3F2E331-0DCB-41E3-9BFB-A97DC2F83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8472EF5-036F-4BFC-80A9-E87A7A9FA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192628-6BEA-410A-965F-D0DE30946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8BDC937-52F1-4B67-A065-AF133A1B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B0A0C8-8CF2-49E9-B722-8EB1DF02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22E252C-A218-459B-BCC2-BAF63D9A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08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098805-40DE-4DCD-92D1-D3B7C9A1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1E37B1E-6289-4AD0-8F2A-2C3BF406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555F5C7-4DD4-4DFE-AB0B-72A7643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45C587E-01C5-4C7D-B4A4-838016C2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93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0B82E6D-E49A-4CCC-8419-1E9180F1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9B920CA-1F04-4DD4-AAD3-BA837657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5A8341-1920-4F4A-84A4-A4EC5F17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47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DDBC5B-2BE3-4AA2-BED0-E705E2A0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D05A7A5-8C88-4457-BFB1-3FF3C012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EBDC72F-DF38-4DD3-AD3F-FBAA1346C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FB681B7-CA0D-41CF-AF66-27E7F9E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8765AF-A7DF-471D-9D5A-F202EFD5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FB0FBE0-CF4C-4BFB-98E0-44D5FE38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7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DB7CAE-8FFE-432C-BD89-5CB1BA51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630127-9348-4D6D-A41D-41E251C71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A8B083-FB5F-4D75-977E-7F86464CC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E351DC-40A9-4CED-9971-AD476904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C3D526-1662-4B9E-9756-AB877EED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0436AAD-32B8-47D1-9BFD-DC8623F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62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700B542-771F-4471-991C-85D4340E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E064715-30AC-46AE-B619-C558EC636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7C6D58-0FC1-41E7-8932-93063703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7B38-F9C1-48E5-AD0F-1A0CCAEA477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0D125F-82C1-4CD3-B778-72EEEA34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03AFB0-0647-462E-9B29-B97FF3CF8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C2F6-A083-4E4E-8519-3EE52F24D6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84" y="2493236"/>
            <a:ext cx="8086725" cy="382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785104" cy="768156"/>
          </a:xfrm>
          <a:prstGeom prst="wedgeRoundRectCallout">
            <a:avLst>
              <a:gd name="adj1" fmla="val -48862"/>
              <a:gd name="adj2" fmla="val 93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240846" y="1757029"/>
            <a:ext cx="1948952" cy="736207"/>
          </a:xfrm>
          <a:prstGeom prst="wedgeRoundRectCallout">
            <a:avLst>
              <a:gd name="adj1" fmla="val 79441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812601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59" y="2465295"/>
            <a:ext cx="7468071" cy="39334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5" y="1248849"/>
            <a:ext cx="6142155" cy="768156"/>
          </a:xfrm>
          <a:prstGeom prst="wedgeRoundRectCallout">
            <a:avLst>
              <a:gd name="adj1" fmla="val -47928"/>
              <a:gd name="adj2" fmla="val 80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18212" y="1847356"/>
            <a:ext cx="1825035" cy="736207"/>
          </a:xfrm>
          <a:prstGeom prst="wedgeRoundRectCallout">
            <a:avLst>
              <a:gd name="adj1" fmla="val 54523"/>
              <a:gd name="adj2" fmla="val 844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7814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466342"/>
            <a:ext cx="7046730" cy="393241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7980" y="1168167"/>
            <a:ext cx="5920087" cy="768156"/>
          </a:xfrm>
          <a:prstGeom prst="wedgeRoundRectCallout">
            <a:avLst>
              <a:gd name="adj1" fmla="val -49598"/>
              <a:gd name="adj2" fmla="val 821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92792" y="1730135"/>
            <a:ext cx="1975078" cy="736207"/>
          </a:xfrm>
          <a:prstGeom prst="wedgeRoundRectCallout">
            <a:avLst>
              <a:gd name="adj1" fmla="val 61925"/>
              <a:gd name="adj2" fmla="val 905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2773419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2502881"/>
            <a:ext cx="7018437" cy="392571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005688" cy="768156"/>
          </a:xfrm>
          <a:prstGeom prst="wedgeRoundRectCallout">
            <a:avLst>
              <a:gd name="adj1" fmla="val -51485"/>
              <a:gd name="adj2" fmla="val 996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01575" y="1766674"/>
            <a:ext cx="1871343" cy="736207"/>
          </a:xfrm>
          <a:prstGeom prst="wedgeRoundRectCallout">
            <a:avLst>
              <a:gd name="adj1" fmla="val 78805"/>
              <a:gd name="adj2" fmla="val 941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3731451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1088"/>
              <a:gd name="adj2" fmla="val 1133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353900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3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bathroom.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117"/>
            <a:ext cx="1855039" cy="182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" y="2571649"/>
            <a:ext cx="1909987" cy="19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49" y="4394612"/>
            <a:ext cx="1909988" cy="19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79" y="897172"/>
            <a:ext cx="1757976" cy="178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056" y="2697421"/>
            <a:ext cx="1732199" cy="173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54" y="4429620"/>
            <a:ext cx="1721889" cy="1727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828" y="915036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828" y="568234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828" y="280819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828" y="3792351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3828" y="182403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3828" y="4773534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15" name="Curved Connector 14"/>
          <p:cNvCxnSpPr>
            <a:cxnSpLocks/>
            <a:stCxn id="2" idx="3"/>
          </p:cNvCxnSpPr>
          <p:nvPr/>
        </p:nvCxnSpPr>
        <p:spPr>
          <a:xfrm>
            <a:off x="1855039" y="1774599"/>
            <a:ext cx="2863211" cy="2456742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  <a:endCxn id="12" idx="1"/>
          </p:cNvCxnSpPr>
          <p:nvPr/>
        </p:nvCxnSpPr>
        <p:spPr>
          <a:xfrm flipV="1">
            <a:off x="1855039" y="2154559"/>
            <a:ext cx="2908789" cy="1676201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1847696" y="5104060"/>
            <a:ext cx="2846781" cy="578283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>
            <a:off x="6725274" y="1329270"/>
            <a:ext cx="3391380" cy="630159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6759242" y="3138718"/>
            <a:ext cx="3278037" cy="2543625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6712386" y="3581888"/>
            <a:ext cx="3231182" cy="254089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C4DA17BC-65F6-7904-717C-DBA81E908431}"/>
              </a:ext>
            </a:extLst>
          </p:cNvPr>
          <p:cNvSpPr/>
          <p:nvPr/>
        </p:nvSpPr>
        <p:spPr>
          <a:xfrm>
            <a:off x="1302546" y="138340"/>
            <a:ext cx="772491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 the picture with its meaning.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2205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60" y="2524415"/>
            <a:ext cx="8086725" cy="391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998464" cy="768156"/>
          </a:xfrm>
          <a:prstGeom prst="wedgeRoundRectCallout">
            <a:avLst>
              <a:gd name="adj1" fmla="val -48212"/>
              <a:gd name="adj2" fmla="val 98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57491" y="1868889"/>
            <a:ext cx="1935426" cy="736207"/>
          </a:xfrm>
          <a:prstGeom prst="wedgeRoundRectCallout">
            <a:avLst>
              <a:gd name="adj1" fmla="val 69650"/>
              <a:gd name="adj2" fmla="val 795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947856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55" y="2515449"/>
            <a:ext cx="8086725" cy="3768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6338098" cy="768156"/>
          </a:xfrm>
          <a:prstGeom prst="wedgeRoundRectCallout">
            <a:avLst>
              <a:gd name="adj1" fmla="val -49579"/>
              <a:gd name="adj2" fmla="val 867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34762" y="1868889"/>
            <a:ext cx="2324236" cy="736207"/>
          </a:xfrm>
          <a:prstGeom prst="wedgeRoundRectCallout">
            <a:avLst>
              <a:gd name="adj1" fmla="val 79979"/>
              <a:gd name="adj2" fmla="val 892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24722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Màn hình rộng</PresentationFormat>
  <Paragraphs>75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2023-06-04T23:38:27Z</dcterms:created>
  <dcterms:modified xsi:type="dcterms:W3CDTF">2023-06-04T23:39:56Z</dcterms:modified>
</cp:coreProperties>
</file>