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413" r:id="rId3"/>
    <p:sldId id="302" r:id="rId4"/>
    <p:sldId id="292" r:id="rId5"/>
    <p:sldId id="398" r:id="rId6"/>
    <p:sldId id="334" r:id="rId7"/>
    <p:sldId id="375" r:id="rId8"/>
    <p:sldId id="399" r:id="rId9"/>
    <p:sldId id="400" r:id="rId10"/>
    <p:sldId id="385" r:id="rId11"/>
    <p:sldId id="427" r:id="rId12"/>
    <p:sldId id="433" r:id="rId13"/>
    <p:sldId id="434" r:id="rId14"/>
    <p:sldId id="435" r:id="rId15"/>
    <p:sldId id="43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316751-C2DC-4A2F-B94E-148A01310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5BD2CE5-80BF-465B-8022-A1B4743F3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120B79A-4F4E-4BEB-B9DE-06987C6C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EC0-BD36-45DE-ADBE-7A48B73EC66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FE5185-9C17-480E-83DC-A00F4519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6FCC54-C3CA-4CB1-AD0B-1C47D767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C975-A9DC-4C7C-9A48-159528B76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289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3728A3-1976-4871-A88D-3A464053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F8E5A69-EB97-44B9-BBF5-38573140E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9C61F5-904E-4CBC-8775-666578AB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EC0-BD36-45DE-ADBE-7A48B73EC66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6892D2-46EC-4151-93B3-A58FC298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2A448B1-4118-44B3-A261-A3B0A958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C975-A9DC-4C7C-9A48-159528B76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466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885B2F3-A486-4A74-971B-FB60CA5C4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AF3A307-2CB8-4A58-995B-D7F4598E7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52A0B4-2C4C-4031-930F-C697C172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EC0-BD36-45DE-ADBE-7A48B73EC66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CDE13B1-8988-4B9E-9346-D2CE1915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6F4E6B-24AB-4D25-A7B2-C7845606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C975-A9DC-4C7C-9A48-159528B76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070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72758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69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ACD312-421D-46E8-BDE9-8CA3BC5B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1376F7D-5142-42C7-BE61-BD52FFA0C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38CAD1-B8D0-4409-87A7-5030C796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EC0-BD36-45DE-ADBE-7A48B73EC66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4141D67-4554-43C0-B02E-AA7CB134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0EB0009-3FF4-4A59-B730-79B8BC3B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C975-A9DC-4C7C-9A48-159528B76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97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7AA9A5-5146-48EA-B5A3-54584921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848899B-905C-4399-A4D9-399DD366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8BF04E-6274-44FC-947C-3A9F7FD9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EC0-BD36-45DE-ADBE-7A48B73EC66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77098E-DADE-4438-BC18-66C1E8CD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9E1E76-DA56-4A02-A573-EC81377E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C975-A9DC-4C7C-9A48-159528B76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913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6FFC58-F428-4D11-AF71-A50BBB9C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FF063E-79C8-498C-B313-A8E0A5AE7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7DA888B-0064-472E-8B89-93C8D6BA6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76DC229-54B0-4D19-88C0-80738657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EC0-BD36-45DE-ADBE-7A48B73EC66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C4A4404-25D3-42C3-8759-04497898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43C0451-BFF0-42F1-8C61-65A4B2EBC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C975-A9DC-4C7C-9A48-159528B76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822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785AFD4-8EA2-4EEB-A464-0C596254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8094DE7-8A74-4119-B071-BB87F2BAD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E4EC48F-A411-49C0-B77B-DB295BDB3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032B5B-06B1-49F8-9C6A-90AD6A406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E091CD1-16AB-4095-872C-CA09D25CA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E846286-6898-422C-9CBD-9FADF530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EC0-BD36-45DE-ADBE-7A48B73EC66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1CD2CE6-AFBB-4F6E-8BCC-0808DEFB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92AEC3E-E9F2-4919-AF1E-70C6CAFD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C975-A9DC-4C7C-9A48-159528B76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45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7790E6-BCAC-4B16-A8A4-42C7CA62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A608279-EB2B-4ED2-BEED-F2881421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EC0-BD36-45DE-ADBE-7A48B73EC66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83B0B2C-6CE0-4228-B7DE-F7A3A6EF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1C59097-4356-4E85-BEFF-C2C93A83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C975-A9DC-4C7C-9A48-159528B76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769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7C9A708-3EE4-4151-8C83-9B244C10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EC0-BD36-45DE-ADBE-7A48B73EC66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F83C260-6036-448E-B512-0185D20D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CD65549-D792-469A-A887-DAD65EB1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C975-A9DC-4C7C-9A48-159528B76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63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D7EAE7-4B40-400D-9056-C21DD0C3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FA308CB-4C10-4261-8CF8-6BAF70FB2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6C61390-88C3-487C-8E8A-12342827B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81D9D57-7A3E-4E24-ABA9-C189E3F8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EC0-BD36-45DE-ADBE-7A48B73EC66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F5FAEB8-F9F4-4457-AB64-8A5412FA7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4FB9A68-8489-4795-94F2-081184CD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C975-A9DC-4C7C-9A48-159528B76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410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C01FBE-99A8-4C3A-9F1E-3F7DAA54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20687D1-04CE-4644-9D5B-F85EB2BE6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600EE1A-AACB-4346-B9E2-DA7DB1B08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9AB2FD2-29D1-45DA-BB1B-D709A6C4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EC0-BD36-45DE-ADBE-7A48B73EC66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EBCF83-F027-4839-90B7-802CDF71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AEF5109-07E2-481B-8640-E7B6740A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C975-A9DC-4C7C-9A48-159528B76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11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8FB3CD7-E2B5-466B-83FB-9BCEBBB2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3B3A521-928C-42AE-A19D-C6D18F80F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966C061-631A-4B04-A8ED-33AD5E55A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FEEC0-BD36-45DE-ADBE-7A48B73EC66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0602FDC-75DD-4711-AC6D-71FC579BF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E8AA72-FDC7-4578-AB86-2875E5753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3C975-A9DC-4C7C-9A48-159528B76B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198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6.mp3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20.png"/><Relationship Id="rId5" Type="http://schemas.microsoft.com/office/2007/relationships/media" Target="../media/media7.mp3"/><Relationship Id="rId10" Type="http://schemas.openxmlformats.org/officeDocument/2006/relationships/image" Target="../media/image19.png"/><Relationship Id="rId4" Type="http://schemas.openxmlformats.org/officeDocument/2006/relationships/audio" Target="../media/media6.mp3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6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8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8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4.mp3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D2-TRACK 25">
            <a:hlinkClick r:id="" action="ppaction://media"/>
            <a:extLst>
              <a:ext uri="{FF2B5EF4-FFF2-40B4-BE49-F238E27FC236}">
                <a16:creationId xmlns:a16="http://schemas.microsoft.com/office/drawing/2014/main" id="{76315BEB-EBC1-4997-CB82-649339E07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51400" y="761205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95360" y="761205"/>
            <a:ext cx="992777" cy="780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2-TRACK 28">
            <a:hlinkClick r:id="" action="ppaction://media"/>
            <a:extLst>
              <a:ext uri="{FF2B5EF4-FFF2-40B4-BE49-F238E27FC236}">
                <a16:creationId xmlns:a16="http://schemas.microsoft.com/office/drawing/2014/main" id="{0FAE3AD7-B939-8265-B146-0288E5FD3A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4106" y="428226"/>
            <a:ext cx="487363" cy="487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62D31A-4E99-13A7-3D08-6EF61D2DE78A}"/>
              </a:ext>
            </a:extLst>
          </p:cNvPr>
          <p:cNvSpPr/>
          <p:nvPr/>
        </p:nvSpPr>
        <p:spPr>
          <a:xfrm>
            <a:off x="7084670" y="337902"/>
            <a:ext cx="1161316" cy="6418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885"/>
            <a:ext cx="8763953" cy="1203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367" y="1759267"/>
            <a:ext cx="3476625" cy="4162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9137" y="1759267"/>
            <a:ext cx="3429000" cy="4286250"/>
          </a:xfrm>
          <a:prstGeom prst="rect">
            <a:avLst/>
          </a:prstGeom>
        </p:spPr>
      </p:pic>
      <p:pic>
        <p:nvPicPr>
          <p:cNvPr id="7" name="CD2-TRACK 40">
            <a:hlinkClick r:id="" action="ppaction://media"/>
            <a:extLst>
              <a:ext uri="{FF2B5EF4-FFF2-40B4-BE49-F238E27FC236}">
                <a16:creationId xmlns:a16="http://schemas.microsoft.com/office/drawing/2014/main" id="{9F6E7945-ECA3-FFF6-E71C-E9FB1EA2F3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93829" y="671907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55E94E-88C6-53DE-0E8A-E3A36EBCCA5F}"/>
              </a:ext>
            </a:extLst>
          </p:cNvPr>
          <p:cNvSpPr/>
          <p:nvPr/>
        </p:nvSpPr>
        <p:spPr>
          <a:xfrm>
            <a:off x="9238763" y="428226"/>
            <a:ext cx="1134947" cy="10890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423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9A34D5-8EB3-33AD-95C7-831BAE5FED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45" y="3889202"/>
            <a:ext cx="9609653" cy="1684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8860E-F7C7-D5E0-6D44-E46D611F05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38" y="1101737"/>
            <a:ext cx="9464860" cy="186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900FFF-6F26-E30D-04EF-8C64151DE4F4}"/>
              </a:ext>
            </a:extLst>
          </p:cNvPr>
          <p:cNvSpPr txBox="1"/>
          <p:nvPr/>
        </p:nvSpPr>
        <p:spPr>
          <a:xfrm>
            <a:off x="9246637" y="1679506"/>
            <a:ext cx="84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98BB1-35CF-0930-0C60-A8989D98A9A6}"/>
              </a:ext>
            </a:extLst>
          </p:cNvPr>
          <p:cNvSpPr txBox="1"/>
          <p:nvPr/>
        </p:nvSpPr>
        <p:spPr>
          <a:xfrm>
            <a:off x="9221753" y="4323186"/>
            <a:ext cx="84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DE8251-B840-F534-A0B7-8D313FF8A596}"/>
              </a:ext>
            </a:extLst>
          </p:cNvPr>
          <p:cNvSpPr txBox="1"/>
          <p:nvPr/>
        </p:nvSpPr>
        <p:spPr>
          <a:xfrm>
            <a:off x="4139680" y="4372948"/>
            <a:ext cx="84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00FFF-6F26-E30D-04EF-8C64151DE4F4}"/>
              </a:ext>
            </a:extLst>
          </p:cNvPr>
          <p:cNvSpPr txBox="1"/>
          <p:nvPr/>
        </p:nvSpPr>
        <p:spPr>
          <a:xfrm>
            <a:off x="4139679" y="1679506"/>
            <a:ext cx="849085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45419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3" y="2196436"/>
            <a:ext cx="1658490" cy="1766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255" y="3963324"/>
            <a:ext cx="3457575" cy="2247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9572" y="1912174"/>
            <a:ext cx="2181225" cy="219075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59243" y="1101737"/>
            <a:ext cx="5417043" cy="1022698"/>
          </a:xfrm>
          <a:prstGeom prst="wedgeRoundRectCallout">
            <a:avLst>
              <a:gd name="adj1" fmla="val -37450"/>
              <a:gd name="adj2" fmla="val 6768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please, Lucy. Can you help me find some things?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7145830" y="706449"/>
            <a:ext cx="4807131" cy="649877"/>
          </a:xfrm>
          <a:prstGeom prst="wedgeRoundRectCallout">
            <a:avLst>
              <a:gd name="adj1" fmla="val 38641"/>
              <a:gd name="adj2" fmla="val 1043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Can I help you, Daddy?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267750" y="1912174"/>
            <a:ext cx="2952387" cy="649877"/>
          </a:xfrm>
          <a:prstGeom prst="wedgeRoundRectCallout">
            <a:avLst>
              <a:gd name="adj1" fmla="val 46900"/>
              <a:gd name="adj2" fmla="val 1231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Sure, Daddy.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1728787" y="2429277"/>
            <a:ext cx="4367213" cy="1022698"/>
          </a:xfrm>
          <a:prstGeom prst="wedgeRoundRectCallout">
            <a:avLst>
              <a:gd name="adj1" fmla="val -37450"/>
              <a:gd name="adj2" fmla="val 6768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  in the kitchen, Lucy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39465" y="2460088"/>
            <a:ext cx="1796190" cy="4227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mirror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339465" y="2905777"/>
            <a:ext cx="179619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7145830" y="3162155"/>
            <a:ext cx="3074306" cy="1120285"/>
          </a:xfrm>
          <a:prstGeom prst="wedgeRoundRectCallout">
            <a:avLst>
              <a:gd name="adj1" fmla="val 62304"/>
              <a:gd name="adj2" fmla="val 1822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       Here you are ?</a:t>
            </a:r>
          </a:p>
        </p:txBody>
      </p:sp>
      <p:pic>
        <p:nvPicPr>
          <p:cNvPr id="2" name="CD2-TRACK 41 (1)">
            <a:hlinkClick r:id="" action="ppaction://media"/>
            <a:extLst>
              <a:ext uri="{FF2B5EF4-FFF2-40B4-BE49-F238E27FC236}">
                <a16:creationId xmlns:a16="http://schemas.microsoft.com/office/drawing/2014/main" id="{D5BD55D8-3CA8-E629-56B0-77F28D8D9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5105" y="481434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2631D4-9716-907F-881E-716877E7F239}"/>
              </a:ext>
            </a:extLst>
          </p:cNvPr>
          <p:cNvSpPr/>
          <p:nvPr/>
        </p:nvSpPr>
        <p:spPr>
          <a:xfrm>
            <a:off x="952378" y="4506686"/>
            <a:ext cx="1800153" cy="102269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43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21" y="1842372"/>
            <a:ext cx="1658490" cy="1766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221262"/>
            <a:ext cx="5257800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775" y="3111054"/>
            <a:ext cx="218122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560" y="3609260"/>
            <a:ext cx="4848225" cy="2362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28787" y="838221"/>
            <a:ext cx="4367213" cy="1022698"/>
          </a:xfrm>
          <a:prstGeom prst="wedgeRoundRectCallout">
            <a:avLst>
              <a:gd name="adj1" fmla="val -49594"/>
              <a:gd name="adj2" fmla="val 1356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  in the bedroom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9465" y="869032"/>
            <a:ext cx="1796190" cy="4227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picture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39465" y="1314721"/>
            <a:ext cx="179619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8027081" y="1349570"/>
            <a:ext cx="2854279" cy="1120285"/>
          </a:xfrm>
          <a:prstGeom prst="wedgeRoundRectCallout">
            <a:avLst>
              <a:gd name="adj1" fmla="val 40889"/>
              <a:gd name="adj2" fmla="val 900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Let me see. Yes, it is.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361576" y="2564029"/>
            <a:ext cx="2774079" cy="791270"/>
          </a:xfrm>
          <a:prstGeom prst="wedgeRoundRectCallout">
            <a:avLst>
              <a:gd name="adj1" fmla="val -71759"/>
              <a:gd name="adj2" fmla="val 449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That’s great.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1" name="CD2-TRACK 41 (2)">
            <a:hlinkClick r:id="" action="ppaction://media"/>
            <a:extLst>
              <a:ext uri="{FF2B5EF4-FFF2-40B4-BE49-F238E27FC236}">
                <a16:creationId xmlns:a16="http://schemas.microsoft.com/office/drawing/2014/main" id="{5AF0275D-5335-6638-D386-CC1282000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8880" y="642858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386E88-7334-6AA2-C9BC-F8975DFE7BE8}"/>
              </a:ext>
            </a:extLst>
          </p:cNvPr>
          <p:cNvSpPr/>
          <p:nvPr/>
        </p:nvSpPr>
        <p:spPr>
          <a:xfrm>
            <a:off x="6332491" y="451945"/>
            <a:ext cx="1238375" cy="7905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427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21" y="1932272"/>
            <a:ext cx="1658490" cy="1766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9572" y="1912174"/>
            <a:ext cx="218122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278" y="3561083"/>
            <a:ext cx="6012601" cy="260686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060705" y="950568"/>
            <a:ext cx="6766560" cy="661395"/>
          </a:xfrm>
          <a:prstGeom prst="wedgeRoundRectCallout">
            <a:avLst>
              <a:gd name="adj1" fmla="val -43918"/>
              <a:gd name="adj2" fmla="val 1356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in the living room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8938" y="950568"/>
            <a:ext cx="1263340" cy="452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sofa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05349" y="1459298"/>
            <a:ext cx="1216929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7991957" y="1459299"/>
            <a:ext cx="3218587" cy="662110"/>
          </a:xfrm>
          <a:prstGeom prst="wedgeRoundRectCallout">
            <a:avLst>
              <a:gd name="adj1" fmla="val 40889"/>
              <a:gd name="adj2" fmla="val 900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Oh, no, it isn’t.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65144" y="2389462"/>
            <a:ext cx="5953560" cy="661395"/>
          </a:xfrm>
          <a:prstGeom prst="wedgeRoundRectCallout">
            <a:avLst>
              <a:gd name="adj1" fmla="val -51291"/>
              <a:gd name="adj2" fmla="val 1024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That’s OK. We can find it later.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" name="CD2-TRACK 41 (3)">
            <a:hlinkClick r:id="" action="ppaction://media"/>
            <a:extLst>
              <a:ext uri="{FF2B5EF4-FFF2-40B4-BE49-F238E27FC236}">
                <a16:creationId xmlns:a16="http://schemas.microsoft.com/office/drawing/2014/main" id="{F4660CFC-80D3-4FC2-925A-A3320D140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19822" y="4476659"/>
            <a:ext cx="487363" cy="4873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CA2907-F0CE-DBCB-B002-6C07AA229B83}"/>
              </a:ext>
            </a:extLst>
          </p:cNvPr>
          <p:cNvSpPr/>
          <p:nvPr/>
        </p:nvSpPr>
        <p:spPr>
          <a:xfrm>
            <a:off x="1083166" y="4277710"/>
            <a:ext cx="1273955" cy="1019504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588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6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21" y="1932272"/>
            <a:ext cx="1658490" cy="1766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9572" y="1813789"/>
            <a:ext cx="218122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9619" y="4085383"/>
            <a:ext cx="5448300" cy="2362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060705" y="950568"/>
            <a:ext cx="6766560" cy="661395"/>
          </a:xfrm>
          <a:prstGeom prst="wedgeRoundRectCallout">
            <a:avLst>
              <a:gd name="adj1" fmla="val -43918"/>
              <a:gd name="adj2" fmla="val 1356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in the living room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8938" y="1007112"/>
            <a:ext cx="1216929" cy="33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table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577072" y="1459299"/>
            <a:ext cx="2633472" cy="662110"/>
          </a:xfrm>
          <a:prstGeom prst="wedgeRoundRectCallout">
            <a:avLst>
              <a:gd name="adj1" fmla="val 43272"/>
              <a:gd name="adj2" fmla="val 7922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No, it isn’t.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965144" y="2389462"/>
            <a:ext cx="4380792" cy="661395"/>
          </a:xfrm>
          <a:prstGeom prst="wedgeRoundRectCallout">
            <a:avLst>
              <a:gd name="adj1" fmla="val -51291"/>
              <a:gd name="adj2" fmla="val 1024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OK. Do you see a box?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381837" y="1459299"/>
            <a:ext cx="13940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8577072" y="2517618"/>
            <a:ext cx="1422500" cy="662110"/>
          </a:xfrm>
          <a:prstGeom prst="wedgeRoundRectCallout">
            <a:avLst>
              <a:gd name="adj1" fmla="val 54754"/>
              <a:gd name="adj2" fmla="val 670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Yes.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575200" y="3772226"/>
            <a:ext cx="4380792" cy="661395"/>
          </a:xfrm>
          <a:prstGeom prst="wedgeRoundRectCallout">
            <a:avLst>
              <a:gd name="adj1" fmla="val -47534"/>
              <a:gd name="adj2" fmla="val -9109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Look in the box, Lucy.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345936" y="3705620"/>
            <a:ext cx="4043581" cy="1030971"/>
          </a:xfrm>
          <a:prstGeom prst="wedgeRoundRectCallout">
            <a:avLst>
              <a:gd name="adj1" fmla="val 60148"/>
              <a:gd name="adj2" fmla="val -460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Wow! Daddy! There’s a little cat.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97747" y="4878208"/>
            <a:ext cx="4380792" cy="1040986"/>
          </a:xfrm>
          <a:prstGeom prst="wedgeRoundRectCallout">
            <a:avLst>
              <a:gd name="adj1" fmla="val -48173"/>
              <a:gd name="adj2" fmla="val -1667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for you! Welcome to our new house!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5" name="CD2-TRACK 41 (4)">
            <a:hlinkClick r:id="" action="ppaction://media"/>
            <a:extLst>
              <a:ext uri="{FF2B5EF4-FFF2-40B4-BE49-F238E27FC236}">
                <a16:creationId xmlns:a16="http://schemas.microsoft.com/office/drawing/2014/main" id="{D328B1D5-E117-2D73-0D5B-63664D4BE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38135" y="614374"/>
            <a:ext cx="487363" cy="4873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2AB342-86CB-5861-52B5-8738647A73AE}"/>
              </a:ext>
            </a:extLst>
          </p:cNvPr>
          <p:cNvSpPr/>
          <p:nvPr/>
        </p:nvSpPr>
        <p:spPr>
          <a:xfrm>
            <a:off x="8577072" y="515007"/>
            <a:ext cx="1055990" cy="6613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387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24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5756" y="164529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057567" y="280760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685756" y="395526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198345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145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8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3" y="786161"/>
            <a:ext cx="108328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things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</a:t>
            </a:r>
            <a:r>
              <a:rPr lang="en-US" sz="3600" i="1" dirty="0">
                <a:solidFill>
                  <a:srgbClr val="FF0000"/>
                </a:solidFill>
              </a:rPr>
              <a:t>mirror, picture, sofa, table, box, house.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r>
              <a:rPr lang="en-US" sz="3600" i="1" dirty="0">
                <a:solidFill>
                  <a:srgbClr val="FF0000"/>
                </a:solidFill>
              </a:rPr>
              <a:t>Is the picture in the living room? Yes, it is.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	 Is the cat in the house? No, it isn’t.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24646" y="23249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4446" y="23097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50" y="146923"/>
            <a:ext cx="2237468" cy="21987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18" y="2218727"/>
            <a:ext cx="2303745" cy="23439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25" y="4417507"/>
            <a:ext cx="2303745" cy="23104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134" y="194016"/>
            <a:ext cx="2149835" cy="21876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108" y="2301328"/>
            <a:ext cx="2118313" cy="21183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718" y="4469676"/>
            <a:ext cx="2105703" cy="21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02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851" y="-111967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79" y="444136"/>
            <a:ext cx="7210697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tx1"/>
                </a:solidFill>
              </a:rPr>
              <a:t>C. 1. Listen and repeat.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336" y="419888"/>
            <a:ext cx="973184" cy="865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737" y="1307336"/>
            <a:ext cx="3876675" cy="3829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3576" y="1309188"/>
            <a:ext cx="3838575" cy="374332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554480" y="1417320"/>
            <a:ext cx="868680" cy="85344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7452360" y="1341120"/>
            <a:ext cx="868680" cy="92964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08760" y="5235844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5858" y="5235844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>
            <a:cxnSpLocks/>
          </p:cNvCxnSpPr>
          <p:nvPr/>
        </p:nvCxnSpPr>
        <p:spPr>
          <a:xfrm flipV="1">
            <a:off x="3179170" y="5772632"/>
            <a:ext cx="255544" cy="1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FD4432-9CA1-C48D-8454-761CF4D270D7}"/>
              </a:ext>
            </a:extLst>
          </p:cNvPr>
          <p:cNvCxnSpPr>
            <a:cxnSpLocks/>
          </p:cNvCxnSpPr>
          <p:nvPr/>
        </p:nvCxnSpPr>
        <p:spPr>
          <a:xfrm>
            <a:off x="9194800" y="5774384"/>
            <a:ext cx="394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house">
            <a:hlinkClick r:id="" action="ppaction://media"/>
            <a:extLst>
              <a:ext uri="{FF2B5EF4-FFF2-40B4-BE49-F238E27FC236}">
                <a16:creationId xmlns:a16="http://schemas.microsoft.com/office/drawing/2014/main" id="{C2CD14DE-F64F-EEFF-09B4-568AC93CA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796DBE38-2F24-6479-2820-6BA8E5A2EF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96B70F-E3DF-A293-0C4E-A05F0B92B201}"/>
              </a:ext>
            </a:extLst>
          </p:cNvPr>
          <p:cNvSpPr/>
          <p:nvPr/>
        </p:nvSpPr>
        <p:spPr>
          <a:xfrm>
            <a:off x="5465379" y="3026979"/>
            <a:ext cx="1145628" cy="9669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0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" y="444136"/>
            <a:ext cx="3654014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dirty="0">
                <a:solidFill>
                  <a:schemeClr val="tx1"/>
                </a:solidFill>
              </a:rPr>
              <a:t>C. 2. Chant.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819835"/>
            <a:ext cx="11788588" cy="2763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79261" y="736826"/>
            <a:ext cx="4248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 to practice the chant.</a:t>
            </a:r>
          </a:p>
        </p:txBody>
      </p:sp>
      <p:pic>
        <p:nvPicPr>
          <p:cNvPr id="3" name="CD2-TRACK 33">
            <a:hlinkClick r:id="" action="ppaction://media"/>
            <a:extLst>
              <a:ext uri="{FF2B5EF4-FFF2-40B4-BE49-F238E27FC236}">
                <a16:creationId xmlns:a16="http://schemas.microsoft.com/office/drawing/2014/main" id="{286499A1-A33E-EFB2-BB61-A5600C6D2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0918" y="677810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6329B5-1E69-19BD-817D-F8F55EC49150}"/>
              </a:ext>
            </a:extLst>
          </p:cNvPr>
          <p:cNvSpPr/>
          <p:nvPr/>
        </p:nvSpPr>
        <p:spPr>
          <a:xfrm>
            <a:off x="5596246" y="418514"/>
            <a:ext cx="1283015" cy="10059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894" y="303608"/>
            <a:ext cx="1171703" cy="9373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6984" y="2872876"/>
            <a:ext cx="1922781" cy="6610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house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>
            <a:cxnSpLocks/>
          </p:cNvCxnSpPr>
          <p:nvPr/>
        </p:nvCxnSpPr>
        <p:spPr>
          <a:xfrm>
            <a:off x="6757238" y="2872876"/>
            <a:ext cx="253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FD4432-9CA1-C48D-8454-761CF4D270D7}"/>
              </a:ext>
            </a:extLst>
          </p:cNvPr>
          <p:cNvCxnSpPr>
            <a:cxnSpLocks/>
          </p:cNvCxnSpPr>
          <p:nvPr/>
        </p:nvCxnSpPr>
        <p:spPr>
          <a:xfrm>
            <a:off x="8733233" y="3426250"/>
            <a:ext cx="3659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E7D015-0389-BCF6-66A2-150F4FC56273}"/>
              </a:ext>
            </a:extLst>
          </p:cNvPr>
          <p:cNvSpPr txBox="1"/>
          <p:nvPr/>
        </p:nvSpPr>
        <p:spPr>
          <a:xfrm>
            <a:off x="2725904" y="2915178"/>
            <a:ext cx="333863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aʊ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4832B0-C8BD-2159-CFEB-7AE976AEC2D2}"/>
              </a:ext>
            </a:extLst>
          </p:cNvPr>
          <p:cNvSpPr txBox="1"/>
          <p:nvPr/>
        </p:nvSpPr>
        <p:spPr>
          <a:xfrm>
            <a:off x="6403159" y="2340905"/>
            <a:ext cx="1129564" cy="6610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sofa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F27A5C-73C5-CF23-B3AD-D08FF875A8A4}"/>
              </a:ext>
            </a:extLst>
          </p:cNvPr>
          <p:cNvSpPr txBox="1"/>
          <p:nvPr/>
        </p:nvSpPr>
        <p:spPr>
          <a:xfrm>
            <a:off x="1229202" y="1922586"/>
            <a:ext cx="333863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aʊ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C5950C-C020-F019-1B48-9FFCDED7EAD5}"/>
              </a:ext>
            </a:extLst>
          </p:cNvPr>
          <p:cNvSpPr txBox="1"/>
          <p:nvPr/>
        </p:nvSpPr>
        <p:spPr>
          <a:xfrm>
            <a:off x="7788775" y="3789627"/>
            <a:ext cx="333863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aʊ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5" name="CD2-TRACK 39">
            <a:hlinkClick r:id="" action="ppaction://media"/>
            <a:extLst>
              <a:ext uri="{FF2B5EF4-FFF2-40B4-BE49-F238E27FC236}">
                <a16:creationId xmlns:a16="http://schemas.microsoft.com/office/drawing/2014/main" id="{3CC0EC06-C68E-B470-D835-FEEEC4ABF8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50613" y="736826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E24E1C-2272-D3C5-FF38-AA4B78E378D7}"/>
              </a:ext>
            </a:extLst>
          </p:cNvPr>
          <p:cNvSpPr/>
          <p:nvPr/>
        </p:nvSpPr>
        <p:spPr>
          <a:xfrm>
            <a:off x="5282075" y="525517"/>
            <a:ext cx="1171703" cy="8989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39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3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294</Words>
  <Application>Microsoft Office PowerPoint</Application>
  <PresentationFormat>Màn hình rộng</PresentationFormat>
  <Paragraphs>111</Paragraphs>
  <Slides>15</Slides>
  <Notes>0</Notes>
  <HiddenSlides>0</HiddenSlides>
  <MMClips>11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2023-06-04T23:36:28Z</dcterms:created>
  <dcterms:modified xsi:type="dcterms:W3CDTF">2023-06-04T23:38:10Z</dcterms:modified>
</cp:coreProperties>
</file>