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436" r:id="rId3"/>
    <p:sldId id="302" r:id="rId4"/>
    <p:sldId id="292" r:id="rId5"/>
    <p:sldId id="439" r:id="rId6"/>
    <p:sldId id="334" r:id="rId7"/>
    <p:sldId id="375" r:id="rId8"/>
    <p:sldId id="408" r:id="rId9"/>
    <p:sldId id="433" r:id="rId10"/>
    <p:sldId id="425" r:id="rId11"/>
    <p:sldId id="426" r:id="rId12"/>
    <p:sldId id="442" r:id="rId13"/>
    <p:sldId id="443" r:id="rId14"/>
    <p:sldId id="444" r:id="rId15"/>
    <p:sldId id="445" r:id="rId16"/>
    <p:sldId id="446" r:id="rId17"/>
    <p:sldId id="447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5A36C3-ECA8-48D2-9716-34188846C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FCC1BF-44C2-4331-B901-F8F8C142F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40DDB2-9C1C-41CE-AE33-B33C02AC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114E-7D67-4ECC-888A-99BF1BD9428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7493F8E-C269-49F0-B8B5-935408C9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F7FDC30-3050-4634-B84E-9EE943AD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837-D513-4E62-8BD3-52E640D8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716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7F608A1-5541-49B4-A2B9-2287B5FF3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CA29385-C6F7-4A28-936F-104B41DA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D5648C-CB50-41A6-9F4A-5EF519FF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114E-7D67-4ECC-888A-99BF1BD9428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DA76C1-5E1D-4FD7-9C76-4CD9CC7F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BEA5FB-168A-4596-8FC2-64981B72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837-D513-4E62-8BD3-52E640D8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48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FA867FB-E56A-466E-8D87-4D7D94D11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960A9BD-AE66-486F-BE17-3C2FC2FE0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B185C9-5024-4011-AFD0-7A31239F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114E-7D67-4ECC-888A-99BF1BD9428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7BDA43-53DC-4B43-BAF1-11992B1C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074F0A1-3EF4-40B6-B41C-8C0F3691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837-D513-4E62-8BD3-52E640D8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4410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4532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17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900949-218E-4D7B-AEF8-4B46DC3C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7354F22-0C91-4490-8F51-A5DAD73D0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5805720-714F-4561-86A1-7BE49463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114E-7D67-4ECC-888A-99BF1BD9428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232E42-A952-4166-B431-DC3EEB87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3D9078-2EDC-49FD-8A67-64BC4F3B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837-D513-4E62-8BD3-52E640D8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972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085F67-660E-4BFF-8C42-26953DCC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6F81942-C5DC-4B49-8682-44C56F931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0C0B725-0503-4EE0-8827-10F028BC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114E-7D67-4ECC-888A-99BF1BD9428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8C8EA6-DCA5-4F50-82C6-DADA4D9D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4046DA3-0BD4-42C4-9A37-3DFB48D5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837-D513-4E62-8BD3-52E640D8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981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2184F1-A938-4CD7-9F90-B61FD626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67FF6CC-2394-4462-960E-7C0C20672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F1EA1B3-77F4-4F96-AA39-2DE2FA11D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6A92D31-6881-4BD1-B36F-826CAB6F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114E-7D67-4ECC-888A-99BF1BD9428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FC6EE75-20FA-4923-9BF3-ED6D2D93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02EDCD-EC0A-4322-9079-34B502A9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837-D513-4E62-8BD3-52E640D8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92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FEA5BD-6E28-4ED8-8E5C-ABECAE1F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12AAF6-CA9F-4BCE-8DFF-B644B3325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1E0BE32-34F6-4F3A-A48A-6498950FA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E65EF85-96D8-441C-8480-ED0B2ECE2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DF4EEEA-2FD7-466E-B612-2A11E8500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918016C-4B2E-4D9C-8B4A-E9881D7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114E-7D67-4ECC-888A-99BF1BD9428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B0EFC0B-16EA-4496-8CE3-CAFAB68E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FC5073A-C368-4D6F-9242-EB3283E3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837-D513-4E62-8BD3-52E640D8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282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84C399-2735-4A7A-9727-44EBC0D4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69C6F06-F289-482D-9033-85DA4D9D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114E-7D67-4ECC-888A-99BF1BD9428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638EB9C-D090-4F92-9CFC-3FB335FC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7B95FD4-3523-4E85-B24E-083E564C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837-D513-4E62-8BD3-52E640D8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01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B6F72B2-D3DA-4E19-93E2-6DE5CA89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114E-7D67-4ECC-888A-99BF1BD9428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102BBF5-BD94-4D9B-A73D-4074C3ED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ECB2A74-F3BA-4026-9ED9-D163A682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837-D513-4E62-8BD3-52E640D8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293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80DA0A-8F9B-41EE-A448-69BA5D2E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BD2E075-0686-460B-AEC5-7581C2200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06562C2-7636-42E4-AFD9-3AFDA34CE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9F3985F-A88C-4F96-B429-7034132A8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114E-7D67-4ECC-888A-99BF1BD9428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19F9A5F-EB36-4218-A356-0F23B245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CE3A0E1-F97C-4A46-9546-91ECE4DE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837-D513-4E62-8BD3-52E640D8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156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D8A66E-9759-4957-8C60-83206965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13A446C-3DF6-4D16-95A2-198D2C5CE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AC6DBFE-6427-4D60-BB58-13A40B3A4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AAE2B23-5ED9-4DC8-919A-C5D7030E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114E-7D67-4ECC-888A-99BF1BD9428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3E1A5C4-DC77-4718-8C2E-E666014F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8C1F324-F902-483D-961D-F9308E55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837-D513-4E62-8BD3-52E640D8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946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9FEDA87-99D0-4BBD-A23D-C4999D66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4BBDEC3-AE3D-42C9-89CC-02395FF92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594489-1608-4029-9517-87D4E0F86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114E-7D67-4ECC-888A-99BF1BD9428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BB05CE-E2D9-423B-ADFD-0804C307D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4BE5B72-B1C8-4D61-B66E-20A6EF91F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1B837-D513-4E62-8BD3-52E640D826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107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Ben?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981406" y="3218361"/>
            <a:ext cx="4124604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bedroom.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597892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251891" y="4655326"/>
            <a:ext cx="2854119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sleeping.</a:t>
            </a:r>
          </a:p>
        </p:txBody>
      </p:sp>
    </p:spTree>
    <p:extLst>
      <p:ext uri="{BB962C8B-B14F-4D97-AF65-F5344CB8AC3E}">
        <p14:creationId xmlns:p14="http://schemas.microsoft.com/office/powerpoint/2010/main" val="8034718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Sue?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393577" y="3218361"/>
            <a:ext cx="471243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living 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065623" y="4655326"/>
            <a:ext cx="3040387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dancing.</a:t>
            </a:r>
          </a:p>
        </p:txBody>
      </p:sp>
    </p:spTree>
    <p:extLst>
      <p:ext uri="{BB962C8B-B14F-4D97-AF65-F5344CB8AC3E}">
        <p14:creationId xmlns:p14="http://schemas.microsoft.com/office/powerpoint/2010/main" val="30534784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Tony?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393577" y="3218361"/>
            <a:ext cx="471243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living 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065623" y="4655326"/>
            <a:ext cx="3040387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reading.</a:t>
            </a:r>
          </a:p>
        </p:txBody>
      </p:sp>
    </p:spTree>
    <p:extLst>
      <p:ext uri="{BB962C8B-B14F-4D97-AF65-F5344CB8AC3E}">
        <p14:creationId xmlns:p14="http://schemas.microsoft.com/office/powerpoint/2010/main" val="5375363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Alfie?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393577" y="3218361"/>
            <a:ext cx="471243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living 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065623" y="4655326"/>
            <a:ext cx="3040387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drawing.</a:t>
            </a:r>
          </a:p>
        </p:txBody>
      </p:sp>
    </p:spTree>
    <p:extLst>
      <p:ext uri="{BB962C8B-B14F-4D97-AF65-F5344CB8AC3E}">
        <p14:creationId xmlns:p14="http://schemas.microsoft.com/office/powerpoint/2010/main" val="11863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Sam?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667897" y="3218361"/>
            <a:ext cx="443811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bathroom.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065623" y="4655326"/>
            <a:ext cx="3040387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singing.</a:t>
            </a:r>
          </a:p>
        </p:txBody>
      </p:sp>
    </p:spTree>
    <p:extLst>
      <p:ext uri="{BB962C8B-B14F-4D97-AF65-F5344CB8AC3E}">
        <p14:creationId xmlns:p14="http://schemas.microsoft.com/office/powerpoint/2010/main" val="22234606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Ann?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667897" y="2351190"/>
            <a:ext cx="443811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bathroom.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078686" y="3845429"/>
            <a:ext cx="3027324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cleaning.</a:t>
            </a:r>
          </a:p>
        </p:txBody>
      </p:sp>
    </p:spTree>
    <p:extLst>
      <p:ext uri="{BB962C8B-B14F-4D97-AF65-F5344CB8AC3E}">
        <p14:creationId xmlns:p14="http://schemas.microsoft.com/office/powerpoint/2010/main" val="11550150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Lucy?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667897" y="2351190"/>
            <a:ext cx="443811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kitchen.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104811" y="3845429"/>
            <a:ext cx="3001199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cooking.</a:t>
            </a:r>
          </a:p>
        </p:txBody>
      </p:sp>
    </p:spTree>
    <p:extLst>
      <p:ext uri="{BB962C8B-B14F-4D97-AF65-F5344CB8AC3E}">
        <p14:creationId xmlns:p14="http://schemas.microsoft.com/office/powerpoint/2010/main" val="11771195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Grace?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667897" y="2351190"/>
            <a:ext cx="443811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kitchen.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305925" y="3845429"/>
            <a:ext cx="2800085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eating.</a:t>
            </a:r>
          </a:p>
        </p:txBody>
      </p:sp>
    </p:spTree>
    <p:extLst>
      <p:ext uri="{BB962C8B-B14F-4D97-AF65-F5344CB8AC3E}">
        <p14:creationId xmlns:p14="http://schemas.microsoft.com/office/powerpoint/2010/main" val="36422700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1662" y="164996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73158" y="255737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73158" y="445985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185654" y="559837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185654" y="362417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578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0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people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Revision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cleaning, playing, eating, sleeping, cooking).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Revision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</a:t>
            </a:r>
            <a:r>
              <a:rPr lang="en-US" sz="3600" i="1" dirty="0">
                <a:solidFill>
                  <a:srgbClr val="FF0000"/>
                </a:solidFill>
              </a:rPr>
              <a:t>Where’s Dan?    		He’s in the yard.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What’s he doing?	         He’s sleeping.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79" y="887675"/>
            <a:ext cx="1770271" cy="1646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535" y="887675"/>
            <a:ext cx="1770270" cy="1683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570" y="3333130"/>
            <a:ext cx="1763015" cy="1712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84" y="3423028"/>
            <a:ext cx="1763016" cy="1704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161" y="829633"/>
            <a:ext cx="1748505" cy="1704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3567" y="1451366"/>
            <a:ext cx="1745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cleaning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8967" y="3866606"/>
            <a:ext cx="152155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6401" y="1456374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eating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1535" y="3825285"/>
            <a:ext cx="184562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sleeping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00322" y="3839953"/>
            <a:ext cx="1729344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cooking</a:t>
            </a: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411140" y="848593"/>
            <a:ext cx="1941467" cy="1612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13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2035980" y="2068230"/>
            <a:ext cx="367462" cy="37859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2896401" y="829633"/>
            <a:ext cx="1995545" cy="1708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2</a:t>
            </a:r>
          </a:p>
        </p:txBody>
      </p:sp>
      <p:sp>
        <p:nvSpPr>
          <p:cNvPr id="15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4510614" y="2170324"/>
            <a:ext cx="367060" cy="378182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5362976" y="848593"/>
            <a:ext cx="2045333" cy="17361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17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7026642" y="2179095"/>
            <a:ext cx="376218" cy="38437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7887570" y="867953"/>
            <a:ext cx="1902332" cy="17167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4</a:t>
            </a:r>
          </a:p>
        </p:txBody>
      </p:sp>
      <p:sp>
        <p:nvSpPr>
          <p:cNvPr id="19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9263097" y="2183381"/>
            <a:ext cx="349915" cy="38008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10264268" y="779790"/>
            <a:ext cx="1745617" cy="17672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5</a:t>
            </a:r>
          </a:p>
        </p:txBody>
      </p:sp>
      <p:sp>
        <p:nvSpPr>
          <p:cNvPr id="21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11617458" y="2086514"/>
            <a:ext cx="321088" cy="39126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399537" y="3274103"/>
            <a:ext cx="1989567" cy="1815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6</a:t>
            </a:r>
          </a:p>
        </p:txBody>
      </p:sp>
      <p:sp>
        <p:nvSpPr>
          <p:cNvPr id="23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1932541" y="4627518"/>
            <a:ext cx="365960" cy="40197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2970692" y="3288245"/>
            <a:ext cx="1991059" cy="1787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7</a:t>
            </a:r>
          </a:p>
        </p:txBody>
      </p:sp>
      <p:sp>
        <p:nvSpPr>
          <p:cNvPr id="25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4565423" y="4569640"/>
            <a:ext cx="366235" cy="39574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5311048" y="3147678"/>
            <a:ext cx="2091812" cy="1847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8</a:t>
            </a:r>
          </a:p>
        </p:txBody>
      </p:sp>
      <p:sp>
        <p:nvSpPr>
          <p:cNvPr id="27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6647941" y="4522655"/>
            <a:ext cx="384767" cy="40335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7749332" y="3229699"/>
            <a:ext cx="2039489" cy="17650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9</a:t>
            </a:r>
          </a:p>
        </p:txBody>
      </p:sp>
      <p:sp>
        <p:nvSpPr>
          <p:cNvPr id="29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9176780" y="4443358"/>
            <a:ext cx="332572" cy="3907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10135294" y="3288246"/>
            <a:ext cx="1895698" cy="1706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10</a:t>
            </a:r>
          </a:p>
        </p:txBody>
      </p:sp>
      <p:sp>
        <p:nvSpPr>
          <p:cNvPr id="31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11637401" y="4582246"/>
            <a:ext cx="323893" cy="36711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512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Dan?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869680" y="3218361"/>
            <a:ext cx="3236330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yard.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18238" y="3104061"/>
            <a:ext cx="3597892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9251891" y="4655326"/>
            <a:ext cx="2854119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sleeping.</a:t>
            </a:r>
          </a:p>
        </p:txBody>
      </p:sp>
    </p:spTree>
    <p:extLst>
      <p:ext uri="{BB962C8B-B14F-4D97-AF65-F5344CB8AC3E}">
        <p14:creationId xmlns:p14="http://schemas.microsoft.com/office/powerpoint/2010/main" val="29385068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Bill?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869680" y="3218361"/>
            <a:ext cx="3236330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yard.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18238" y="3104061"/>
            <a:ext cx="3597892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9251891" y="4655326"/>
            <a:ext cx="2854119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playing.</a:t>
            </a:r>
          </a:p>
        </p:txBody>
      </p:sp>
    </p:spTree>
    <p:extLst>
      <p:ext uri="{BB962C8B-B14F-4D97-AF65-F5344CB8AC3E}">
        <p14:creationId xmlns:p14="http://schemas.microsoft.com/office/powerpoint/2010/main" val="17617919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230</Words>
  <Application>Microsoft Office PowerPoint</Application>
  <PresentationFormat>Màn hình rộng</PresentationFormat>
  <Paragraphs>76</Paragraphs>
  <Slides>17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2023-03-20T11:19:10Z</dcterms:created>
  <dcterms:modified xsi:type="dcterms:W3CDTF">2023-03-20T11:20:25Z</dcterms:modified>
</cp:coreProperties>
</file>