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413" r:id="rId3"/>
    <p:sldId id="412" r:id="rId4"/>
    <p:sldId id="292" r:id="rId5"/>
    <p:sldId id="398" r:id="rId6"/>
    <p:sldId id="334" r:id="rId7"/>
    <p:sldId id="399" r:id="rId8"/>
    <p:sldId id="424" r:id="rId9"/>
    <p:sldId id="400" r:id="rId10"/>
    <p:sldId id="430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EE547F-4E7F-40B4-B4F6-70198FF5C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A18735F-D4E5-4A95-AC81-B442B2DD7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58B2687-F802-4B9C-ABF3-1FD3FF6A6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C60-FBAB-4905-B928-D60C9A58F9F5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D98184-1F85-45D2-85BB-4D91BE20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7795CC9-7847-473E-935A-26F347B4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7DF-E2E1-4356-9EA3-1AEE2FF67D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194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9DBAEB-0910-4797-80AD-F1EE025F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CA0C5E8-6234-40BD-AB6C-4421338D5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B4E181C-68D4-4AF3-A6D1-C1ED2637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C60-FBAB-4905-B928-D60C9A58F9F5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94A758C-66D1-4607-913E-78A279AD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8E0F22-08C5-40A3-A884-C99BA7DC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7DF-E2E1-4356-9EA3-1AEE2FF67D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818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26C46FA-110E-407C-B051-280187816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8D81F02-DC25-49D9-BAD9-E0F170078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32D92B-29FF-402F-8637-F6076904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C60-FBAB-4905-B928-D60C9A58F9F5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4F0008-AABD-4DAF-A9EF-96B15F7C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EAE8EEB-15AA-4561-86E8-A5102D6F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7DF-E2E1-4356-9EA3-1AEE2FF67D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018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72721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2C8B68F-C0D8-41DA-9469-84A62680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B2C81A4-8924-4696-88A1-787717EFA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DA60EFD-148D-4FA3-9B24-DF74E2EB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C60-FBAB-4905-B928-D60C9A58F9F5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FC3676-38B6-44A1-A7AD-527C35D8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97B3675-E96C-47EB-9C14-D1264CCF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7DF-E2E1-4356-9EA3-1AEE2FF67D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02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A704B8-3420-4D2A-9EEA-3BC013DC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A406516-9368-425F-ABE2-D36FE5ED8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AB16FD1-EFC4-403E-BE48-C53FE5AE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C60-FBAB-4905-B928-D60C9A58F9F5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54F259E-908C-4EE6-B7B8-3F4F45BA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198C10F-4D94-4BDA-84A7-CCCA5DE6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7DF-E2E1-4356-9EA3-1AEE2FF67D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736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DD132A4-DA5B-41A0-80AF-5587D45D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C4AAB59-B0F3-48DA-A113-43F39709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3574A02-FFB5-443D-B493-1B9A66181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E9B2BF0-D1C3-445D-81EB-4FCE438B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C60-FBAB-4905-B928-D60C9A58F9F5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D1319D-C1CB-47FB-9437-2FCEDFD7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D08B2E1-8634-4FD0-B6DA-219A191B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7DF-E2E1-4356-9EA3-1AEE2FF67D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094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15F173-D6E6-4CE5-8083-C658FC34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A53B6A0-EF37-4F94-AA52-3E90C6C5F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A48A298-7699-4ADA-AB65-874F4EAE8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E38CE03-FA40-4D26-B376-0AD0BD38B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A6DDDDF-48A2-4C13-A0CD-354986F8F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3D2D61A-15A1-4C9C-BD13-38D771529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C60-FBAB-4905-B928-D60C9A58F9F5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5D39538-AF9C-4C25-8660-A4A70463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4FBA84B-4D08-4CB8-8F64-65867E1B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7DF-E2E1-4356-9EA3-1AEE2FF67D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922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5EF037-BB10-4035-B3B9-F2327418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84BBEFE-84F6-418F-AC20-6CCD1987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C60-FBAB-4905-B928-D60C9A58F9F5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9B077A5-90B0-4CCF-B983-D9A6C905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2A5A36-E6F3-47D2-A66B-7FBD50B2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7DF-E2E1-4356-9EA3-1AEE2FF67D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949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848DBF4-4471-4661-908F-ADFE4383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C60-FBAB-4905-B928-D60C9A58F9F5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B54F868-EF53-4469-A6B2-59C80BBE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1203565-CDAD-40D0-8F8F-77A84D66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7DF-E2E1-4356-9EA3-1AEE2FF67D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28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F7A716-3BCC-48B5-9060-96123278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605DD03-6911-4C6E-B7E2-33954BC6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E6FF7C7-059E-449F-9D23-33DC77EB5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BF0B40F-71D0-4071-94CF-950C2C5D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C60-FBAB-4905-B928-D60C9A58F9F5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5851A7-73F2-47A2-9AD9-B35261F35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8F1A493-F438-4626-9DD2-4111CC12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7DF-E2E1-4356-9EA3-1AEE2FF67D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934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B35D25-0EA0-47B9-8EF5-586D5794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C9258DF-17FC-4A9A-BEC7-7D49FEFAF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22F2B1-2D04-4E05-A259-1D78CCEF8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C9B7C8B-ADE3-4A83-A300-FFBAABAD5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C60-FBAB-4905-B928-D60C9A58F9F5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F10D8F8-D43C-4D80-9CEC-A4BB98CB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3D9E1EB-B1FF-485B-8DB8-A2148CBA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37DF-E2E1-4356-9EA3-1AEE2FF67D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883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A161483-4945-4D65-A62A-180E48D5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70142F9-87BF-4B6C-96D3-CD15C78D0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548282-1DA4-431A-9C8D-78A6D84CA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F6C60-FBAB-4905-B928-D60C9A58F9F5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3F2749-8E30-43A9-A8F9-CE9E22831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1224B3-713F-4DAE-9038-61EEDD6F1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37DF-E2E1-4356-9EA3-1AEE2FF67D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82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851" y="-111967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158217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5262" y="160953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581287" y="2810852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25262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592792" y="515828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654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8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What are you doing?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eating, sleeping.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What’s he doing? 		He’s sleeping.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8DD9F1-B345-017A-00BC-D2A05E0111C9}"/>
              </a:ext>
            </a:extLst>
          </p:cNvPr>
          <p:cNvCxnSpPr/>
          <p:nvPr/>
        </p:nvCxnSpPr>
        <p:spPr>
          <a:xfrm>
            <a:off x="3303602" y="3916680"/>
            <a:ext cx="5225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8DD9F1-B345-017A-00BC-D2A05E0111C9}"/>
              </a:ext>
            </a:extLst>
          </p:cNvPr>
          <p:cNvCxnSpPr/>
          <p:nvPr/>
        </p:nvCxnSpPr>
        <p:spPr>
          <a:xfrm>
            <a:off x="4934282" y="3916680"/>
            <a:ext cx="5225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5939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9E0844-9973-B39E-2227-51347BB4B364}"/>
              </a:ext>
            </a:extLst>
          </p:cNvPr>
          <p:cNvSpPr txBox="1"/>
          <p:nvPr/>
        </p:nvSpPr>
        <p:spPr>
          <a:xfrm>
            <a:off x="93112" y="84303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6FDDC7-CCF1-92F5-DC5F-A11CA2CCAF23}"/>
              </a:ext>
            </a:extLst>
          </p:cNvPr>
          <p:cNvSpPr txBox="1"/>
          <p:nvPr/>
        </p:nvSpPr>
        <p:spPr>
          <a:xfrm>
            <a:off x="135606" y="39224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24646" y="23249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41CB1C1-3948-8FCA-DF9F-9D61515C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90" y="764006"/>
            <a:ext cx="2066151" cy="19221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F3893E7-FADA-3D31-4C37-7110880CBA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60" y="3980888"/>
            <a:ext cx="2066151" cy="19645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0062A8-8CE8-32AE-EA6D-15234C1866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210" y="459004"/>
            <a:ext cx="2057684" cy="19984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F195894-7108-3E2D-50DB-21D24F4C65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210" y="2447871"/>
            <a:ext cx="2057684" cy="198994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C11AF56-9038-A90A-961F-CF27E6428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0229" y="4437812"/>
            <a:ext cx="2040748" cy="19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02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79" y="444136"/>
            <a:ext cx="7210697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tx1"/>
                </a:solidFill>
              </a:rPr>
              <a:t>C. 1. Listen and repeat.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275" y="1577266"/>
            <a:ext cx="3362325" cy="40957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746012" y="1679803"/>
            <a:ext cx="600892" cy="613955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8DD9F1-B345-017A-00BC-D2A05E0111C9}"/>
              </a:ext>
            </a:extLst>
          </p:cNvPr>
          <p:cNvCxnSpPr/>
          <p:nvPr/>
        </p:nvCxnSpPr>
        <p:spPr>
          <a:xfrm>
            <a:off x="2815922" y="5263713"/>
            <a:ext cx="5225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2594" y="1539166"/>
            <a:ext cx="3305175" cy="413385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574846" y="1625371"/>
            <a:ext cx="600892" cy="613955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FD4432-9CA1-C48D-8454-761CF4D270D7}"/>
              </a:ext>
            </a:extLst>
          </p:cNvPr>
          <p:cNvCxnSpPr>
            <a:cxnSpLocks/>
          </p:cNvCxnSpPr>
          <p:nvPr/>
        </p:nvCxnSpPr>
        <p:spPr>
          <a:xfrm>
            <a:off x="7705530" y="5184461"/>
            <a:ext cx="3895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017" y="444136"/>
            <a:ext cx="938407" cy="771933"/>
          </a:xfrm>
          <a:prstGeom prst="rect">
            <a:avLst/>
          </a:prstGeom>
        </p:spPr>
      </p:pic>
      <p:pic>
        <p:nvPicPr>
          <p:cNvPr id="2" name="eating">
            <a:hlinkClick r:id="" action="ppaction://media"/>
            <a:extLst>
              <a:ext uri="{FF2B5EF4-FFF2-40B4-BE49-F238E27FC236}">
                <a16:creationId xmlns:a16="http://schemas.microsoft.com/office/drawing/2014/main" id="{CB72394E-7AF2-3F03-9D47-1A977E66DA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64707" y="646573"/>
            <a:ext cx="487363" cy="487363"/>
          </a:xfrm>
          <a:prstGeom prst="rect">
            <a:avLst/>
          </a:prstGeom>
        </p:spPr>
      </p:pic>
      <p:pic>
        <p:nvPicPr>
          <p:cNvPr id="4" name="sleeping">
            <a:hlinkClick r:id="" action="ppaction://media"/>
            <a:extLst>
              <a:ext uri="{FF2B5EF4-FFF2-40B4-BE49-F238E27FC236}">
                <a16:creationId xmlns:a16="http://schemas.microsoft.com/office/drawing/2014/main" id="{ED2A9043-91AC-BC9A-4D6A-6D4A778BF5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84087" y="646573"/>
            <a:ext cx="487363" cy="487363"/>
          </a:xfrm>
          <a:prstGeom prst="rect">
            <a:avLst/>
          </a:prstGeom>
        </p:spPr>
      </p:pic>
      <p:pic>
        <p:nvPicPr>
          <p:cNvPr id="7" name="CD2-TRACK 32">
            <a:hlinkClick r:id="" action="ppaction://media"/>
            <a:extLst>
              <a:ext uri="{FF2B5EF4-FFF2-40B4-BE49-F238E27FC236}">
                <a16:creationId xmlns:a16="http://schemas.microsoft.com/office/drawing/2014/main" id="{0C56EC44-E5BD-AF54-63B3-A6DF2532C0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45972" y="563265"/>
            <a:ext cx="487363" cy="4873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87E999F-C90B-0944-EAC5-EEE93A84B520}"/>
              </a:ext>
            </a:extLst>
          </p:cNvPr>
          <p:cNvSpPr/>
          <p:nvPr/>
        </p:nvSpPr>
        <p:spPr>
          <a:xfrm>
            <a:off x="9251643" y="431685"/>
            <a:ext cx="1513490" cy="796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0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46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79" y="444136"/>
            <a:ext cx="7210697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tx1"/>
                </a:solidFill>
              </a:rPr>
              <a:t>C. 1. Listen and repeat.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5EC31A-B7D8-C8A7-0A46-DDDA8A9443C6}"/>
              </a:ext>
            </a:extLst>
          </p:cNvPr>
          <p:cNvSpPr/>
          <p:nvPr/>
        </p:nvSpPr>
        <p:spPr>
          <a:xfrm>
            <a:off x="9773273" y="1095315"/>
            <a:ext cx="1513490" cy="796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19A8F4-96BC-A6AE-64DC-D012747A8F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062" y="1329481"/>
            <a:ext cx="3977985" cy="4808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F5D057-1B28-06CB-D208-4AFD7604172C}"/>
              </a:ext>
            </a:extLst>
          </p:cNvPr>
          <p:cNvCxnSpPr>
            <a:cxnSpLocks/>
          </p:cNvCxnSpPr>
          <p:nvPr/>
        </p:nvCxnSpPr>
        <p:spPr>
          <a:xfrm>
            <a:off x="5075646" y="5736679"/>
            <a:ext cx="5631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cleaning">
            <a:hlinkClick r:id="" action="ppaction://media"/>
            <a:extLst>
              <a:ext uri="{FF2B5EF4-FFF2-40B4-BE49-F238E27FC236}">
                <a16:creationId xmlns:a16="http://schemas.microsoft.com/office/drawing/2014/main" id="{E1FB7E6E-644C-38D7-33A5-705AE6815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6063" y="997288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E91409-FD30-D379-7F02-D81CDE6AA975}"/>
              </a:ext>
            </a:extLst>
          </p:cNvPr>
          <p:cNvSpPr/>
          <p:nvPr/>
        </p:nvSpPr>
        <p:spPr>
          <a:xfrm>
            <a:off x="8944303" y="842553"/>
            <a:ext cx="1513490" cy="9021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49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" y="444136"/>
            <a:ext cx="3654014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i="1" dirty="0">
                <a:solidFill>
                  <a:schemeClr val="tx1"/>
                </a:solidFill>
              </a:rPr>
              <a:t>C. 2. Chant.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70389"/>
            <a:ext cx="10766611" cy="2276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1878" y="2630910"/>
            <a:ext cx="2257109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/i:/ /i:/ /i:/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8756" y="2630910"/>
            <a:ext cx="2133600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sleeping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C1EC00-A5FC-B2F1-AFAC-FA56A894700D}"/>
              </a:ext>
            </a:extLst>
          </p:cNvPr>
          <p:cNvCxnSpPr>
            <a:cxnSpLocks/>
          </p:cNvCxnSpPr>
          <p:nvPr/>
        </p:nvCxnSpPr>
        <p:spPr>
          <a:xfrm>
            <a:off x="4452097" y="3408491"/>
            <a:ext cx="4185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C58258-AA91-0EA1-F258-F9CD7BD4854D}"/>
              </a:ext>
            </a:extLst>
          </p:cNvPr>
          <p:cNvCxnSpPr>
            <a:cxnSpLocks/>
          </p:cNvCxnSpPr>
          <p:nvPr/>
        </p:nvCxnSpPr>
        <p:spPr>
          <a:xfrm>
            <a:off x="6738281" y="3182034"/>
            <a:ext cx="3169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79261" y="736826"/>
            <a:ext cx="4248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earphone to practice the chant.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747" y="423453"/>
            <a:ext cx="1028700" cy="838200"/>
          </a:xfrm>
          <a:prstGeom prst="rect">
            <a:avLst/>
          </a:prstGeom>
        </p:spPr>
      </p:pic>
      <p:pic>
        <p:nvPicPr>
          <p:cNvPr id="3" name="CD2-TRACK 33">
            <a:hlinkClick r:id="" action="ppaction://media"/>
            <a:extLst>
              <a:ext uri="{FF2B5EF4-FFF2-40B4-BE49-F238E27FC236}">
                <a16:creationId xmlns:a16="http://schemas.microsoft.com/office/drawing/2014/main" id="{286499A1-A33E-EFB2-BB61-A5600C6D2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50918" y="677810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6329B5-1E69-19BD-817D-F8F55EC49150}"/>
              </a:ext>
            </a:extLst>
          </p:cNvPr>
          <p:cNvSpPr/>
          <p:nvPr/>
        </p:nvSpPr>
        <p:spPr>
          <a:xfrm>
            <a:off x="5596246" y="418514"/>
            <a:ext cx="1283015" cy="10059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B34AB2-6973-330B-53BF-694488041B11}"/>
              </a:ext>
            </a:extLst>
          </p:cNvPr>
          <p:cNvSpPr/>
          <p:nvPr/>
        </p:nvSpPr>
        <p:spPr>
          <a:xfrm>
            <a:off x="8472356" y="3424081"/>
            <a:ext cx="2401831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/i:/  /i:/ /i:/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3BCC79-192D-5420-7E1A-E379ECB383B5}"/>
              </a:ext>
            </a:extLst>
          </p:cNvPr>
          <p:cNvSpPr/>
          <p:nvPr/>
        </p:nvSpPr>
        <p:spPr>
          <a:xfrm>
            <a:off x="4324262" y="2891573"/>
            <a:ext cx="1489932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eating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6AD40F-CBA9-0EBA-106B-82A276FD1BEA}"/>
              </a:ext>
            </a:extLst>
          </p:cNvPr>
          <p:cNvSpPr/>
          <p:nvPr/>
        </p:nvSpPr>
        <p:spPr>
          <a:xfrm>
            <a:off x="1572924" y="3541053"/>
            <a:ext cx="2257109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/i:/ /i:/ /i:/</a:t>
            </a:r>
          </a:p>
        </p:txBody>
      </p:sp>
    </p:spTree>
    <p:extLst>
      <p:ext uri="{BB962C8B-B14F-4D97-AF65-F5344CB8AC3E}">
        <p14:creationId xmlns:p14="http://schemas.microsoft.com/office/powerpoint/2010/main" val="24620539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10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4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127</Words>
  <Application>Microsoft Office PowerPoint</Application>
  <PresentationFormat>Màn hình rộng</PresentationFormat>
  <Paragraphs>41</Paragraphs>
  <Slides>10</Slides>
  <Notes>0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2023-03-20T11:17:45Z</dcterms:created>
  <dcterms:modified xsi:type="dcterms:W3CDTF">2023-03-20T11:18:59Z</dcterms:modified>
</cp:coreProperties>
</file>