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49" r:id="rId3"/>
    <p:sldId id="302" r:id="rId4"/>
    <p:sldId id="292" r:id="rId5"/>
    <p:sldId id="412" r:id="rId6"/>
    <p:sldId id="334" r:id="rId7"/>
    <p:sldId id="336" r:id="rId8"/>
    <p:sldId id="399" r:id="rId9"/>
    <p:sldId id="408" r:id="rId10"/>
    <p:sldId id="409" r:id="rId11"/>
    <p:sldId id="41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3B1BB-FA16-4336-B855-003452D50E09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40EF-3C2F-4331-A322-E733553ABD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13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students to choose 2 squares (two numbers) to make a pair. Then students make sentences (I have…. or He’s in the ….). If not, close them and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6CF420-AB98-4174-B879-254916041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9CDF78D-26DA-4EE1-ADA4-D8984201A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E5C36A-29F8-4CB0-98A1-6D80167F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12E756-44E5-48B9-9315-B2158740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6F4C8B-ADA8-46C1-ABF1-8B77D65F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16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52017D-FDF0-4D20-BC04-B2B5F477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8627BF6-0F40-4541-B0EC-743CD69B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A227F2-CADF-4472-B86D-916828E5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C4FDE9-0EA5-4BF5-8D78-C9403C28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F9A414-77EA-4104-98E0-83A15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3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74F94EB-B9C6-40DE-893D-AC1BB2E74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AAC5770-6502-45B6-9201-9EA34A3E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CBBC94-B897-4F81-ADF0-DAA890DD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6AED4E-A811-4452-B4F3-53B7DF0E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57F43F-7DAF-4EEE-BF24-F03903FD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4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6296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5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707480-4311-4EA1-A3B2-56A15577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7B38BEE-69E8-4B05-9488-F77FADAF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2556CB-A67F-4AA2-85E3-C25CBC72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D50596-A85A-4EB6-9D51-C25EC59C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BD5809-02F9-4D83-9D2C-78C321E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08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1D64CB-6C7B-4779-9154-DDA21FAD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895975-3E2D-48ED-BE4B-9EE7A210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E31585-A5E7-4E29-B3D4-F51567C6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87736-61E9-4D54-A085-14B339AF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6252DA-9B4A-487F-A599-FF27E6F2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3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F09C3C-2A17-42AB-A76C-EACFDB81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71A331-C5E0-417D-952D-B0BFD3F7E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236ADEE-9C21-4423-AA3F-2B80F92CB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5FAB97-7BA2-42B0-946D-C0A641EB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36D415-05AB-4EE5-A1F6-A43CF3EB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CCB9638-7342-4133-B6ED-CAF7C9EF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374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711D2F-CFEA-4C8B-BDE7-4F420DFA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6B3927-1580-4321-B5E8-CC03C322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35E428C-77A3-42A9-A194-EAD4C1BA8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82FE013-8124-4D9C-8EFC-1449B60E3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01EEA1-76A0-4821-88F9-BA96849F1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C8391ED-F8D7-4BB4-A5A9-25B3706A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70305AD-3FED-401D-8FC1-CF85F2E5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49BB76E-CF68-4279-9A6A-6156C6C3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0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8522E5-38BF-4673-A46E-02BBE934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42FB592-7FC2-4B62-B71E-74E4390B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EA99A86-189A-4C73-B7F5-4AD9D151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6E92A26-FE54-4182-8FA0-9F515377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51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0A199-D858-4A2F-976B-6062871E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128FD5E-9894-418F-BF6C-9E8C8976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DDF302C-B14F-475A-A32B-C5C9A9DA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7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BD2C8C-5852-48BB-815D-27EC98C0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ADA5F0-5995-4DED-8FD3-5AF109093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110A85-7316-47E2-B82F-72A6907CE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2DAD881-6309-4742-AE72-B5415AAA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6B3B46-FA01-43F5-8021-466EB139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982303-A6CB-42E1-83D9-CA694B4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632298-6553-4100-999C-5C64AED2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E3530FA-6E14-4DB5-A060-87C05B6CF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0C2CF2-C075-4BD7-A6C9-69B5BAEA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907FE8-717E-4EF3-B1F4-54AB930E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D45389-A62E-4607-BD93-4A7878D5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23CE83-1A5B-468F-BEF8-2C08280B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88C7777-60CE-4C51-BDFE-E33725A3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3BAA24-B16E-43DE-8DF5-F8130869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60B12-DBA6-45F1-B927-B06CC5EB6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7032-EB49-4428-A98E-4C6492796C44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8B7BAA-82B5-4209-B690-5D23C4263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53CE6A-13E3-4A87-A172-DCAB6253E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0504-4785-4711-B69D-3D3D0B2E8E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70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575"/>
            <a:ext cx="3457575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899012"/>
            <a:ext cx="3352800" cy="400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69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33658" y="1148471"/>
            <a:ext cx="3873586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1745627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7" y="1883909"/>
            <a:ext cx="3324225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22" y="1604836"/>
            <a:ext cx="3286125" cy="4038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2136" y="1323566"/>
            <a:ext cx="3159630" cy="649877"/>
          </a:xfrm>
          <a:prstGeom prst="wedgeRoundRectCallout">
            <a:avLst>
              <a:gd name="adj1" fmla="val -50778"/>
              <a:gd name="adj2" fmla="val 954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26432" y="1148471"/>
            <a:ext cx="3080812" cy="649877"/>
          </a:xfrm>
          <a:prstGeom prst="wedgeRoundRectCallout">
            <a:avLst>
              <a:gd name="adj1" fmla="val -48676"/>
              <a:gd name="adj2" fmla="val 919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2259" y="1883909"/>
            <a:ext cx="3396839" cy="649877"/>
          </a:xfrm>
          <a:prstGeom prst="wedgeRoundRectCallout">
            <a:avLst>
              <a:gd name="adj1" fmla="val 46890"/>
              <a:gd name="adj2" fmla="val 908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yard.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188" y="2286294"/>
            <a:ext cx="3811718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018000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62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0770" y="25923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0770" y="4396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7021" y="54908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8853" y="353476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867" y="52937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2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</a:t>
            </a:r>
            <a:r>
              <a:rPr lang="en-US" sz="3600" i="1">
                <a:solidFill>
                  <a:srgbClr val="FF0000"/>
                </a:solidFill>
              </a:rPr>
              <a:t>the bathroom.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678315"/>
            <a:ext cx="1504950" cy="13620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7" y="4782502"/>
            <a:ext cx="1485900" cy="1381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4792027"/>
            <a:ext cx="1466850" cy="1371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7" y="659265"/>
            <a:ext cx="1514475" cy="1381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239" y="4834887"/>
            <a:ext cx="1457325" cy="13239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341" y="4780187"/>
            <a:ext cx="1514475" cy="1381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1" y="600397"/>
            <a:ext cx="1504950" cy="1362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22" y="2921609"/>
            <a:ext cx="1485900" cy="1381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2730408"/>
            <a:ext cx="1466850" cy="1371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1" y="4806313"/>
            <a:ext cx="1457325" cy="1323975"/>
          </a:xfrm>
          <a:prstGeom prst="rect">
            <a:avLst/>
          </a:prstGeom>
        </p:spPr>
      </p:pic>
      <p:sp>
        <p:nvSpPr>
          <p:cNvPr id="67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263088" y="581566"/>
            <a:ext cx="1915642" cy="171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8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1684446" y="1818005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6762304" y="2634493"/>
            <a:ext cx="1774799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8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8107443" y="4026623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471111" y="2685826"/>
            <a:ext cx="1760866" cy="174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9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885598" y="3981351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306501" y="4735918"/>
            <a:ext cx="1869308" cy="1638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11</a:t>
            </a:r>
          </a:p>
        </p:txBody>
      </p:sp>
      <p:sp>
        <p:nvSpPr>
          <p:cNvPr id="93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1533175" y="5903517"/>
            <a:ext cx="343840" cy="36281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4526840" y="4651490"/>
            <a:ext cx="1808047" cy="1629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13</a:t>
            </a:r>
          </a:p>
        </p:txBody>
      </p:sp>
      <p:sp>
        <p:nvSpPr>
          <p:cNvPr id="9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5953207" y="5798832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00246" y="4667596"/>
            <a:ext cx="1928950" cy="1625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14</a:t>
            </a:r>
          </a:p>
        </p:txBody>
      </p:sp>
      <p:sp>
        <p:nvSpPr>
          <p:cNvPr id="9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185936" y="5950977"/>
            <a:ext cx="354811" cy="359986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8690026" y="4651490"/>
            <a:ext cx="1760866" cy="165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15</a:t>
            </a:r>
          </a:p>
        </p:txBody>
      </p:sp>
      <p:sp>
        <p:nvSpPr>
          <p:cNvPr id="10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0000190" y="5897237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10529123" y="4735918"/>
            <a:ext cx="1673597" cy="163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16</a:t>
            </a:r>
          </a:p>
        </p:txBody>
      </p:sp>
      <p:sp>
        <p:nvSpPr>
          <p:cNvPr id="10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1841283" y="5863715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607" y="604057"/>
            <a:ext cx="2185498" cy="12535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55" y="2685826"/>
            <a:ext cx="1926901" cy="16827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862" y="622330"/>
            <a:ext cx="1798012" cy="1559170"/>
          </a:xfrm>
          <a:prstGeom prst="rect">
            <a:avLst/>
          </a:prstGeom>
        </p:spPr>
      </p:pic>
      <p:sp>
        <p:nvSpPr>
          <p:cNvPr id="109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6740799" y="549618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10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124810" y="1789282"/>
            <a:ext cx="384907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4389" y="581566"/>
            <a:ext cx="1694311" cy="1682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92" y="2866474"/>
            <a:ext cx="1332993" cy="152342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304" y="2814962"/>
            <a:ext cx="1423138" cy="1626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04" y="4709445"/>
            <a:ext cx="1809072" cy="14801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16" y="2959347"/>
            <a:ext cx="1634935" cy="1337674"/>
          </a:xfrm>
          <a:prstGeom prst="rect">
            <a:avLst/>
          </a:prstGeom>
        </p:spPr>
      </p:pic>
      <p:sp>
        <p:nvSpPr>
          <p:cNvPr id="126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4570458" y="2665779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127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6152979" y="3949235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302417" y="58156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57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3916629" y="192225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4572000" y="564204"/>
            <a:ext cx="2003678" cy="178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5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176175" y="1903859"/>
            <a:ext cx="368556" cy="39614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8790011" y="581566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6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10529123" y="564204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62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048479" y="1854435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1806106" y="1844032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93344" y="2730407"/>
            <a:ext cx="1986166" cy="171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70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2388295" y="2691357"/>
            <a:ext cx="1986166" cy="1733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71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1674810" y="3995890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3991043" y="4013089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8667131" y="2685826"/>
            <a:ext cx="1913321" cy="178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76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10179408" y="3982986"/>
            <a:ext cx="351936" cy="39497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2304528" y="468316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78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3977028" y="604428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04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86" grpId="0" animBg="1"/>
      <p:bldP spid="86" grpId="1" animBg="1"/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9" grpId="0" animBg="1"/>
      <p:bldP spid="109" grpId="1" animBg="1"/>
      <p:bldP spid="126" grpId="0" animBg="1"/>
      <p:bldP spid="126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70" grpId="0" animBg="1"/>
      <p:bldP spid="70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9" y="1790714"/>
            <a:ext cx="3435531" cy="3987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76" y="2184814"/>
            <a:ext cx="3705225" cy="38671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344364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323566"/>
            <a:ext cx="3266885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Alex?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461389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51721" y="2461389"/>
            <a:ext cx="3840279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935"/>
            <a:ext cx="33623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99154"/>
            <a:ext cx="3324225" cy="38385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70"/>
            <a:ext cx="3120783" cy="568656"/>
          </a:xfrm>
          <a:prstGeom prst="wedgeRoundRectCallout">
            <a:avLst>
              <a:gd name="adj1" fmla="val -49979"/>
              <a:gd name="adj2" fmla="val 995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148471"/>
            <a:ext cx="3266885" cy="649877"/>
          </a:xfrm>
          <a:prstGeom prst="wedgeRoundRectCallout">
            <a:avLst>
              <a:gd name="adj1" fmla="val -57215"/>
              <a:gd name="adj2" fmla="val 10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46151"/>
              <a:gd name="adj2" fmla="val 881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Màn hình rộng</PresentationFormat>
  <Paragraphs>56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2023-03-20T11:15:20Z</dcterms:created>
  <dcterms:modified xsi:type="dcterms:W3CDTF">2023-03-20T11:16:13Z</dcterms:modified>
</cp:coreProperties>
</file>