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4" r:id="rId3"/>
    <p:sldId id="302" r:id="rId4"/>
    <p:sldId id="292" r:id="rId5"/>
    <p:sldId id="392" r:id="rId6"/>
    <p:sldId id="397" r:id="rId7"/>
    <p:sldId id="334" r:id="rId8"/>
    <p:sldId id="306" r:id="rId9"/>
    <p:sldId id="375" r:id="rId10"/>
    <p:sldId id="365" r:id="rId11"/>
    <p:sldId id="403" r:id="rId12"/>
    <p:sldId id="404" r:id="rId13"/>
    <p:sldId id="405" r:id="rId14"/>
    <p:sldId id="406" r:id="rId15"/>
    <p:sldId id="407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F6E8D9-5340-47B3-978A-39227A5CF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62D0EEB-1B2C-43F6-8050-4D13C1708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C46805E-EBCF-4BC3-A5ED-89BD0035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EAA8-13AE-46FB-A366-2BB47A57D6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B589E1-51F9-4CD5-AAFC-00BA4DA6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7C00E4B-865A-404F-B85F-3FF09E47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5675-BE2D-4250-A290-EB6B307ADE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376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917ABD7-484D-4D15-B058-07EAA7C1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D6D47B-F3AE-4092-ACE5-DEA84DA40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2A9EF0D-2AFB-4A4A-9EEB-ADADD1F3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EAA8-13AE-46FB-A366-2BB47A57D6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55EF832-B8F7-43E3-8DA8-2A2A948B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027F1E-C7CC-407A-9502-CA19B0D5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5675-BE2D-4250-A290-EB6B307ADE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854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F8CC948-985A-461C-9E75-55F3913E5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A1537D-79C9-4216-907A-E4BB9238A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FD1EA0A-4996-4FA6-9065-AC8B0B0E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EAA8-13AE-46FB-A366-2BB47A57D6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967C804-0C55-4F38-87CC-5887E5B8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7C3FF7-EAC7-4A15-98FB-60541135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5675-BE2D-4250-A290-EB6B307ADE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599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30182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86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937B58-2FCE-454F-B730-3FB479AA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016A42B-5DC8-4DAD-807F-29AE0FB0D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804CC1-196D-4838-9BB8-557C945A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EAA8-13AE-46FB-A366-2BB47A57D6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C96432-2E52-4DBE-B28B-29F0BC6B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DC315D0-EC53-4604-B77D-EE3EC2DB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5675-BE2D-4250-A290-EB6B307ADE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493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AF5C649-A7ED-4E10-BDB4-B68032BF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2CB1B41-C1F3-4D03-938E-D768BE848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1DD7F89-06A3-4592-A14D-54D4AB6F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EAA8-13AE-46FB-A366-2BB47A57D6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997D6E1-705C-4D8C-ABA6-7B4C1432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AA5F227-6FF9-4845-8143-9A8E85AC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5675-BE2D-4250-A290-EB6B307ADE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256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358DB2-403B-472B-B482-52704242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3F652B8-A955-4797-B5E6-AE9838DB5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9C63F5-E562-486A-89D9-4167A054E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090AFFC-B607-4620-8AF2-75A8B779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EAA8-13AE-46FB-A366-2BB47A57D6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EDB40B7-01BC-4FF0-94AD-A302A31F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C4AA814-5AAD-4897-9A53-FB93B6BA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5675-BE2D-4250-A290-EB6B307ADE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519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9D8D61-DC03-4CBC-99DF-1C57A1D9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576D6C2-53CA-47E5-94AF-A9A8A40E2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CF4D651-5932-48BF-AFC5-14190DDF0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7F6548B-DB06-4738-8600-17FA93961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13CDDE9-2496-4D0E-B0A0-EDFD5A15C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17C47BF-4912-4453-B87A-FFFD80AA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EAA8-13AE-46FB-A366-2BB47A57D6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E312516-D486-4CFA-85EF-0DCC772C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6D0DC3E-A990-4FCF-A037-69927D25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5675-BE2D-4250-A290-EB6B307ADE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388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D8EC93-7249-46FA-AE3E-1519EE8F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4140791-B237-49C1-A656-BFB23486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EAA8-13AE-46FB-A366-2BB47A57D6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F77C0C2-DB9A-48B3-87E8-A400AB90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1158E4C-A97F-4090-BD06-75F15CC3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5675-BE2D-4250-A290-EB6B307ADE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259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056EA3-E1F6-4384-9241-9D6249FEA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EAA8-13AE-46FB-A366-2BB47A57D6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989F739-D1B2-4FF3-A55A-69745049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ED8D42B-CAA0-412A-B2CD-5A30756B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5675-BE2D-4250-A290-EB6B307ADE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890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3F3CAE5-77EF-4276-BA06-A711D15E3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8EDA38B-B051-48DA-907F-ED8AFA5B8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BB79837-2EC8-4B0C-A1F6-6D72FE9DE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84E7D73-38CE-4418-A2A0-AED546CD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EAA8-13AE-46FB-A366-2BB47A57D6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15E4F87-0E63-4252-9768-350F8401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A7CE1AA-FF29-4585-BB84-FA203469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5675-BE2D-4250-A290-EB6B307ADE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91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92BBEF-4CEA-478B-A424-441E3FCA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6669A91-036F-40B0-B30D-C35D66D82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131CDBA-9ABC-474E-BFBB-89DD876DE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40AF2A0-DCD3-4221-ADB8-2D4A8C5D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EAA8-13AE-46FB-A366-2BB47A57D6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296B6D8-AEB7-44F7-90C5-4731C832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8FAB74E-B934-4D98-9E8E-85EBC291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5675-BE2D-4250-A290-EB6B307ADE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233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B302CE1-49ED-4756-AA59-6E62D69E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34757F9-9760-4928-B974-18C95696E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0DEC3A-1152-4B23-B656-F716D9651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EAA8-13AE-46FB-A366-2BB47A57D6A2}" type="datetimeFigureOut">
              <a:rPr lang="vi-VN" smtClean="0"/>
              <a:t>20/03/2023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F5F5D70-2267-46CF-9472-2129AA5B0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3C21BA9-0B1B-4B11-83A8-E7D7EFFF0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D5675-BE2D-4250-A290-EB6B307ADE3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232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3.xml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3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3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3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3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3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82" y="3709324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982" y="4827304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8670" y="4827304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8670" y="3709324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5090" y="369460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4483" y="3718815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95089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4354" y="4827304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760611" y="3709324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60611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622" y="1147575"/>
            <a:ext cx="2343150" cy="22288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2772" y="1200150"/>
            <a:ext cx="2314575" cy="2200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0891" y="1190625"/>
            <a:ext cx="2238375" cy="2238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60885" y="1200150"/>
            <a:ext cx="2362200" cy="22288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23085" y="1247775"/>
            <a:ext cx="2400300" cy="2190750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0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22620" y="2408063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2620" y="3526043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0819" y="1455305"/>
            <a:ext cx="3962104" cy="3768831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241703" y="3628819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41703" y="2510839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9097" y="1377703"/>
            <a:ext cx="4153915" cy="3948783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6769" y="223866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66768" y="337136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8074" y="1290203"/>
            <a:ext cx="3614938" cy="3614938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6942" y="2520329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6813" y="3628818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5305" y="1493357"/>
            <a:ext cx="4006390" cy="3780223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8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504709" y="2351039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04709" y="3469019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1555" y="1380939"/>
            <a:ext cx="4118810" cy="3759231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1615" y="1581975"/>
            <a:ext cx="3286643" cy="64557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12398" y="4349669"/>
            <a:ext cx="3256378" cy="6178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391615" y="345040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497522" y="702229"/>
            <a:ext cx="3271930" cy="57605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9494" y="2545549"/>
            <a:ext cx="3286643" cy="6455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13074" y="5313243"/>
            <a:ext cx="3256378" cy="617838"/>
          </a:xfrm>
          <a:prstGeom prst="roundRect">
            <a:avLst>
              <a:gd name="adj" fmla="val 2283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</a:p>
          <a:p>
            <a:pPr algn="ctr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262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people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living room,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bedroom, bathroom,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   kitchen, yard.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Where’s Dad?    		He’s in the yard.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Where’s Grandma?	She’s in the kitchen.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537DFD-3188-635A-D306-2EF1B0A811BC}"/>
              </a:ext>
            </a:extLst>
          </p:cNvPr>
          <p:cNvSpPr txBox="1"/>
          <p:nvPr/>
        </p:nvSpPr>
        <p:spPr>
          <a:xfrm>
            <a:off x="7139932" y="1621704"/>
            <a:ext cx="2526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2CCC9-1522-C074-B76F-7B2397807592}"/>
              </a:ext>
            </a:extLst>
          </p:cNvPr>
          <p:cNvSpPr txBox="1"/>
          <p:nvPr/>
        </p:nvSpPr>
        <p:spPr>
          <a:xfrm>
            <a:off x="3829370" y="4498677"/>
            <a:ext cx="3747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21678D-526D-F3FF-12CB-E90214E294C5}"/>
              </a:ext>
            </a:extLst>
          </p:cNvPr>
          <p:cNvSpPr/>
          <p:nvPr/>
        </p:nvSpPr>
        <p:spPr>
          <a:xfrm>
            <a:off x="432981" y="513772"/>
            <a:ext cx="5236258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</a:t>
            </a:r>
            <a:r>
              <a:rPr lang="en-US" dirty="0"/>
              <a:t>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A2C665-2FA5-09BB-09F3-7A36B66BDE90}"/>
              </a:ext>
            </a:extLst>
          </p:cNvPr>
          <p:cNvSpPr/>
          <p:nvPr/>
        </p:nvSpPr>
        <p:spPr>
          <a:xfrm>
            <a:off x="432980" y="502871"/>
            <a:ext cx="9401302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suggested pictures. </a:t>
            </a:r>
            <a:r>
              <a:rPr lang="en-US" dirty="0"/>
              <a:t>pictures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546D2D-B07F-33AF-53EC-EE5A8F62BA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796" y="1159134"/>
            <a:ext cx="2215762" cy="2307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637C6F-C5FA-6F8E-EC60-87D11FB4C6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737" y="3345016"/>
            <a:ext cx="2456785" cy="23073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459229-40EB-BBDC-9DD1-A302C02B50AD}"/>
              </a:ext>
            </a:extLst>
          </p:cNvPr>
          <p:cNvCxnSpPr>
            <a:cxnSpLocks/>
          </p:cNvCxnSpPr>
          <p:nvPr/>
        </p:nvCxnSpPr>
        <p:spPr>
          <a:xfrm>
            <a:off x="8425540" y="2050514"/>
            <a:ext cx="23513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04CF84-A908-E9F3-FCCC-5093E320790E}"/>
              </a:ext>
            </a:extLst>
          </p:cNvPr>
          <p:cNvCxnSpPr>
            <a:cxnSpLocks/>
          </p:cNvCxnSpPr>
          <p:nvPr/>
        </p:nvCxnSpPr>
        <p:spPr>
          <a:xfrm>
            <a:off x="5141166" y="4973218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8B9807F-9A82-48CC-9C93-605307039304}"/>
              </a:ext>
            </a:extLst>
          </p:cNvPr>
          <p:cNvSpPr/>
          <p:nvPr/>
        </p:nvSpPr>
        <p:spPr>
          <a:xfrm>
            <a:off x="5141166" y="4497355"/>
            <a:ext cx="2753571" cy="64765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blue pencil.</a:t>
            </a:r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D777A8-AAC3-2446-4067-F40B4E28121B}"/>
              </a:ext>
            </a:extLst>
          </p:cNvPr>
          <p:cNvSpPr/>
          <p:nvPr/>
        </p:nvSpPr>
        <p:spPr>
          <a:xfrm>
            <a:off x="8393890" y="1621704"/>
            <a:ext cx="2634342" cy="63304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green ruler.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76" y="1510515"/>
            <a:ext cx="2718291" cy="1682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76" y="3899685"/>
            <a:ext cx="2718291" cy="15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42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9E9ABB-707C-DD09-BBF1-9FBC92900D1F}"/>
              </a:ext>
            </a:extLst>
          </p:cNvPr>
          <p:cNvSpPr txBox="1"/>
          <p:nvPr/>
        </p:nvSpPr>
        <p:spPr>
          <a:xfrm>
            <a:off x="6258856" y="1584335"/>
            <a:ext cx="433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798D7-85C1-BB52-C545-18F3892ED9EE}"/>
              </a:ext>
            </a:extLst>
          </p:cNvPr>
          <p:cNvSpPr txBox="1"/>
          <p:nvPr/>
        </p:nvSpPr>
        <p:spPr>
          <a:xfrm>
            <a:off x="4275253" y="4589964"/>
            <a:ext cx="129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45E242-505C-F36E-7A92-7862E6FA3BA6}"/>
              </a:ext>
            </a:extLst>
          </p:cNvPr>
          <p:cNvSpPr/>
          <p:nvPr/>
        </p:nvSpPr>
        <p:spPr>
          <a:xfrm>
            <a:off x="162392" y="502871"/>
            <a:ext cx="9401302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suggested pictures. </a:t>
            </a:r>
            <a:r>
              <a:rPr lang="en-US" dirty="0"/>
              <a:t>pictures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401B09-4012-93BC-EEBB-30A09E9631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796" y="1159134"/>
            <a:ext cx="2215762" cy="2307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1DE22B-EB3A-6D21-6988-6D35B020A3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243" y="3521298"/>
            <a:ext cx="2456785" cy="23073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A0D427-8CCC-1A19-0CF3-C8369FACE581}"/>
              </a:ext>
            </a:extLst>
          </p:cNvPr>
          <p:cNvCxnSpPr>
            <a:cxnSpLocks/>
          </p:cNvCxnSpPr>
          <p:nvPr/>
        </p:nvCxnSpPr>
        <p:spPr>
          <a:xfrm>
            <a:off x="5570376" y="5075855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3D860A-FD6D-C8C8-BCD7-21CDFE0FB5F7}"/>
              </a:ext>
            </a:extLst>
          </p:cNvPr>
          <p:cNvCxnSpPr>
            <a:cxnSpLocks/>
          </p:cNvCxnSpPr>
          <p:nvPr/>
        </p:nvCxnSpPr>
        <p:spPr>
          <a:xfrm>
            <a:off x="7582505" y="2065178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A7C6070-33F6-23DF-7E88-8862C7BF3148}"/>
              </a:ext>
            </a:extLst>
          </p:cNvPr>
          <p:cNvSpPr/>
          <p:nvPr/>
        </p:nvSpPr>
        <p:spPr>
          <a:xfrm>
            <a:off x="7522374" y="1606562"/>
            <a:ext cx="2873829" cy="6453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yellow book.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A8B047-AF5B-90F6-3BF7-78F2CFA21027}"/>
              </a:ext>
            </a:extLst>
          </p:cNvPr>
          <p:cNvSpPr/>
          <p:nvPr/>
        </p:nvSpPr>
        <p:spPr>
          <a:xfrm>
            <a:off x="5534954" y="4643018"/>
            <a:ext cx="3424334" cy="57849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red pencil case.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39" y="1159134"/>
            <a:ext cx="2126059" cy="242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86" y="3863362"/>
            <a:ext cx="2401982" cy="19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91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living room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bedroom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kitchen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bathroom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yard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241</Words>
  <Application>Microsoft Office PowerPoint</Application>
  <PresentationFormat>Màn hình rộng</PresentationFormat>
  <Paragraphs>70</Paragraphs>
  <Slides>15</Slides>
  <Notes>0</Notes>
  <HiddenSlides>0</HiddenSlides>
  <MMClips>30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2023-03-20T11:12:02Z</dcterms:created>
  <dcterms:modified xsi:type="dcterms:W3CDTF">2023-03-20T11:13:37Z</dcterms:modified>
</cp:coreProperties>
</file>