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48" r:id="rId3"/>
    <p:sldId id="302" r:id="rId4"/>
    <p:sldId id="292" r:id="rId5"/>
    <p:sldId id="361" r:id="rId6"/>
    <p:sldId id="364" r:id="rId7"/>
    <p:sldId id="334" r:id="rId8"/>
    <p:sldId id="338" r:id="rId9"/>
    <p:sldId id="363" r:id="rId10"/>
    <p:sldId id="365" r:id="rId11"/>
    <p:sldId id="344" r:id="rId12"/>
    <p:sldId id="374" r:id="rId13"/>
    <p:sldId id="375" r:id="rId14"/>
    <p:sldId id="366" r:id="rId15"/>
    <p:sldId id="33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5133-2B51-49C4-954B-DFAA4A862944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4758D-8470-46E5-A5EA-6555E1302F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88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A948ED-46E5-484A-92A6-CE9B69F6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D81DED9-2F95-4E05-99E7-4D9C6A3E3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7DF6E4-1A55-4DC5-806A-79C48D67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EAD743-6A9A-41E5-AFAF-FBE4B6F4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3E2E6D-5800-4525-A070-E9E2A288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2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0F3B92-3917-4364-A0EE-D1EEA70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158C269-D27A-4CE5-AC17-A108A5537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C463F7-D79D-4723-AE43-A22E4F84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23D709-147C-4145-879A-6E02B652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9EDCCC-6AD4-4301-8BCE-DD331FDD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8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3ED1B1E-CD0E-4415-AEAD-3EA4E23EB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C784AF7-97E2-4D73-B5CA-9582138EE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DE8B438-124C-4D49-AF25-FC2FCE99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CAC269-2B2D-4F67-BB2B-6C84EF85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D7E0DA-B7E1-44D5-8C98-456DD1C2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5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56956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9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ED5397-BBC1-48FC-A4F7-D3205864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6AD37E-EE3E-46BA-A418-1A35DB381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57E863-5546-46E8-A386-F6AA3233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258DD5-8079-4875-A198-A23F2D02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9B7CE9-31D3-4CA3-9531-A65B451F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90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38C6C3-219A-4C2B-976D-A1B5F73A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505BA3-7FDC-499A-ADFF-8B0513D40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FC181EB-7B0F-449F-88A6-765DFF58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4F514D-311A-46B2-906D-32194B09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B10D58-7AE5-4B16-8EF6-AD19A250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20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A2A129-351A-4DB7-83F0-D7157E59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017890-F6F4-48D2-8408-51271F89A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4F7B1B5-5E69-456A-B335-4754B5077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F21BEF-3882-4433-9D61-72A9A9A5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5ECCCB0-ACDB-477F-A395-94AAAA47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43FC6C-6A34-41A3-A262-8EE3111F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13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F65DCB-48DD-4540-98AC-C26A32F2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46AA39-C89F-40CF-91BC-A17D5AAB9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AA24450-AD0B-4F73-9831-DC036585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8201252-609B-46FA-814F-A7E9BF163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1AF4233-0322-4C32-9ADB-EA00DB25A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135FF52-9B73-4170-9718-75832417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B46D385-FC3A-40B5-93B2-B2CA854C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0B0011F-EE61-4445-9DAE-D0384755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58DBCE-064F-4768-A5E2-441A3CD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2460F01-1E81-4D1C-A8F4-C3B98972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04DB0F3-A00E-4640-9372-30933A1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2B9EA95-BBE2-4A1A-9516-BDEE826B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47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CE5497B-005A-4DB2-BFD5-F216F41D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8F1202-0041-4B50-9D0E-B809E22E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9796A3C-AAFA-4CAB-83E5-C860BBE3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85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773EF3-D219-4ED2-88C4-46691DF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5ABB6C-7BCB-4DBE-95F8-E9303082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F43DB9-F39E-4CA3-B4EF-4A56CD1B4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CCCEFC-5598-439F-A366-90E90011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EE33EC6-1E43-41E1-A83D-05AADF04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C8D9132-69E2-4FC1-B1B8-A846EA22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57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2DED67-8D88-460F-B513-CFDB2953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F7A9A5F-CF20-4AF3-A6BC-A6F447B7D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BB06BFB-8C89-4427-9C21-7565B833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850FB7B-758D-451F-8333-BAA9499B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F1BF73-5E4A-4637-8AD5-81BF6D57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7D7682-3ED1-439E-8C47-2D0DDBD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75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866A25C-81DC-4781-9086-B9ECA088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6BB72D-1EFE-4DE2-B653-78003659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E57882-F1A2-48D2-8CE8-BA5E23FC2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E5EA-2363-4101-9847-A7EA860F1F00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8A3ADF-B30C-468A-A481-303AFBD1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70E025D-C9F4-4735-88F2-9923A0F58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E00D-484E-41ED-A5A2-7A619FF685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33" y="720151"/>
            <a:ext cx="363855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389" y="797036"/>
            <a:ext cx="225188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C.2. Chant.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9065" y="1648428"/>
            <a:ext cx="5759355" cy="44627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play, please,</a:t>
            </a: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/pl/.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CD1-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7415" y="833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637" y="4631038"/>
            <a:ext cx="5281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2. Does Mom look happy?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10" y="763328"/>
            <a:ext cx="4533434" cy="5173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583" y="1274537"/>
            <a:ext cx="4218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1. Who can you see?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5099" y="2432077"/>
            <a:ext cx="364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Mom/Mrs. Brown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157761" y="1266180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Lucy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8245144" y="3782296"/>
            <a:ext cx="99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Tom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9594958" y="3640890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Alfie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1126449" y="5442877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764" y="462698"/>
            <a:ext cx="26015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24462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173" y="732672"/>
            <a:ext cx="3772182" cy="5089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638" y="3092555"/>
            <a:ext cx="542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What are the kids doing?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3097" y="1429181"/>
            <a:ext cx="1633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reading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085780" y="4390747"/>
            <a:ext cx="1382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eating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764" y="462698"/>
            <a:ext cx="26015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37272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120" y="4563369"/>
            <a:ext cx="2180816" cy="161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44" y="3481590"/>
            <a:ext cx="2697183" cy="1399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05" y="2260775"/>
            <a:ext cx="2792960" cy="1535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08698" y="463640"/>
            <a:ext cx="416413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/>
              <a:t>D.1</a:t>
            </a:r>
            <a:r>
              <a:rPr lang="en-US" sz="3600" b="1" dirty="0"/>
              <a:t>.  Look and listen</a:t>
            </a:r>
          </a:p>
        </p:txBody>
      </p:sp>
      <p:pic>
        <p:nvPicPr>
          <p:cNvPr id="15" name="CD1-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394" y="464066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739" y="463640"/>
            <a:ext cx="307805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While Listening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7" y="1551627"/>
            <a:ext cx="2814573" cy="1591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736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31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94320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Clean your room.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Wake up.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Do your homework.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98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442" y="570193"/>
            <a:ext cx="3181739" cy="662473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353" y="1381472"/>
            <a:ext cx="1110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able to learn &amp; use …</a:t>
            </a:r>
            <a:endParaRPr lang="en-US" sz="5400" baseline="-25000" dirty="0"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353" y="2875930"/>
            <a:ext cx="3338688" cy="285782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Vocabulary: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your homework,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your room,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wake up,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 to bed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2524" y="2879412"/>
            <a:ext cx="3118657" cy="285782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Structure: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Clean your room!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Imperative for giving command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02664" y="2875931"/>
            <a:ext cx="2961564" cy="28578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Phonics: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/</a:t>
            </a:r>
            <a:r>
              <a:rPr lang="en-US" sz="2400" b="1" dirty="0">
                <a:solidFill>
                  <a:srgbClr val="FF0000"/>
                </a:solidFill>
              </a:rPr>
              <a:t>pl</a:t>
            </a:r>
            <a:r>
              <a:rPr lang="en-US" sz="2400" dirty="0"/>
              <a:t>/ sound: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7" y="1300353"/>
            <a:ext cx="2337388" cy="1867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2" y="3900918"/>
            <a:ext cx="2337388" cy="191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239" y="1377251"/>
            <a:ext cx="2373924" cy="189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239" y="3957693"/>
            <a:ext cx="2373924" cy="1924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4129" y="4489476"/>
            <a:ext cx="373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your homework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8640" y="3577753"/>
            <a:ext cx="32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clean your 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4203" y="1881670"/>
            <a:ext cx="18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wake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1093" y="2748566"/>
            <a:ext cx="203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 to bed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7985" y="504153"/>
            <a:ext cx="4289919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Look, match and say.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24" y="3274119"/>
            <a:ext cx="35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24" y="5875104"/>
            <a:ext cx="33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9111" y="3451541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9111" y="5950423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201806" y="400470"/>
            <a:ext cx="2432212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B0F0"/>
                </a:solidFill>
              </a:rPr>
              <a:t>WARM UP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-0.20556 L -0.3306 -0.2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04 0.30648 L -0.32904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34453 0.2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416 L 0.34297 0.43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475157"/>
            <a:ext cx="2947916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Fill in the gaps.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2282" y="1742867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058" y="2833177"/>
            <a:ext cx="129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411" y="5130380"/>
            <a:ext cx="80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2258" y="3947576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homework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805" y="1757186"/>
            <a:ext cx="5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Clean your _____!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509" y="2852381"/>
            <a:ext cx="544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/>
              <a:t>. _____up</a:t>
            </a:r>
            <a:r>
              <a:rPr lang="en-US" sz="3600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740" y="3954997"/>
            <a:ext cx="496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Do your _________!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740" y="5143711"/>
            <a:ext cx="31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___ to bed!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0794" y="1610435"/>
            <a:ext cx="2982032" cy="39703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homework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Wake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room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Go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028598" y="1528547"/>
            <a:ext cx="1" cy="4380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201806" y="400470"/>
            <a:ext cx="2432212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B0F0"/>
                </a:solidFill>
              </a:rPr>
              <a:t>WARM UP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prstClr val="black"/>
                </a:solidFill>
              </a:rPr>
              <a:t>/</a:t>
            </a:r>
            <a:r>
              <a:rPr lang="en-US" sz="4400" dirty="0">
                <a:solidFill>
                  <a:srgbClr val="FF0000"/>
                </a:solidFill>
              </a:rPr>
              <a:t>pl</a:t>
            </a:r>
            <a:r>
              <a:rPr lang="en-US" sz="4400" dirty="0">
                <a:solidFill>
                  <a:prstClr val="black"/>
                </a:solidFill>
              </a:rPr>
              <a:t>/ </a:t>
            </a:r>
            <a:r>
              <a:rPr lang="en-US" sz="4400" dirty="0">
                <a:solidFill>
                  <a:schemeClr val="bg1"/>
                </a:solidFill>
              </a:rPr>
              <a:t>sound: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play,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please</a:t>
            </a:r>
            <a:endParaRPr lang="en-US" sz="11500" i="1" dirty="0">
              <a:solidFill>
                <a:schemeClr val="bg1"/>
              </a:solidFill>
            </a:endParaRPr>
          </a:p>
          <a:p>
            <a:pPr algn="ctr"/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44" y="1755180"/>
            <a:ext cx="4343529" cy="2478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46422" y="711734"/>
            <a:ext cx="396652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C. Listen and repeat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565" y="1614336"/>
            <a:ext cx="238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/>
              <a:t>ay </a:t>
            </a:r>
            <a:r>
              <a:rPr lang="en-US" sz="3600" i="1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/pleɪ/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5925" y="2985581"/>
            <a:ext cx="909423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Sound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896" y="2705203"/>
            <a:ext cx="100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6371" y="3809601"/>
            <a:ext cx="311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>
                <a:solidFill>
                  <a:srgbClr val="000000"/>
                </a:solidFill>
              </a:rPr>
              <a:t>ease </a:t>
            </a:r>
            <a:r>
              <a:rPr lang="en-US" sz="3600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/pliːz/</a:t>
            </a:r>
            <a:endParaRPr lang="en-US" sz="3600" dirty="0"/>
          </a:p>
        </p:txBody>
      </p:sp>
      <p:pic>
        <p:nvPicPr>
          <p:cNvPr id="11" name="CD1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0948" y="4578538"/>
            <a:ext cx="609600" cy="609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518568" y="2260667"/>
            <a:ext cx="1336585" cy="860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25732" y="3385691"/>
            <a:ext cx="1244854" cy="903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Màn hình rộng</PresentationFormat>
  <Paragraphs>88</Paragraphs>
  <Slides>15</Slides>
  <Notes>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Lingoes Unicode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2023-02-20T11:28:55Z</dcterms:created>
  <dcterms:modified xsi:type="dcterms:W3CDTF">2023-02-20T11:30:43Z</dcterms:modified>
</cp:coreProperties>
</file>