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0" r:id="rId2"/>
    <p:sldId id="304" r:id="rId3"/>
    <p:sldId id="302" r:id="rId4"/>
    <p:sldId id="292" r:id="rId5"/>
    <p:sldId id="360" r:id="rId6"/>
    <p:sldId id="334" r:id="rId7"/>
    <p:sldId id="306" r:id="rId8"/>
    <p:sldId id="355" r:id="rId9"/>
    <p:sldId id="366" r:id="rId10"/>
    <p:sldId id="391" r:id="rId11"/>
    <p:sldId id="392" r:id="rId12"/>
    <p:sldId id="393" r:id="rId13"/>
    <p:sldId id="356" r:id="rId14"/>
    <p:sldId id="357" r:id="rId15"/>
    <p:sldId id="257"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47" d="100"/>
          <a:sy n="47"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AA6FF-B483-4805-9EA2-7FB3A37B0A4A}" type="datetimeFigureOut">
              <a:rPr lang="vi-VN" smtClean="0"/>
              <a:t>20/02/2023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6F0CA-AC7C-41F0-B30D-2827AD325B6B}" type="slidenum">
              <a:rPr lang="vi-VN" smtClean="0"/>
              <a:t>‹#›</a:t>
            </a:fld>
            <a:endParaRPr lang="vi-VN"/>
          </a:p>
        </p:txBody>
      </p:sp>
    </p:spTree>
    <p:extLst>
      <p:ext uri="{BB962C8B-B14F-4D97-AF65-F5344CB8AC3E}">
        <p14:creationId xmlns:p14="http://schemas.microsoft.com/office/powerpoint/2010/main" val="63022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(family members)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6896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180239-D20D-4349-934C-7844311E11A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58A60690-26C0-4DC8-8776-2B46E1D90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D2BC7D1-59BB-4906-BA98-542C2BE1F2D0}"/>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19B63DE7-09E3-47D0-8D58-BA98B4FE5A4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A5E6EF8-97A9-4E74-9715-188895B9762B}"/>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402325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4E5413E-B790-4F9D-AEBB-8FE5C3A27F96}"/>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A7CF63C3-9767-488C-9B01-E19B2E32C32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231157-697A-4FFA-8222-42FE513BD31E}"/>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30842EC4-EB64-47AB-9F03-CFA27D67335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67387AC-86A9-4C7A-91C9-121644FD2359}"/>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5746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791EBA9-6A08-4AAA-BFD7-D9159E2B2334}"/>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D7EE2248-A54E-4A1D-BAE1-3F49A3BC63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623C9FA-360D-4B50-B4BC-7B56D8B21D40}"/>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9198F188-26B2-47A7-832C-7120A2E9772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F005F52-E021-42EA-927B-168925653DAD}"/>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33048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359091"/>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5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F2DEBE-30D4-4BFE-B186-DEFEA74C0FC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F40D20-A161-45D6-858D-E9E029EB71B8}"/>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23DEFB5-FEBF-42C2-AC4C-A78A1D84CF44}"/>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FEDBD490-E13A-4FC9-A439-F05F945240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F96CBE3-881A-4938-B742-6641B0EBFE4F}"/>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176807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9EEA6A-4B35-4D05-BE01-BC89692BAF8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BE6573D-551A-45DC-8FD2-FD2B7DB42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13821BE-16EC-45AD-9A94-2146AA43DB8B}"/>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511D4206-23B0-4333-B0AF-A85B020D1A5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7D99DCB-06AC-4DED-8F73-8BC56A9F99CC}"/>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75611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353942-A33E-43A7-8E37-42005051442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B00C7CA-DF1B-462F-B0EE-45CDF5B0491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E50EFEF-FEEC-4961-A59F-C939B6F2AF3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493054E5-8223-4A28-83F5-E0AA7CD3D14D}"/>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6" name="Chỗ dành sẵn cho Chân trang 5">
            <a:extLst>
              <a:ext uri="{FF2B5EF4-FFF2-40B4-BE49-F238E27FC236}">
                <a16:creationId xmlns:a16="http://schemas.microsoft.com/office/drawing/2014/main" id="{2C21C576-8A75-4212-9F69-554B6A219D4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DACB8AD-C3E3-4CFD-86DF-D183313A133A}"/>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72866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C90F60-CA31-4CDB-8D48-2CD7B5B35B77}"/>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CCAA8CF-8B49-4F26-860F-64DB49200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499A004-A57A-4020-ADC4-4B20FAF1B32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F17BAB4-7C8D-428A-BCB1-20EA8317A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58F47C9-8559-4BD2-B8F5-0E8735D057C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01153B94-C6D9-4122-80B5-981ACDE8DF82}"/>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8" name="Chỗ dành sẵn cho Chân trang 7">
            <a:extLst>
              <a:ext uri="{FF2B5EF4-FFF2-40B4-BE49-F238E27FC236}">
                <a16:creationId xmlns:a16="http://schemas.microsoft.com/office/drawing/2014/main" id="{8016AEE6-FDD0-4A7F-ACF7-112F345D58E3}"/>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E839A745-271D-4CC0-8AA3-92F22A163A04}"/>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264109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DCDD93-40C7-46EB-ADC4-E06150343DB8}"/>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45181896-5822-4EFE-827B-33F45556C12B}"/>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4" name="Chỗ dành sẵn cho Chân trang 3">
            <a:extLst>
              <a:ext uri="{FF2B5EF4-FFF2-40B4-BE49-F238E27FC236}">
                <a16:creationId xmlns:a16="http://schemas.microsoft.com/office/drawing/2014/main" id="{601051DE-DFF4-45E3-9F7E-F4923A6DEE2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A290B7C2-61C2-418E-B4CA-02A051142029}"/>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389446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0F25FB7-6DC7-415C-94FA-D1BB145DB862}"/>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3" name="Chỗ dành sẵn cho Chân trang 2">
            <a:extLst>
              <a:ext uri="{FF2B5EF4-FFF2-40B4-BE49-F238E27FC236}">
                <a16:creationId xmlns:a16="http://schemas.microsoft.com/office/drawing/2014/main" id="{C8A76719-6153-4E9D-8EE4-AAA3861E7FD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632E8AC-FF3B-4568-96C5-D76198C00BBD}"/>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163070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1DAB29-837D-49D4-8ADB-8CAE7ED4197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E30400A-CDEA-409B-98B0-CF76D7BB6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B9FE760-824A-436A-ABC7-52447C2C4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BD4455A-D82D-4442-B95C-BF01C870988A}"/>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6" name="Chỗ dành sẵn cho Chân trang 5">
            <a:extLst>
              <a:ext uri="{FF2B5EF4-FFF2-40B4-BE49-F238E27FC236}">
                <a16:creationId xmlns:a16="http://schemas.microsoft.com/office/drawing/2014/main" id="{94B38079-E8C5-4AE7-9C0E-29C71EF2377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1C70525-92B1-4427-9BD2-4DD01E69E299}"/>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282726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D7DB5B-234C-45EB-A4E0-D031E2A3553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1E17B7ED-C64B-41DE-A6B2-56957AA3A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AEEBD4C-4917-4B58-A2D8-0989A09FB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66BCDF2-E824-4362-BB68-4BD4A9B6546B}"/>
              </a:ext>
            </a:extLst>
          </p:cNvPr>
          <p:cNvSpPr>
            <a:spLocks noGrp="1"/>
          </p:cNvSpPr>
          <p:nvPr>
            <p:ph type="dt" sz="half" idx="10"/>
          </p:nvPr>
        </p:nvSpPr>
        <p:spPr/>
        <p:txBody>
          <a:bodyPr/>
          <a:lstStyle/>
          <a:p>
            <a:fld id="{1DA251FA-BA87-49D4-8748-E8F947BD884F}" type="datetimeFigureOut">
              <a:rPr lang="vi-VN" smtClean="0"/>
              <a:t>20/02/2023</a:t>
            </a:fld>
            <a:endParaRPr lang="vi-VN"/>
          </a:p>
        </p:txBody>
      </p:sp>
      <p:sp>
        <p:nvSpPr>
          <p:cNvPr id="6" name="Chỗ dành sẵn cho Chân trang 5">
            <a:extLst>
              <a:ext uri="{FF2B5EF4-FFF2-40B4-BE49-F238E27FC236}">
                <a16:creationId xmlns:a16="http://schemas.microsoft.com/office/drawing/2014/main" id="{F6621BB8-3CEC-48F7-BA95-83D6A0F8A3B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1F45B61F-E3CB-4754-8C79-A2E58E7C32EB}"/>
              </a:ext>
            </a:extLst>
          </p:cNvPr>
          <p:cNvSpPr>
            <a:spLocks noGrp="1"/>
          </p:cNvSpPr>
          <p:nvPr>
            <p:ph type="sldNum" sz="quarter" idx="12"/>
          </p:nvPr>
        </p:nvSpPr>
        <p:spPr/>
        <p:txBody>
          <a:bodyPr/>
          <a:lstStyle/>
          <a:p>
            <a:fld id="{A7EB5D45-357F-4C4C-9C36-425680C2EDA4}" type="slidenum">
              <a:rPr lang="vi-VN" smtClean="0"/>
              <a:t>‹#›</a:t>
            </a:fld>
            <a:endParaRPr lang="vi-VN"/>
          </a:p>
        </p:txBody>
      </p:sp>
    </p:spTree>
    <p:extLst>
      <p:ext uri="{BB962C8B-B14F-4D97-AF65-F5344CB8AC3E}">
        <p14:creationId xmlns:p14="http://schemas.microsoft.com/office/powerpoint/2010/main" val="97710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469629D0-A381-42ED-B88B-43E14CD8B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65C35465-57D6-48B4-8523-5AB3B135C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16E6EFE-3B9A-4823-AF7B-FC4A507E9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51FA-BA87-49D4-8748-E8F947BD884F}" type="datetimeFigureOut">
              <a:rPr lang="vi-VN" smtClean="0"/>
              <a:t>20/02/2023</a:t>
            </a:fld>
            <a:endParaRPr lang="vi-VN"/>
          </a:p>
        </p:txBody>
      </p:sp>
      <p:sp>
        <p:nvSpPr>
          <p:cNvPr id="5" name="Chỗ dành sẵn cho Chân trang 4">
            <a:extLst>
              <a:ext uri="{FF2B5EF4-FFF2-40B4-BE49-F238E27FC236}">
                <a16:creationId xmlns:a16="http://schemas.microsoft.com/office/drawing/2014/main" id="{BAEC3B50-F942-4AC1-9840-92F334CF1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0DB7422D-1B2D-42DF-821E-737623121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B5D45-357F-4C4C-9C36-425680C2EDA4}" type="slidenum">
              <a:rPr lang="vi-VN" smtClean="0"/>
              <a:t>‹#›</a:t>
            </a:fld>
            <a:endParaRPr lang="vi-VN"/>
          </a:p>
        </p:txBody>
      </p:sp>
    </p:spTree>
    <p:extLst>
      <p:ext uri="{BB962C8B-B14F-4D97-AF65-F5344CB8AC3E}">
        <p14:creationId xmlns:p14="http://schemas.microsoft.com/office/powerpoint/2010/main" val="57173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dogear6.com/2012/03/07/why-do-a-daily-challen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dirty="0">
                <a:solidFill>
                  <a:srgbClr val="00B050"/>
                </a:solidFill>
              </a:rPr>
              <a:t>Lesson 3.1</a:t>
            </a:r>
          </a:p>
          <a:p>
            <a:pPr algn="ctr"/>
            <a:r>
              <a:rPr lang="en-US" sz="4800" b="1" dirty="0">
                <a:solidFill>
                  <a:srgbClr val="0070C0"/>
                </a:solidFill>
              </a:rPr>
              <a:t>Page 30</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ean your room.mp3" descr="clean your room.mp3">
            <a:hlinkClick r:id="" action="ppaction://media"/>
            <a:extLst>
              <a:ext uri="{FF2B5EF4-FFF2-40B4-BE49-F238E27FC236}">
                <a16:creationId xmlns:a16="http://schemas.microsoft.com/office/drawing/2014/main" id="{4D4C8662-8699-6149-F8F5-07E34DD2ED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50741" y="2889408"/>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264156" y="2566243"/>
            <a:ext cx="38080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clean your room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7352713" y="3788519"/>
            <a:ext cx="1630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dirty="0"/>
              <a:t>/</a:t>
            </a:r>
            <a:r>
              <a:rPr lang="en-US" dirty="0" err="1"/>
              <a:t>kliːn</a:t>
            </a:r>
            <a:r>
              <a:rPr lang="en-US" dirty="0"/>
              <a:t> </a:t>
            </a:r>
            <a:r>
              <a:rPr lang="en-US" dirty="0" err="1"/>
              <a:t>jər</a:t>
            </a:r>
            <a:r>
              <a:rPr lang="en-US" dirty="0"/>
              <a:t> </a:t>
            </a:r>
            <a:r>
              <a:rPr lang="en-US" dirty="0" err="1"/>
              <a:t>ruːm</a:t>
            </a:r>
            <a:r>
              <a:rPr lang="en-US" dirty="0"/>
              <a:t>/ </a:t>
            </a:r>
            <a:endParaRPr lang="en-US" sz="2400" dirty="0"/>
          </a:p>
          <a:p>
            <a:pPr algn="ctr"/>
            <a:r>
              <a:rPr lang="en-US" sz="2400" dirty="0" err="1"/>
              <a:t>dọn</a:t>
            </a:r>
            <a:r>
              <a:rPr lang="en-US" sz="2400" dirty="0"/>
              <a:t> </a:t>
            </a:r>
            <a:r>
              <a:rPr lang="en-US" sz="2400" dirty="0" err="1"/>
              <a:t>phòng</a:t>
            </a:r>
            <a:r>
              <a:rPr lang="en-US" sz="2400" dirty="0"/>
              <a:t> </a:t>
            </a:r>
            <a:endParaRPr lang="en-US"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10;&#10;Description automatically generated with medium confidence">
            <a:extLst>
              <a:ext uri="{FF2B5EF4-FFF2-40B4-BE49-F238E27FC236}">
                <a16:creationId xmlns:a16="http://schemas.microsoft.com/office/drawing/2014/main" id="{3A3623FD-BE31-519F-3115-EC86EB907F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5290" y="1342646"/>
            <a:ext cx="5072556" cy="3888921"/>
          </a:xfrm>
          <a:prstGeom prst="rect">
            <a:avLst/>
          </a:prstGeom>
        </p:spPr>
      </p:pic>
    </p:spTree>
    <p:extLst>
      <p:ext uri="{BB962C8B-B14F-4D97-AF65-F5344CB8AC3E}">
        <p14:creationId xmlns:p14="http://schemas.microsoft.com/office/powerpoint/2010/main" val="32066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ake up.mp3" descr="wake up.mp3">
            <a:hlinkClick r:id="" action="ppaction://media"/>
            <a:extLst>
              <a:ext uri="{FF2B5EF4-FFF2-40B4-BE49-F238E27FC236}">
                <a16:creationId xmlns:a16="http://schemas.microsoft.com/office/drawing/2014/main" id="{8C309AE7-E907-8378-60D8-129467FF79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0938" y="3174735"/>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182834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wake up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1630955"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a:t>
            </a:r>
            <a:r>
              <a:rPr lang="en-US" sz="2400" dirty="0" err="1"/>
              <a:t>weɪk</a:t>
            </a:r>
            <a:r>
              <a:rPr lang="en-US" sz="2400" dirty="0"/>
              <a:t> </a:t>
            </a:r>
            <a:r>
              <a:rPr lang="en-US" sz="2400" dirty="0" err="1"/>
              <a:t>ʌp</a:t>
            </a:r>
            <a:r>
              <a:rPr lang="en-US" sz="2400" dirty="0"/>
              <a:t>/ </a:t>
            </a:r>
            <a:endParaRPr lang="en-US" sz="3200" dirty="0"/>
          </a:p>
          <a:p>
            <a:pPr algn="ctr"/>
            <a:r>
              <a:rPr lang="vi-VN" sz="2400" dirty="0"/>
              <a:t>thức dậy</a:t>
            </a:r>
            <a:endParaRPr lang="vi-VN"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E4719F7C-7726-1A21-0999-98ABCA7207D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12500" y="1641148"/>
            <a:ext cx="4787242" cy="3879975"/>
          </a:xfrm>
          <a:prstGeom prst="rect">
            <a:avLst/>
          </a:prstGeom>
        </p:spPr>
      </p:pic>
    </p:spTree>
    <p:extLst>
      <p:ext uri="{BB962C8B-B14F-4D97-AF65-F5344CB8AC3E}">
        <p14:creationId xmlns:p14="http://schemas.microsoft.com/office/powerpoint/2010/main" val="18600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 to bed.mp3" descr="go to bed.mp3">
            <a:hlinkClick r:id="" action="ppaction://media"/>
            <a:extLst>
              <a:ext uri="{FF2B5EF4-FFF2-40B4-BE49-F238E27FC236}">
                <a16:creationId xmlns:a16="http://schemas.microsoft.com/office/drawing/2014/main" id="{D2683852-12B4-60EC-12A8-4D42EC33F5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35947" y="3106259"/>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223828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go to bed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6663266" y="4294149"/>
            <a:ext cx="204089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dirty="0"/>
              <a:t>/</a:t>
            </a:r>
            <a:r>
              <a:rPr lang="en-US" sz="2400" dirty="0" err="1"/>
              <a:t>ɡəʊ</a:t>
            </a:r>
            <a:r>
              <a:rPr lang="en-US" sz="2400" dirty="0"/>
              <a:t> </a:t>
            </a:r>
            <a:r>
              <a:rPr lang="en-US" sz="2400" dirty="0" err="1"/>
              <a:t>tə</a:t>
            </a:r>
            <a:r>
              <a:rPr lang="en-US" sz="2400" dirty="0"/>
              <a:t> bed/ </a:t>
            </a:r>
            <a:endParaRPr lang="en-US" sz="3200" dirty="0"/>
          </a:p>
          <a:p>
            <a:pPr algn="ctr"/>
            <a:r>
              <a:rPr lang="vi-VN" sz="2400" dirty="0"/>
              <a:t>đi ngủ </a:t>
            </a:r>
            <a:endParaRPr lang="vi-VN" sz="32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8E77EAE2-3E10-47C3-0DDE-74964CA5718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0912" y="1553281"/>
            <a:ext cx="5285088" cy="4187761"/>
          </a:xfrm>
          <a:prstGeom prst="rect">
            <a:avLst/>
          </a:prstGeom>
        </p:spPr>
      </p:pic>
    </p:spTree>
    <p:extLst>
      <p:ext uri="{BB962C8B-B14F-4D97-AF65-F5344CB8AC3E}">
        <p14:creationId xmlns:p14="http://schemas.microsoft.com/office/powerpoint/2010/main" val="13751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sign&#10;&#10;Description automatically generated with low confidence">
            <a:extLst>
              <a:ext uri="{FF2B5EF4-FFF2-40B4-BE49-F238E27FC236}">
                <a16:creationId xmlns:a16="http://schemas.microsoft.com/office/drawing/2014/main" id="{2D872BCC-F62F-AE2F-45B4-7268CBA32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784" y="460897"/>
            <a:ext cx="3657600" cy="635000"/>
          </a:xfrm>
          <a:prstGeom prst="rect">
            <a:avLst/>
          </a:prstGeom>
          <a:effectLst>
            <a:outerShdw blurRad="50800" dist="38100" dir="2700000" algn="tl" rotWithShape="0">
              <a:prstClr val="black">
                <a:alpha val="40000"/>
              </a:prstClr>
            </a:outerShdw>
          </a:effectLst>
        </p:spPr>
      </p:pic>
      <p:pic>
        <p:nvPicPr>
          <p:cNvPr id="6" name="Picture 5" descr="Graphical user interface, application&#10;&#10;Description automatically generated">
            <a:extLst>
              <a:ext uri="{FF2B5EF4-FFF2-40B4-BE49-F238E27FC236}">
                <a16:creationId xmlns:a16="http://schemas.microsoft.com/office/drawing/2014/main" id="{EB821F73-1F40-25AF-41F6-595D65C88E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 y="1530350"/>
            <a:ext cx="11468100" cy="37973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A00B4-50E5-C387-C4FD-81DFE3038B81}"/>
              </a:ext>
            </a:extLst>
          </p:cNvPr>
          <p:cNvSpPr txBox="1"/>
          <p:nvPr/>
        </p:nvSpPr>
        <p:spPr>
          <a:xfrm>
            <a:off x="5034987" y="2025570"/>
            <a:ext cx="3639843" cy="1107996"/>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6600" dirty="0"/>
              <a:t>Let’s play!</a:t>
            </a:r>
          </a:p>
        </p:txBody>
      </p:sp>
    </p:spTree>
    <p:extLst>
      <p:ext uri="{BB962C8B-B14F-4D97-AF65-F5344CB8AC3E}">
        <p14:creationId xmlns:p14="http://schemas.microsoft.com/office/powerpoint/2010/main" val="15385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1724" y="1052404"/>
            <a:ext cx="4968552" cy="3631763"/>
          </a:xfrm>
          <a:prstGeom prst="rect">
            <a:avLst/>
          </a:prstGeom>
          <a:noFill/>
          <a:ln>
            <a:solidFill>
              <a:srgbClr val="9B57AD"/>
            </a:solidFill>
          </a:ln>
        </p:spPr>
        <p:txBody>
          <a:bodyPr wrap="square" rtlCol="0">
            <a:spAutoFit/>
          </a:bodyPr>
          <a:lstStyle/>
          <a:p>
            <a:pPr algn="ctr"/>
            <a:r>
              <a:rPr lang="en-US" altLang="zh-CN" sz="3600" b="1" dirty="0">
                <a:solidFill>
                  <a:prstClr val="black"/>
                </a:solidFill>
                <a:latin typeface="Jigsaw Trouserdrop" pitchFamily="2" charset="0"/>
                <a:ea typeface="宋体" panose="02010600030101010101" pitchFamily="2" charset="-122"/>
              </a:rPr>
              <a:t> </a:t>
            </a:r>
            <a:r>
              <a:rPr lang="en-US" altLang="zh-CN" sz="11500" b="1" dirty="0">
                <a:solidFill>
                  <a:srgbClr val="00B0F0"/>
                </a:solidFill>
                <a:latin typeface="Jigsaw Trouserdrop" pitchFamily="2" charset="0"/>
                <a:ea typeface="宋体" panose="02010600030101010101" pitchFamily="2" charset="-122"/>
              </a:rPr>
              <a:t>J</a:t>
            </a:r>
            <a:r>
              <a:rPr lang="en-US" altLang="zh-CN" sz="11500" b="1" dirty="0">
                <a:solidFill>
                  <a:srgbClr val="FF0000"/>
                </a:solidFill>
                <a:latin typeface="Jigsaw Trouserdrop" pitchFamily="2" charset="0"/>
                <a:ea typeface="宋体" panose="02010600030101010101" pitchFamily="2" charset="-122"/>
              </a:rPr>
              <a:t>i</a:t>
            </a:r>
            <a:r>
              <a:rPr lang="en-US" altLang="zh-CN" sz="11500" b="1" dirty="0">
                <a:solidFill>
                  <a:srgbClr val="92D050"/>
                </a:solidFill>
                <a:latin typeface="Jigsaw Trouserdrop" pitchFamily="2" charset="0"/>
                <a:ea typeface="宋体" panose="02010600030101010101" pitchFamily="2" charset="-122"/>
              </a:rPr>
              <a:t>g</a:t>
            </a:r>
            <a:r>
              <a:rPr lang="en-US" altLang="zh-CN" sz="11500" b="1" dirty="0">
                <a:solidFill>
                  <a:srgbClr val="FFFF00"/>
                </a:solidFill>
                <a:latin typeface="Jigsaw Trouserdrop" pitchFamily="2" charset="0"/>
                <a:ea typeface="宋体" panose="02010600030101010101" pitchFamily="2" charset="-122"/>
              </a:rPr>
              <a:t>s</a:t>
            </a:r>
            <a:r>
              <a:rPr lang="en-US" altLang="zh-CN" sz="11500" b="1" dirty="0">
                <a:solidFill>
                  <a:srgbClr val="FFC000"/>
                </a:solidFill>
                <a:latin typeface="Jigsaw Trouserdrop" pitchFamily="2" charset="0"/>
                <a:ea typeface="宋体" panose="02010600030101010101" pitchFamily="2" charset="-122"/>
              </a:rPr>
              <a:t>a</a:t>
            </a:r>
            <a:r>
              <a:rPr lang="en-US" altLang="zh-CN" sz="11500" b="1" dirty="0">
                <a:solidFill>
                  <a:prstClr val="white">
                    <a:lumMod val="75000"/>
                  </a:prstClr>
                </a:solidFill>
                <a:latin typeface="Jigsaw Trouserdrop" pitchFamily="2" charset="0"/>
                <a:ea typeface="宋体" panose="02010600030101010101" pitchFamily="2" charset="-122"/>
              </a:rPr>
              <a:t>w</a:t>
            </a:r>
            <a:r>
              <a:rPr lang="en-US" altLang="zh-CN" sz="11500" b="1" dirty="0">
                <a:solidFill>
                  <a:srgbClr val="0070C0"/>
                </a:solidFill>
                <a:latin typeface="Jigsaw Trouserdrop" pitchFamily="2" charset="0"/>
                <a:ea typeface="宋体" panose="02010600030101010101" pitchFamily="2" charset="-122"/>
              </a:rPr>
              <a:t> </a:t>
            </a:r>
            <a:r>
              <a:rPr lang="en-US" altLang="zh-CN" sz="11500" b="1" dirty="0">
                <a:solidFill>
                  <a:srgbClr val="00B0F0"/>
                </a:solidFill>
                <a:latin typeface="Jigsaw Trouserdrop" pitchFamily="2" charset="0"/>
                <a:ea typeface="宋体" panose="02010600030101010101" pitchFamily="2" charset="-122"/>
              </a:rPr>
              <a:t>P</a:t>
            </a:r>
            <a:r>
              <a:rPr lang="en-US" altLang="zh-CN" sz="11500" b="1" dirty="0">
                <a:solidFill>
                  <a:srgbClr val="FF0000"/>
                </a:solidFill>
                <a:latin typeface="Jigsaw Trouserdrop" pitchFamily="2" charset="0"/>
                <a:ea typeface="宋体" panose="02010600030101010101" pitchFamily="2" charset="-122"/>
              </a:rPr>
              <a:t>u</a:t>
            </a:r>
            <a:r>
              <a:rPr lang="en-US" altLang="zh-CN" sz="11500" b="1" dirty="0">
                <a:solidFill>
                  <a:srgbClr val="92D050"/>
                </a:solidFill>
                <a:latin typeface="Jigsaw Trouserdrop" pitchFamily="2" charset="0"/>
                <a:ea typeface="宋体" panose="02010600030101010101" pitchFamily="2" charset="-122"/>
              </a:rPr>
              <a:t>z</a:t>
            </a:r>
            <a:r>
              <a:rPr lang="en-US" altLang="zh-CN" sz="11500" b="1" dirty="0">
                <a:solidFill>
                  <a:srgbClr val="FFFF00"/>
                </a:solidFill>
                <a:latin typeface="Jigsaw Trouserdrop" pitchFamily="2" charset="0"/>
                <a:ea typeface="宋体" panose="02010600030101010101" pitchFamily="2" charset="-122"/>
              </a:rPr>
              <a:t>z</a:t>
            </a:r>
            <a:r>
              <a:rPr lang="en-US" altLang="zh-CN" sz="11500" b="1" dirty="0">
                <a:solidFill>
                  <a:srgbClr val="FFC000"/>
                </a:solidFill>
                <a:latin typeface="Jigsaw Trouserdrop" pitchFamily="2" charset="0"/>
                <a:ea typeface="宋体" panose="02010600030101010101" pitchFamily="2" charset="-122"/>
              </a:rPr>
              <a:t>l</a:t>
            </a:r>
            <a:r>
              <a:rPr lang="en-US" altLang="zh-CN" sz="11500" b="1" dirty="0">
                <a:solidFill>
                  <a:prstClr val="white">
                    <a:lumMod val="75000"/>
                  </a:prstClr>
                </a:solidFill>
                <a:latin typeface="Jigsaw Trouserdrop" pitchFamily="2" charset="0"/>
                <a:ea typeface="宋体" panose="02010600030101010101" pitchFamily="2" charset="-122"/>
              </a:rPr>
              <a:t>e</a:t>
            </a:r>
            <a:endParaRPr lang="zh-CN" altLang="en-US" sz="11500" b="1" dirty="0">
              <a:solidFill>
                <a:prstClr val="white">
                  <a:lumMod val="75000"/>
                </a:prstClr>
              </a:solidFill>
              <a:latin typeface="Jigsaw Trouserdrop" pitchFamily="2" charset="0"/>
              <a:ea typeface="宋体" panose="02010600030101010101" pitchFamily="2" charset="-122"/>
            </a:endParaRPr>
          </a:p>
        </p:txBody>
      </p:sp>
      <p:pic>
        <p:nvPicPr>
          <p:cNvPr id="1031"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2186088">
            <a:off x="1703512" y="418563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7034475">
            <a:off x="7939858" y="4054838"/>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102096">
            <a:off x="8100073" y="24524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Documents and Settings\Administrator\Local Settings\Temporary Internet Files\Content.IE5\7YTEAUPK\MC90043981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246909">
            <a:off x="1501503" y="-257423"/>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1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2463" y="453494"/>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397031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f</a:t>
            </a:r>
            <a:r>
              <a:rPr lang="en-US" sz="3600" dirty="0">
                <a:solidFill>
                  <a:srgbClr val="FF0000"/>
                </a:solidFill>
              </a:rPr>
              <a:t>ollow simple instructions. </a:t>
            </a:r>
            <a:endParaRPr lang="en-US" sz="5400" baseline="-25000" dirty="0">
              <a:solidFill>
                <a:srgbClr val="FF0000"/>
              </a:solidFill>
              <a:ea typeface="Times New Roman" panose="02020603050405020304" pitchFamily="18" charset="0"/>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dirty="0">
                <a:solidFill>
                  <a:srgbClr val="00B050"/>
                </a:solidFill>
              </a:rPr>
              <a:t>do your homework, clean your room, wake up, go to bed </a:t>
            </a:r>
          </a:p>
          <a:p>
            <a:r>
              <a:rPr lang="en-US" sz="3600" b="1" dirty="0">
                <a:solidFill>
                  <a:srgbClr val="0070C0"/>
                </a:solidFill>
              </a:rPr>
              <a:t>Structure</a:t>
            </a:r>
            <a:r>
              <a:rPr lang="en-US" sz="3600" dirty="0">
                <a:solidFill>
                  <a:srgbClr val="0070C0"/>
                </a:solidFill>
              </a:rPr>
              <a:t>: </a:t>
            </a:r>
            <a:r>
              <a:rPr lang="en-US" sz="3600" dirty="0">
                <a:solidFill>
                  <a:srgbClr val="00B050"/>
                </a:solidFill>
              </a:rPr>
              <a:t>Clean your room! </a:t>
            </a:r>
          </a:p>
          <a:p>
            <a:endParaRPr lang="en-US" sz="3600" dirty="0">
              <a:solidFill>
                <a:srgbClr val="00B05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208413" y="6708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do your homework,</a:t>
            </a:r>
          </a:p>
          <a:p>
            <a:pPr algn="ctr"/>
            <a:r>
              <a:rPr lang="en-US" sz="3600" dirty="0">
                <a:solidFill>
                  <a:schemeClr val="bg1"/>
                </a:solidFill>
              </a:rPr>
              <a:t> clean your room,</a:t>
            </a:r>
          </a:p>
          <a:p>
            <a:pPr algn="ctr"/>
            <a:r>
              <a:rPr lang="en-US" sz="3600" dirty="0">
                <a:solidFill>
                  <a:schemeClr val="bg1"/>
                </a:solidFill>
              </a:rPr>
              <a:t> wake up, </a:t>
            </a:r>
          </a:p>
          <a:p>
            <a:pPr algn="ctr"/>
            <a:r>
              <a:rPr lang="en-US" sz="3600" dirty="0">
                <a:solidFill>
                  <a:schemeClr val="bg1"/>
                </a:solidFill>
              </a:rPr>
              <a:t>go to bed</a:t>
            </a:r>
            <a:endParaRPr lang="en-US" sz="3600"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D1-TRACK 47.mp3" descr="CD1-TRACK 47.mp3">
            <a:hlinkClick r:id="" action="ppaction://media"/>
            <a:extLst>
              <a:ext uri="{FF2B5EF4-FFF2-40B4-BE49-F238E27FC236}">
                <a16:creationId xmlns:a16="http://schemas.microsoft.com/office/drawing/2014/main" id="{68419EBD-A6FF-9AE5-DCE6-2D4BFE4E84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83200" y="473093"/>
            <a:ext cx="812800" cy="812800"/>
          </a:xfrm>
          <a:prstGeom prst="rect">
            <a:avLst/>
          </a:prstGeom>
        </p:spPr>
      </p:pic>
      <p:sp>
        <p:nvSpPr>
          <p:cNvPr id="17" name="TextBox 16"/>
          <p:cNvSpPr txBox="1"/>
          <p:nvPr/>
        </p:nvSpPr>
        <p:spPr>
          <a:xfrm>
            <a:off x="7882698" y="560990"/>
            <a:ext cx="4124138" cy="369332"/>
          </a:xfrm>
          <a:prstGeom prst="rect">
            <a:avLst/>
          </a:prstGeom>
          <a:noFill/>
        </p:spPr>
        <p:txBody>
          <a:bodyPr wrap="square" rtlCol="0">
            <a:spAutoFit/>
          </a:bodyPr>
          <a:lstStyle/>
          <a:p>
            <a:r>
              <a:rPr lang="en-US" i="1" dirty="0">
                <a:solidFill>
                  <a:srgbClr val="FF0000"/>
                </a:solidFill>
              </a:rPr>
              <a:t>Listen and point.</a:t>
            </a:r>
          </a:p>
        </p:txBody>
      </p:sp>
      <p:sp>
        <p:nvSpPr>
          <p:cNvPr id="10" name="TextBox 9">
            <a:extLst>
              <a:ext uri="{FF2B5EF4-FFF2-40B4-BE49-F238E27FC236}">
                <a16:creationId xmlns:a16="http://schemas.microsoft.com/office/drawing/2014/main" id="{63084E8B-C871-5EA4-E5B4-7FD0E094BEC7}"/>
              </a:ext>
            </a:extLst>
          </p:cNvPr>
          <p:cNvSpPr txBox="1"/>
          <p:nvPr/>
        </p:nvSpPr>
        <p:spPr>
          <a:xfrm>
            <a:off x="7401867" y="945212"/>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4" name="Picture 3" descr="A picture containing logo&#10;&#10;Description automatically generated">
            <a:extLst>
              <a:ext uri="{FF2B5EF4-FFF2-40B4-BE49-F238E27FC236}">
                <a16:creationId xmlns:a16="http://schemas.microsoft.com/office/drawing/2014/main" id="{2006C6B5-0DB1-E70E-FAF1-E454E578B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44443"/>
            <a:ext cx="6222537" cy="870101"/>
          </a:xfrm>
          <a:prstGeom prst="rect">
            <a:avLst/>
          </a:prstGeom>
          <a:effectLst>
            <a:outerShdw blurRad="50800" dist="38100" dir="2700000" algn="tl" rotWithShape="0">
              <a:prstClr val="black">
                <a:alpha val="40000"/>
              </a:prstClr>
            </a:outerShdw>
          </a:effectLst>
        </p:spPr>
      </p:pic>
      <p:pic>
        <p:nvPicPr>
          <p:cNvPr id="11" name="Picture 10" descr="Graphical user interface, application&#10;&#10;Description automatically generated">
            <a:extLst>
              <a:ext uri="{FF2B5EF4-FFF2-40B4-BE49-F238E27FC236}">
                <a16:creationId xmlns:a16="http://schemas.microsoft.com/office/drawing/2014/main" id="{E6666F2C-C9E6-0CC5-2D77-50B84AD949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836" y="1800748"/>
            <a:ext cx="11684000" cy="3441700"/>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2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 your homework.mp3" descr="do your homework.mp3">
            <a:hlinkClick r:id="" action="ppaction://media"/>
            <a:extLst>
              <a:ext uri="{FF2B5EF4-FFF2-40B4-BE49-F238E27FC236}">
                <a16:creationId xmlns:a16="http://schemas.microsoft.com/office/drawing/2014/main" id="{3C3BCCA9-12CB-5D08-BFA6-72535E906C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4339" y="3226076"/>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6465880" y="2783094"/>
            <a:ext cx="39629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b="1" dirty="0">
                <a:solidFill>
                  <a:srgbClr val="0070C0"/>
                </a:solidFill>
              </a:rPr>
              <a:t>do your homework  </a:t>
            </a:r>
            <a:endParaRPr lang="en-US" sz="6000" dirty="0">
              <a:solidFill>
                <a:srgbClr val="0070C0"/>
              </a:solidFill>
            </a:endParaRPr>
          </a:p>
        </p:txBody>
      </p:sp>
      <p:sp>
        <p:nvSpPr>
          <p:cNvPr id="12" name="TextBox 11">
            <a:extLst>
              <a:ext uri="{FF2B5EF4-FFF2-40B4-BE49-F238E27FC236}">
                <a16:creationId xmlns:a16="http://schemas.microsoft.com/office/drawing/2014/main" id="{2FC1854F-3CB6-82F7-57E5-66DBCD3FB063}"/>
              </a:ext>
            </a:extLst>
          </p:cNvPr>
          <p:cNvSpPr txBox="1"/>
          <p:nvPr/>
        </p:nvSpPr>
        <p:spPr>
          <a:xfrm>
            <a:off x="7454097" y="4038876"/>
            <a:ext cx="250013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/du </a:t>
            </a:r>
            <a:r>
              <a:rPr lang="en-US" dirty="0" err="1"/>
              <a:t>jər</a:t>
            </a:r>
            <a:r>
              <a:rPr lang="en-US" dirty="0"/>
              <a:t> ˈ</a:t>
            </a:r>
            <a:r>
              <a:rPr lang="en-US" dirty="0" err="1"/>
              <a:t>həʊmwɜːrk</a:t>
            </a:r>
            <a:r>
              <a:rPr lang="en-US" dirty="0"/>
              <a:t>/ </a:t>
            </a:r>
            <a:endParaRPr lang="en-US" sz="2400" dirty="0"/>
          </a:p>
          <a:p>
            <a:pPr algn="ctr"/>
            <a:r>
              <a:rPr lang="en-US" dirty="0" err="1"/>
              <a:t>làm</a:t>
            </a:r>
            <a:r>
              <a:rPr lang="en-US" dirty="0"/>
              <a:t> </a:t>
            </a:r>
            <a:r>
              <a:rPr lang="en-US" dirty="0" err="1"/>
              <a:t>bài</a:t>
            </a:r>
            <a:r>
              <a:rPr lang="en-US" dirty="0"/>
              <a:t> </a:t>
            </a:r>
            <a:r>
              <a:rPr lang="en-US" dirty="0" err="1"/>
              <a:t>tập</a:t>
            </a:r>
            <a:r>
              <a:rPr lang="en-US" dirty="0"/>
              <a:t> </a:t>
            </a:r>
            <a:r>
              <a:rPr lang="en-US" dirty="0" err="1"/>
              <a:t>vê</a:t>
            </a:r>
            <a:r>
              <a:rPr lang="en-US" dirty="0"/>
              <a:t>̀ </a:t>
            </a:r>
            <a:r>
              <a:rPr lang="en-US" dirty="0" err="1"/>
              <a:t>nha</a:t>
            </a:r>
            <a:r>
              <a:rPr lang="en-US" dirty="0"/>
              <a:t>̀ </a:t>
            </a:r>
            <a:endParaRPr lang="en-US" sz="24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4" name="Picture 3" descr="A picture containing logo&#10;&#10;Description automatically generated">
            <a:extLst>
              <a:ext uri="{FF2B5EF4-FFF2-40B4-BE49-F238E27FC236}">
                <a16:creationId xmlns:a16="http://schemas.microsoft.com/office/drawing/2014/main" id="{ADFFB229-D4F5-A756-4D03-40932343FD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0" y="377124"/>
            <a:ext cx="5994400" cy="83820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C296583-3C44-BB14-AC2A-1A9B7FC0CC2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8880" y="1342645"/>
            <a:ext cx="5244158" cy="4155329"/>
          </a:xfrm>
          <a:prstGeom prst="rect">
            <a:avLst/>
          </a:prstGeom>
        </p:spPr>
      </p:pic>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246</Words>
  <Application>Microsoft Office PowerPoint</Application>
  <PresentationFormat>Màn hình rộng</PresentationFormat>
  <Paragraphs>49</Paragraphs>
  <Slides>15</Slides>
  <Notes>1</Notes>
  <HiddenSlides>0</HiddenSlides>
  <MMClips>5</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15</vt:i4>
      </vt:variant>
    </vt:vector>
  </HeadingPairs>
  <TitlesOfParts>
    <vt:vector size="20" baseType="lpstr">
      <vt:lpstr>Arial</vt:lpstr>
      <vt:lpstr>Calibri</vt:lpstr>
      <vt:lpstr>Jigsaw Trouserdrop</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Quynh Anh</dc:creator>
  <cp:lastModifiedBy>Quynh Anh</cp:lastModifiedBy>
  <cp:revision>1</cp:revision>
  <dcterms:created xsi:type="dcterms:W3CDTF">2023-02-20T11:25:04Z</dcterms:created>
  <dcterms:modified xsi:type="dcterms:W3CDTF">2023-02-20T11:26:43Z</dcterms:modified>
</cp:coreProperties>
</file>