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0" r:id="rId2"/>
    <p:sldId id="348" r:id="rId3"/>
    <p:sldId id="302" r:id="rId4"/>
    <p:sldId id="378" r:id="rId5"/>
    <p:sldId id="388" r:id="rId6"/>
    <p:sldId id="292" r:id="rId7"/>
    <p:sldId id="390" r:id="rId8"/>
    <p:sldId id="259" r:id="rId9"/>
    <p:sldId id="279" r:id="rId10"/>
    <p:sldId id="285" r:id="rId11"/>
    <p:sldId id="280" r:id="rId12"/>
    <p:sldId id="286" r:id="rId13"/>
    <p:sldId id="283" r:id="rId14"/>
    <p:sldId id="287" r:id="rId15"/>
    <p:sldId id="284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98D01-E8AE-44B3-870E-0CFFDA30C207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27361-AF82-4840-AE14-965BE5D4B5B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658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B171A51-43FF-48E4-9602-BC7CAA478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6F832C7-CADE-48D1-90F0-419449937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5C3D68-8D67-4CBF-B4A7-86BE89A26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B45-A958-494D-878F-54DF89ED0DD0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7CA89A1-400C-4FF8-801A-97722C520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0E4EC83-4CAA-4C60-B640-639514DD0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77D4-A00E-4483-B3B2-F27F60581C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667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85A624E-048C-458F-99DF-EB255C27A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3B91B9F-0717-4B27-A783-CC7FBDEEF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F3C87A1-DB01-4B5B-BAC4-41A4EF64A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B45-A958-494D-878F-54DF89ED0DD0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4E56822-D4E7-4C4C-ADD7-F2CC33A20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9AF96F1-8E51-4964-81F6-617D1A3F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77D4-A00E-4483-B3B2-F27F60581C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695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9D6F4FD-B879-4BAD-89AC-9F3B5269D3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3BD3C41-16C2-4436-ABFB-3E0425DDC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8490508-5CF3-4C22-BDEA-574EFC58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B45-A958-494D-878F-54DF89ED0DD0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B89B015-2F9D-4C39-86D5-1BE43D24E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267E30F-CEC1-4CEA-9061-545B197D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77D4-A00E-4483-B3B2-F27F60581C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7389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546728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50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F3C300F-33A8-4F29-B172-61DD6CB4F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426EC58-4C08-4DEA-A79B-D9081C1C3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18B6B1B-3A1C-4FF5-868A-5FCD4C59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B45-A958-494D-878F-54DF89ED0DD0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AFB0448-1306-4D74-95DA-F0FDF9ADF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90CA148-A586-4321-8F4D-F1694F18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77D4-A00E-4483-B3B2-F27F60581C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31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3D267A2-3C4B-4D77-A0DF-A5F3BB8BB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905A779-3834-4836-9382-BE0D397EF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4CDAA8-08DA-4D32-9B76-799410EC7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B45-A958-494D-878F-54DF89ED0DD0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8545948-7F37-4092-9265-16C5E731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0DB2383-ACC5-41DA-B38E-20B46F3D8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77D4-A00E-4483-B3B2-F27F60581C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915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DBB12C-9B73-4ACA-AE1F-0D34F562B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6341460-5816-4570-A825-DAE5F61C4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876FD4D-C5DC-4F2E-B98C-247CF26C9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8C3B542-DB7F-4B43-A6F2-235A1A668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B45-A958-494D-878F-54DF89ED0DD0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E033F11-4B3B-4F9C-B948-20C5CA1BA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E12ECDE-65CC-4B70-AEA9-37A42C3C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77D4-A00E-4483-B3B2-F27F60581C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558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018659-FF52-45CC-A41E-067CE338B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4B00C90-E21F-4D39-9508-CE41BB496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8C5446F-F1B7-4305-822E-D8AF875E0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74DD5CD2-2B4F-4527-93FA-7CD0F98F5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0831FD7-015D-4657-970C-0716DCBF23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89D5772B-F40B-43C4-A702-F09336F61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B45-A958-494D-878F-54DF89ED0DD0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0F3F5D9-6C48-4549-8954-AD51DD6EF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C523ADA-621B-433E-95F1-75615D78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77D4-A00E-4483-B3B2-F27F60581C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371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9DA5A5-9156-418D-A9A9-999E4191D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F0ED218-67B1-4D07-A864-AD1C7D179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B45-A958-494D-878F-54DF89ED0DD0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8CBE9C3-D4AF-49CF-9186-1708AC9A9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8F0014E-1716-4169-9B26-B46859DE4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77D4-A00E-4483-B3B2-F27F60581C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625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0286B08E-B21C-450E-9F54-226C34B3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B45-A958-494D-878F-54DF89ED0DD0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AF0DC01-B6D9-4E99-9493-C82A499AC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36A7429-CD99-48E1-B960-B8477EBE3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77D4-A00E-4483-B3B2-F27F60581C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065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D5CA7B-75C9-44BC-A726-8897F3AC0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A95EF9B-30AE-4801-BD14-ADD96F944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2456FC4-06C4-42C9-B599-BB7AEBF5B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8149EB5-D3AB-425E-B37F-BDD43C621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B45-A958-494D-878F-54DF89ED0DD0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367EFF3-3EFB-4A02-8539-5CEAA7A3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1702B4E-B757-4785-96A9-5D1A696A8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77D4-A00E-4483-B3B2-F27F60581C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395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8B2688E-0BD3-4223-9D9F-810F5F873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F4952A7-3B39-4921-91E5-2E109C6351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7F15C7A-9A8C-4641-8EF6-01EC50BA6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E3C19A0-B6DD-468C-8547-BE4897234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B45-A958-494D-878F-54DF89ED0DD0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7F1049B-709C-478E-98E4-A1DA9F993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DDC81FD-93F5-4753-A794-E192E6327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77D4-A00E-4483-B3B2-F27F60581C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094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8D90E140-7CAB-429F-8EC6-9B6F713B9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FA1AA0A-177C-48A5-B81C-758879408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7E86562-6740-438E-82EB-435944DE8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30B45-A958-494D-878F-54DF89ED0DD0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1703451-D160-44ED-9A5C-534E9D11D3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694514-2F8B-45F8-9921-1C9C6DA79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177D4-A00E-4483-B3B2-F27F60581C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169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Family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28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ndfather.mp3" descr="grandfather.mp3">
            <a:hlinkClick r:id="" action="ppaction://media"/>
            <a:extLst>
              <a:ext uri="{FF2B5EF4-FFF2-40B4-BE49-F238E27FC236}">
                <a16:creationId xmlns:a16="http://schemas.microsoft.com/office/drawing/2014/main" id="{A626C8D2-740C-215C-5296-7193B3A69F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52226" name="Rectangle 2">
            <a:extLst>
              <a:ext uri="{FF2B5EF4-FFF2-40B4-BE49-F238E27FC236}">
                <a16:creationId xmlns:a16="http://schemas.microsoft.com/office/drawing/2014/main" id="{491E9DC0-38BB-4576-9103-6AE53CE423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0564" y="20961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Who </a:t>
            </a:r>
            <a:r>
              <a:rPr lang="pt-BR" sz="4800" b="1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is</a:t>
            </a: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</a:t>
            </a:r>
            <a:r>
              <a:rPr lang="pt-BR" sz="4800" b="1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he</a:t>
            </a: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52228" name="AutoShape 4">
            <a:extLst>
              <a:ext uri="{FF2B5EF4-FFF2-40B4-BE49-F238E27FC236}">
                <a16:creationId xmlns:a16="http://schemas.microsoft.com/office/drawing/2014/main" id="{9DA95BEA-191F-4022-A80F-D982F3534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4070" y="5342266"/>
            <a:ext cx="2592387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father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2229" name="AutoShape 5">
            <a:extLst>
              <a:ext uri="{FF2B5EF4-FFF2-40B4-BE49-F238E27FC236}">
                <a16:creationId xmlns:a16="http://schemas.microsoft.com/office/drawing/2014/main" id="{9E287F9F-234D-440F-A94D-1083D4775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765" y="5368614"/>
            <a:ext cx="3367669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grandfather</a:t>
            </a:r>
            <a:endParaRPr lang="en-GB" sz="40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2230" name="AutoShape 6">
            <a:extLst>
              <a:ext uri="{FF2B5EF4-FFF2-40B4-BE49-F238E27FC236}">
                <a16:creationId xmlns:a16="http://schemas.microsoft.com/office/drawing/2014/main" id="{4F5EC7CA-71B5-4FF0-B16D-BB7128FF3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1" y="5368614"/>
            <a:ext cx="2665413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uncle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2231" name="WordArt 7">
            <a:extLst>
              <a:ext uri="{FF2B5EF4-FFF2-40B4-BE49-F238E27FC236}">
                <a16:creationId xmlns:a16="http://schemas.microsoft.com/office/drawing/2014/main" id="{AE9D32AE-676C-46A1-BA2A-1768BF4BF2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67664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2BFC5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 panose="03060902040502070203" pitchFamily="66" charset="0"/>
              </a:rPr>
              <a:t>GREAT</a:t>
            </a:r>
          </a:p>
        </p:txBody>
      </p:sp>
      <p:pic>
        <p:nvPicPr>
          <p:cNvPr id="52232" name="Picture 8" descr="ARROW TO RIGH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84C2DE7-EB77-47AF-A538-CC12D1CD59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9276" y="3043239"/>
            <a:ext cx="6969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B5BF55-2356-7D6D-D4D0-133BFE67D6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8821" y="1048215"/>
            <a:ext cx="4047892" cy="4244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1201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2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2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9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9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2226" grpId="0"/>
      <p:bldP spid="52228" grpId="0" animBg="1"/>
      <p:bldP spid="522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ther.mp3" descr="mother.mp3">
            <a:hlinkClick r:id="" action="ppaction://media"/>
            <a:extLst>
              <a:ext uri="{FF2B5EF4-FFF2-40B4-BE49-F238E27FC236}">
                <a16:creationId xmlns:a16="http://schemas.microsoft.com/office/drawing/2014/main" id="{56998152-B3A1-153C-9E8D-CF8C5418EB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53250" name="Rectangle 2">
            <a:extLst>
              <a:ext uri="{FF2B5EF4-FFF2-40B4-BE49-F238E27FC236}">
                <a16:creationId xmlns:a16="http://schemas.microsoft.com/office/drawing/2014/main" id="{CA125552-9B73-44F3-B2E9-A801E3629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0563" y="355601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Who </a:t>
            </a:r>
            <a:r>
              <a:rPr lang="pt-BR" sz="4800" b="1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is</a:t>
            </a: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</a:t>
            </a:r>
            <a:r>
              <a:rPr lang="pt-BR" sz="4800" b="1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she</a:t>
            </a: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?</a:t>
            </a:r>
            <a:endParaRPr lang="pt-BR" sz="4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3251" name="AutoShape 3">
            <a:extLst>
              <a:ext uri="{FF2B5EF4-FFF2-40B4-BE49-F238E27FC236}">
                <a16:creationId xmlns:a16="http://schemas.microsoft.com/office/drawing/2014/main" id="{35730E2E-FDCA-4C3B-8C5C-2B8AE602F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5164" y="5197703"/>
            <a:ext cx="2736850" cy="935037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sister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3252" name="AutoShape 4">
            <a:extLst>
              <a:ext uri="{FF2B5EF4-FFF2-40B4-BE49-F238E27FC236}">
                <a16:creationId xmlns:a16="http://schemas.microsoft.com/office/drawing/2014/main" id="{40052295-F425-4E7B-AFF5-60B56C31B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538" y="5197703"/>
            <a:ext cx="2736850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mother</a:t>
            </a:r>
            <a:endParaRPr lang="en-GB" sz="40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3253" name="AutoShape 5">
            <a:extLst>
              <a:ext uri="{FF2B5EF4-FFF2-40B4-BE49-F238E27FC236}">
                <a16:creationId xmlns:a16="http://schemas.microsoft.com/office/drawing/2014/main" id="{596F29D6-5074-4E57-86F5-209FCA0F4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7" y="5197703"/>
            <a:ext cx="2665413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father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3254" name="WordArt 6">
            <a:extLst>
              <a:ext uri="{FF2B5EF4-FFF2-40B4-BE49-F238E27FC236}">
                <a16:creationId xmlns:a16="http://schemas.microsoft.com/office/drawing/2014/main" id="{3571F708-6080-415B-A7BA-7416CEAC40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67664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orte" panose="03060902040502070203" pitchFamily="66" charset="0"/>
              </a:rPr>
              <a:t>GREAT</a:t>
            </a:r>
          </a:p>
        </p:txBody>
      </p:sp>
      <p:pic>
        <p:nvPicPr>
          <p:cNvPr id="53255" name="Picture 7" descr="ARROW TO RIGH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BEBB7A-3691-4D99-BA06-54A0B00624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8450" y="3043239"/>
            <a:ext cx="89693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text, vector graphics, toy, doll&#10;&#10;Description automatically generated">
            <a:extLst>
              <a:ext uri="{FF2B5EF4-FFF2-40B4-BE49-F238E27FC236}">
                <a16:creationId xmlns:a16="http://schemas.microsoft.com/office/drawing/2014/main" id="{87604A47-31C0-6F53-72CB-62C9BC68A16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638" y="1452789"/>
            <a:ext cx="3641726" cy="33655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3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3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3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392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3250" grpId="0"/>
      <p:bldP spid="53251" grpId="0" animBg="1"/>
      <p:bldP spid="532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unt.mp3" descr="aunt.mp3">
            <a:hlinkClick r:id="" action="ppaction://media"/>
            <a:extLst>
              <a:ext uri="{FF2B5EF4-FFF2-40B4-BE49-F238E27FC236}">
                <a16:creationId xmlns:a16="http://schemas.microsoft.com/office/drawing/2014/main" id="{76CB56FC-DB29-2D0B-4976-900F3B3F4A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53250" name="Rectangle 2">
            <a:extLst>
              <a:ext uri="{FF2B5EF4-FFF2-40B4-BE49-F238E27FC236}">
                <a16:creationId xmlns:a16="http://schemas.microsoft.com/office/drawing/2014/main" id="{CA125552-9B73-44F3-B2E9-A801E3629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4800" y="233363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Who </a:t>
            </a:r>
            <a:r>
              <a:rPr lang="pt-BR" sz="4800" b="1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is</a:t>
            </a: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</a:t>
            </a:r>
            <a:r>
              <a:rPr lang="pt-BR" sz="4800" b="1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she</a:t>
            </a: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?</a:t>
            </a:r>
            <a:endParaRPr lang="pt-BR" sz="4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3251" name="AutoShape 3">
            <a:extLst>
              <a:ext uri="{FF2B5EF4-FFF2-40B4-BE49-F238E27FC236}">
                <a16:creationId xmlns:a16="http://schemas.microsoft.com/office/drawing/2014/main" id="{35730E2E-FDCA-4C3B-8C5C-2B8AE602F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5369394"/>
            <a:ext cx="2736850" cy="935037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sister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3252" name="AutoShape 4">
            <a:extLst>
              <a:ext uri="{FF2B5EF4-FFF2-40B4-BE49-F238E27FC236}">
                <a16:creationId xmlns:a16="http://schemas.microsoft.com/office/drawing/2014/main" id="{40052295-F425-4E7B-AFF5-60B56C31B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932" y="5369394"/>
            <a:ext cx="2736850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aunt</a:t>
            </a:r>
            <a:endParaRPr lang="en-GB" sz="40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3253" name="AutoShape 5">
            <a:extLst>
              <a:ext uri="{FF2B5EF4-FFF2-40B4-BE49-F238E27FC236}">
                <a16:creationId xmlns:a16="http://schemas.microsoft.com/office/drawing/2014/main" id="{596F29D6-5074-4E57-86F5-209FCA0F4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3" y="5320271"/>
            <a:ext cx="2665413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mother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3254" name="WordArt 6">
            <a:extLst>
              <a:ext uri="{FF2B5EF4-FFF2-40B4-BE49-F238E27FC236}">
                <a16:creationId xmlns:a16="http://schemas.microsoft.com/office/drawing/2014/main" id="{3571F708-6080-415B-A7BA-7416CEAC40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67664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orte" panose="03060902040502070203" pitchFamily="66" charset="0"/>
              </a:rPr>
              <a:t>GREAT</a:t>
            </a:r>
          </a:p>
        </p:txBody>
      </p:sp>
      <p:pic>
        <p:nvPicPr>
          <p:cNvPr id="53255" name="Picture 7" descr="ARROW TO RIGH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BEBB7A-3691-4D99-BA06-54A0B00624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8450" y="3043239"/>
            <a:ext cx="89693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circle&#10;&#10;Description automatically generated">
            <a:extLst>
              <a:ext uri="{FF2B5EF4-FFF2-40B4-BE49-F238E27FC236}">
                <a16:creationId xmlns:a16="http://schemas.microsoft.com/office/drawing/2014/main" id="{924E0974-688F-E944-4EC0-8C81070866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9920" y="1021087"/>
            <a:ext cx="4150043" cy="429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34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3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3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3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3250" grpId="0"/>
      <p:bldP spid="53251" grpId="0" animBg="1"/>
      <p:bldP spid="532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father.mp3" descr="father.mp3">
            <a:hlinkClick r:id="" action="ppaction://media"/>
            <a:extLst>
              <a:ext uri="{FF2B5EF4-FFF2-40B4-BE49-F238E27FC236}">
                <a16:creationId xmlns:a16="http://schemas.microsoft.com/office/drawing/2014/main" id="{B6EECABC-A4AB-088C-1B1C-FDE9D2CF7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52226" name="Rectangle 2">
            <a:extLst>
              <a:ext uri="{FF2B5EF4-FFF2-40B4-BE49-F238E27FC236}">
                <a16:creationId xmlns:a16="http://schemas.microsoft.com/office/drawing/2014/main" id="{491E9DC0-38BB-4576-9103-6AE53CE423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9588" y="238231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Who </a:t>
            </a:r>
            <a:r>
              <a:rPr lang="pt-BR" sz="4800" b="1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is</a:t>
            </a: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</a:t>
            </a:r>
            <a:r>
              <a:rPr lang="pt-BR" sz="4800" b="1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he</a:t>
            </a: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52228" name="AutoShape 4">
            <a:extLst>
              <a:ext uri="{FF2B5EF4-FFF2-40B4-BE49-F238E27FC236}">
                <a16:creationId xmlns:a16="http://schemas.microsoft.com/office/drawing/2014/main" id="{9DA95BEA-191F-4022-A80F-D982F3534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912" y="5229784"/>
            <a:ext cx="2592387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brother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2229" name="AutoShape 5">
            <a:extLst>
              <a:ext uri="{FF2B5EF4-FFF2-40B4-BE49-F238E27FC236}">
                <a16:creationId xmlns:a16="http://schemas.microsoft.com/office/drawing/2014/main" id="{9E287F9F-234D-440F-A94D-1083D4775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129" y="5229784"/>
            <a:ext cx="2736850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father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2230" name="AutoShape 6">
            <a:extLst>
              <a:ext uri="{FF2B5EF4-FFF2-40B4-BE49-F238E27FC236}">
                <a16:creationId xmlns:a16="http://schemas.microsoft.com/office/drawing/2014/main" id="{4F5EC7CA-71B5-4FF0-B16D-BB7128FF3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7365" y="5222355"/>
            <a:ext cx="2665413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sister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2231" name="WordArt 7">
            <a:extLst>
              <a:ext uri="{FF2B5EF4-FFF2-40B4-BE49-F238E27FC236}">
                <a16:creationId xmlns:a16="http://schemas.microsoft.com/office/drawing/2014/main" id="{AE9D32AE-676C-46A1-BA2A-1768BF4BF2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67664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rte" panose="03060902040502070203" pitchFamily="66" charset="0"/>
              </a:rPr>
              <a:t>GREAT</a:t>
            </a:r>
          </a:p>
        </p:txBody>
      </p:sp>
      <p:pic>
        <p:nvPicPr>
          <p:cNvPr id="52232" name="Picture 8" descr="ARROW TO RIGH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84C2DE7-EB77-47AF-A538-CC12D1CD59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9276" y="3043239"/>
            <a:ext cx="6969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B57773AE-02DD-92DE-3D27-7506368DA3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6476" y="1160697"/>
            <a:ext cx="4125912" cy="381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89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2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2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9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2226" grpId="0"/>
      <p:bldP spid="52228" grpId="0" animBg="1"/>
      <p:bldP spid="522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ndmother.mp3" descr="grandmother.mp3">
            <a:hlinkClick r:id="" action="ppaction://media"/>
            <a:extLst>
              <a:ext uri="{FF2B5EF4-FFF2-40B4-BE49-F238E27FC236}">
                <a16:creationId xmlns:a16="http://schemas.microsoft.com/office/drawing/2014/main" id="{2F644668-5AAF-1C0D-9C57-1B2DBD7BF1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52226" name="Rectangle 2">
            <a:extLst>
              <a:ext uri="{FF2B5EF4-FFF2-40B4-BE49-F238E27FC236}">
                <a16:creationId xmlns:a16="http://schemas.microsoft.com/office/drawing/2014/main" id="{491E9DC0-38BB-4576-9103-6AE53CE423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97556" y="16416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Who </a:t>
            </a:r>
            <a:r>
              <a:rPr lang="pt-BR" sz="4800" b="1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is</a:t>
            </a: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</a:t>
            </a:r>
            <a:r>
              <a:rPr lang="pt-BR" sz="4800" b="1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she</a:t>
            </a: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52228" name="AutoShape 4">
            <a:extLst>
              <a:ext uri="{FF2B5EF4-FFF2-40B4-BE49-F238E27FC236}">
                <a16:creationId xmlns:a16="http://schemas.microsoft.com/office/drawing/2014/main" id="{9DA95BEA-191F-4022-A80F-D982F3534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843" y="5322743"/>
            <a:ext cx="2592387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aunt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2229" name="AutoShape 5">
            <a:extLst>
              <a:ext uri="{FF2B5EF4-FFF2-40B4-BE49-F238E27FC236}">
                <a16:creationId xmlns:a16="http://schemas.microsoft.com/office/drawing/2014/main" id="{9E287F9F-234D-440F-A94D-1083D4775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2694" y="5322743"/>
            <a:ext cx="3886200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grandmother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2230" name="AutoShape 6">
            <a:extLst>
              <a:ext uri="{FF2B5EF4-FFF2-40B4-BE49-F238E27FC236}">
                <a16:creationId xmlns:a16="http://schemas.microsoft.com/office/drawing/2014/main" id="{4F5EC7CA-71B5-4FF0-B16D-BB7128FF3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3358" y="5322743"/>
            <a:ext cx="2736850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father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2231" name="WordArt 7">
            <a:extLst>
              <a:ext uri="{FF2B5EF4-FFF2-40B4-BE49-F238E27FC236}">
                <a16:creationId xmlns:a16="http://schemas.microsoft.com/office/drawing/2014/main" id="{AE9D32AE-676C-46A1-BA2A-1768BF4BF2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67664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rte" panose="03060902040502070203" pitchFamily="66" charset="0"/>
              </a:rPr>
              <a:t>GREAT</a:t>
            </a:r>
          </a:p>
        </p:txBody>
      </p:sp>
      <p:pic>
        <p:nvPicPr>
          <p:cNvPr id="52232" name="Picture 8" descr="ARROW TO RIGH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84C2DE7-EB77-47AF-A538-CC12D1CD59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9276" y="3043239"/>
            <a:ext cx="6969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D450938-5CAC-3C69-B36E-54CC1976B2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9400" y="933226"/>
            <a:ext cx="4321810" cy="422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44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2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2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9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2226" grpId="0"/>
      <p:bldP spid="52228" grpId="0" animBg="1"/>
      <p:bldP spid="522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ter.mp3" descr="sister.mp3">
            <a:hlinkClick r:id="" action="ppaction://media"/>
            <a:extLst>
              <a:ext uri="{FF2B5EF4-FFF2-40B4-BE49-F238E27FC236}">
                <a16:creationId xmlns:a16="http://schemas.microsoft.com/office/drawing/2014/main" id="{31A63801-59E7-A1FF-3959-5491F13AF7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53250" name="Rectangle 2">
            <a:extLst>
              <a:ext uri="{FF2B5EF4-FFF2-40B4-BE49-F238E27FC236}">
                <a16:creationId xmlns:a16="http://schemas.microsoft.com/office/drawing/2014/main" id="{CA125552-9B73-44F3-B2E9-A801E3629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4800" y="253286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Who </a:t>
            </a:r>
            <a:r>
              <a:rPr lang="pt-BR" sz="4800" b="1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is</a:t>
            </a: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</a:t>
            </a:r>
            <a:r>
              <a:rPr lang="pt-BR" sz="4800" b="1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she</a:t>
            </a: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?</a:t>
            </a:r>
            <a:endParaRPr lang="pt-BR" sz="4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3251" name="AutoShape 3">
            <a:extLst>
              <a:ext uri="{FF2B5EF4-FFF2-40B4-BE49-F238E27FC236}">
                <a16:creationId xmlns:a16="http://schemas.microsoft.com/office/drawing/2014/main" id="{35730E2E-FDCA-4C3B-8C5C-2B8AE602F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9767" y="5334620"/>
            <a:ext cx="2736850" cy="935037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mother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3252" name="AutoShape 4">
            <a:extLst>
              <a:ext uri="{FF2B5EF4-FFF2-40B4-BE49-F238E27FC236}">
                <a16:creationId xmlns:a16="http://schemas.microsoft.com/office/drawing/2014/main" id="{40052295-F425-4E7B-AFF5-60B56C31B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538" y="5334619"/>
            <a:ext cx="2736850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sister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3253" name="AutoShape 5">
            <a:extLst>
              <a:ext uri="{FF2B5EF4-FFF2-40B4-BE49-F238E27FC236}">
                <a16:creationId xmlns:a16="http://schemas.microsoft.com/office/drawing/2014/main" id="{596F29D6-5074-4E57-86F5-209FCA0F4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240" y="5334619"/>
            <a:ext cx="2665413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father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3254" name="WordArt 6">
            <a:extLst>
              <a:ext uri="{FF2B5EF4-FFF2-40B4-BE49-F238E27FC236}">
                <a16:creationId xmlns:a16="http://schemas.microsoft.com/office/drawing/2014/main" id="{3571F708-6080-415B-A7BA-7416CEAC40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124826" y="657225"/>
            <a:ext cx="2736850" cy="1244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Forte" panose="03060902040502070203" pitchFamily="66" charset="0"/>
              </a:rPr>
              <a:t>GREAT</a:t>
            </a:r>
          </a:p>
        </p:txBody>
      </p:sp>
      <p:pic>
        <p:nvPicPr>
          <p:cNvPr id="53255" name="Picture 7" descr="ARROW TO RIGH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BEBB7A-3691-4D99-BA06-54A0B00624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8450" y="3043239"/>
            <a:ext cx="89693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8DC4ED5-49B0-5CAD-A752-5FB333A56D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9313" y="1165324"/>
            <a:ext cx="4311650" cy="39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53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3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3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3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5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3250" grpId="0"/>
      <p:bldP spid="53251" grpId="0" animBg="1"/>
      <p:bldP spid="532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5933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introduce family members.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Phonics</a:t>
            </a:r>
            <a:r>
              <a:rPr lang="en-US" sz="3600" dirty="0">
                <a:solidFill>
                  <a:srgbClr val="0070C0"/>
                </a:solidFill>
              </a:rPr>
              <a:t>: 	  </a:t>
            </a:r>
            <a:r>
              <a:rPr lang="en-US" sz="3600" i="1" dirty="0">
                <a:solidFill>
                  <a:srgbClr val="0070C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ð</a:t>
            </a:r>
            <a:r>
              <a:rPr lang="en-US" sz="3600" i="1" dirty="0">
                <a:solidFill>
                  <a:srgbClr val="0070C0"/>
                </a:solidFill>
              </a:rPr>
              <a:t>/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92D050"/>
                </a:solidFill>
              </a:rPr>
              <a:t>Who's </a:t>
            </a:r>
            <a:r>
              <a:rPr lang="en-US" sz="3600" i="1" dirty="0">
                <a:solidFill>
                  <a:srgbClr val="FF0000"/>
                </a:solidFill>
              </a:rPr>
              <a:t>he</a:t>
            </a:r>
            <a:r>
              <a:rPr lang="en-US" sz="3600" i="1" dirty="0">
                <a:solidFill>
                  <a:srgbClr val="92D050"/>
                </a:solidFill>
              </a:rPr>
              <a:t>? </a:t>
            </a:r>
            <a:endParaRPr lang="en-US" sz="6000" dirty="0">
              <a:solidFill>
                <a:srgbClr val="92D050"/>
              </a:solidFill>
            </a:endParaRPr>
          </a:p>
          <a:p>
            <a:pPr lvl="4"/>
            <a:r>
              <a:rPr lang="en-US" sz="3600" i="1" dirty="0">
                <a:solidFill>
                  <a:srgbClr val="92D050"/>
                </a:solidFill>
              </a:rPr>
              <a:t> </a:t>
            </a:r>
            <a:r>
              <a:rPr lang="en-US" sz="3600" i="1" dirty="0">
                <a:solidFill>
                  <a:srgbClr val="FF0000"/>
                </a:solidFill>
              </a:rPr>
              <a:t>He</a:t>
            </a:r>
            <a:r>
              <a:rPr lang="en-US" sz="3600" i="1" dirty="0">
                <a:solidFill>
                  <a:srgbClr val="92D050"/>
                </a:solidFill>
              </a:rPr>
              <a:t>’s my </a:t>
            </a:r>
            <a:r>
              <a:rPr lang="en-US" sz="3600" i="1" dirty="0">
                <a:solidFill>
                  <a:srgbClr val="FF0000"/>
                </a:solidFill>
              </a:rPr>
              <a:t>brother</a:t>
            </a:r>
            <a:r>
              <a:rPr lang="en-US" sz="3600" i="1" dirty="0">
                <a:solidFill>
                  <a:srgbClr val="92D050"/>
                </a:solidFill>
              </a:rPr>
              <a:t>. </a:t>
            </a:r>
          </a:p>
          <a:p>
            <a:pPr lvl="4"/>
            <a:r>
              <a:rPr lang="en-US" sz="3600" i="1" dirty="0">
                <a:solidFill>
                  <a:srgbClr val="92D050"/>
                </a:solidFill>
              </a:rPr>
              <a:t> What's </a:t>
            </a:r>
            <a:r>
              <a:rPr lang="en-US" sz="3600" i="1" dirty="0">
                <a:solidFill>
                  <a:srgbClr val="FF0000"/>
                </a:solidFill>
              </a:rPr>
              <a:t>his</a:t>
            </a:r>
            <a:r>
              <a:rPr lang="en-US" sz="3600" i="1" dirty="0">
                <a:solidFill>
                  <a:srgbClr val="92D050"/>
                </a:solidFill>
              </a:rPr>
              <a:t> name? </a:t>
            </a:r>
          </a:p>
          <a:p>
            <a:pPr lvl="4"/>
            <a:r>
              <a:rPr lang="en-US" sz="3600" i="1" dirty="0">
                <a:solidFill>
                  <a:srgbClr val="92D050"/>
                </a:solidFill>
              </a:rPr>
              <a:t> His name’s </a:t>
            </a:r>
            <a:r>
              <a:rPr lang="en-US" sz="3600" i="1" dirty="0">
                <a:solidFill>
                  <a:srgbClr val="FF0000"/>
                </a:solidFill>
              </a:rPr>
              <a:t>Alex</a:t>
            </a:r>
            <a:r>
              <a:rPr lang="en-US" sz="3600" i="1" dirty="0">
                <a:solidFill>
                  <a:srgbClr val="92D050"/>
                </a:solidFill>
              </a:rPr>
              <a:t>. </a:t>
            </a:r>
            <a:endParaRPr lang="en-US" sz="6000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DCE695-7351-A016-F3B1-E299151607A4}"/>
              </a:ext>
            </a:extLst>
          </p:cNvPr>
          <p:cNvSpPr/>
          <p:nvPr/>
        </p:nvSpPr>
        <p:spPr>
          <a:xfrm>
            <a:off x="3016332" y="1353787"/>
            <a:ext cx="5640780" cy="20752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accent6">
                    <a:lumMod val="75000"/>
                  </a:schemeClr>
                </a:solidFill>
              </a:rPr>
              <a:t>Let’s chant!</a:t>
            </a:r>
          </a:p>
        </p:txBody>
      </p:sp>
    </p:spTree>
    <p:extLst>
      <p:ext uri="{BB962C8B-B14F-4D97-AF65-F5344CB8AC3E}">
        <p14:creationId xmlns:p14="http://schemas.microsoft.com/office/powerpoint/2010/main" val="33117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nt.mp4" descr="chant.mp4">
            <a:hlinkClick r:id="" action="ppaction://media"/>
            <a:extLst>
              <a:ext uri="{FF2B5EF4-FFF2-40B4-BE49-F238E27FC236}">
                <a16:creationId xmlns:a16="http://schemas.microsoft.com/office/drawing/2014/main" id="{7519471D-4BC9-DA4E-C0DD-C824DF67E6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9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  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1ECC12-79F0-DCD5-852F-E3D50A23AD95}"/>
              </a:ext>
            </a:extLst>
          </p:cNvPr>
          <p:cNvSpPr/>
          <p:nvPr/>
        </p:nvSpPr>
        <p:spPr>
          <a:xfrm>
            <a:off x="2918344" y="1745673"/>
            <a:ext cx="6095027" cy="13894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</p:spTree>
    <p:extLst>
      <p:ext uri="{BB962C8B-B14F-4D97-AF65-F5344CB8AC3E}">
        <p14:creationId xmlns:p14="http://schemas.microsoft.com/office/powerpoint/2010/main" val="1961980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ENTER-4">
            <a:extLst>
              <a:ext uri="{FF2B5EF4-FFF2-40B4-BE49-F238E27FC236}">
                <a16:creationId xmlns:a16="http://schemas.microsoft.com/office/drawing/2014/main" id="{5C361E7E-8D41-4091-8666-8DA7BEA057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507" y="5121886"/>
            <a:ext cx="2664911" cy="12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7BEF400-E4ED-FA87-880D-ABF5531297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289" y="1277110"/>
            <a:ext cx="21209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FAA008FE-F203-5EE2-117A-58F95E5265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5070">
            <a:off x="498584" y="1258761"/>
            <a:ext cx="21209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A picture containing circle&#10;&#10;Description automatically generated">
            <a:extLst>
              <a:ext uri="{FF2B5EF4-FFF2-40B4-BE49-F238E27FC236}">
                <a16:creationId xmlns:a16="http://schemas.microsoft.com/office/drawing/2014/main" id="{832B14AE-8F34-9539-779E-F3BA211A49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277110"/>
            <a:ext cx="2006600" cy="215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B4A858C6-2964-D414-482E-FF926BFE600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3447">
            <a:off x="8807450" y="1306908"/>
            <a:ext cx="2006600" cy="215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ECE9D945-D991-317E-56B8-DB3416B6057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49" y="3046556"/>
            <a:ext cx="11572826" cy="2162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WordArt 10">
            <a:extLst>
              <a:ext uri="{FF2B5EF4-FFF2-40B4-BE49-F238E27FC236}">
                <a16:creationId xmlns:a16="http://schemas.microsoft.com/office/drawing/2014/main" id="{CEA71355-3693-4A0F-8CCF-27E6247E43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1250" y="401547"/>
            <a:ext cx="7429500" cy="1071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wcard Gothic"/>
              </a:rPr>
              <a:t>FAMILY</a:t>
            </a:r>
            <a:endParaRPr lang="en-US" sz="3600" b="1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latin typeface="Showcard Gothic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rother.mp3" descr="brother.mp3">
            <a:hlinkClick r:id="" action="ppaction://media"/>
            <a:extLst>
              <a:ext uri="{FF2B5EF4-FFF2-40B4-BE49-F238E27FC236}">
                <a16:creationId xmlns:a16="http://schemas.microsoft.com/office/drawing/2014/main" id="{A91299BA-2A8F-9E81-8273-E28EB3598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6675" y="3043239"/>
            <a:ext cx="812800" cy="812800"/>
          </a:xfrm>
          <a:prstGeom prst="rect">
            <a:avLst/>
          </a:prstGeom>
        </p:spPr>
      </p:pic>
      <p:sp>
        <p:nvSpPr>
          <p:cNvPr id="52226" name="Rectangle 2">
            <a:extLst>
              <a:ext uri="{FF2B5EF4-FFF2-40B4-BE49-F238E27FC236}">
                <a16:creationId xmlns:a16="http://schemas.microsoft.com/office/drawing/2014/main" id="{491E9DC0-38BB-4576-9103-6AE53CE423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8275" y="27105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Who </a:t>
            </a:r>
            <a:r>
              <a:rPr lang="pt-BR" sz="4800" b="1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is</a:t>
            </a: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</a:t>
            </a:r>
            <a:r>
              <a:rPr lang="pt-BR" sz="4800" b="1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he</a:t>
            </a: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52228" name="AutoShape 4">
            <a:extLst>
              <a:ext uri="{FF2B5EF4-FFF2-40B4-BE49-F238E27FC236}">
                <a16:creationId xmlns:a16="http://schemas.microsoft.com/office/drawing/2014/main" id="{9DA95BEA-191F-4022-A80F-D982F3534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3281" y="5287117"/>
            <a:ext cx="2592387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father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2229" name="AutoShape 5">
            <a:extLst>
              <a:ext uri="{FF2B5EF4-FFF2-40B4-BE49-F238E27FC236}">
                <a16:creationId xmlns:a16="http://schemas.microsoft.com/office/drawing/2014/main" id="{9E287F9F-234D-440F-A94D-1083D4775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122" y="5287117"/>
            <a:ext cx="2736850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brother</a:t>
            </a:r>
            <a:endParaRPr lang="en-GB" sz="40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2230" name="AutoShape 6">
            <a:extLst>
              <a:ext uri="{FF2B5EF4-FFF2-40B4-BE49-F238E27FC236}">
                <a16:creationId xmlns:a16="http://schemas.microsoft.com/office/drawing/2014/main" id="{4F5EC7CA-71B5-4FF0-B16D-BB7128FF3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2977" y="5287117"/>
            <a:ext cx="2665413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sister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2231" name="WordArt 7">
            <a:extLst>
              <a:ext uri="{FF2B5EF4-FFF2-40B4-BE49-F238E27FC236}">
                <a16:creationId xmlns:a16="http://schemas.microsoft.com/office/drawing/2014/main" id="{AE9D32AE-676C-46A1-BA2A-1768BF4BF2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67664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2BFC5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 panose="03060902040502070203" pitchFamily="66" charset="0"/>
              </a:rPr>
              <a:t>GREAT</a:t>
            </a:r>
          </a:p>
        </p:txBody>
      </p:sp>
      <p:pic>
        <p:nvPicPr>
          <p:cNvPr id="52232" name="Picture 8" descr="ARROW TO RIGH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84C2DE7-EB77-47AF-A538-CC12D1CD59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9276" y="3043239"/>
            <a:ext cx="6969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8B3536-1B9E-0738-7E86-EEEBDBFA2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3275" y="1188707"/>
            <a:ext cx="4092575" cy="37822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2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2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488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9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2226" grpId="0"/>
      <p:bldP spid="52228" grpId="0" animBg="1"/>
      <p:bldP spid="52230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99</Words>
  <Application>Microsoft Office PowerPoint</Application>
  <PresentationFormat>Màn hình rộng</PresentationFormat>
  <Paragraphs>56</Paragraphs>
  <Slides>15</Slides>
  <Notes>1</Notes>
  <HiddenSlides>0</HiddenSlides>
  <MMClips>8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3" baseType="lpstr">
      <vt:lpstr>Arial</vt:lpstr>
      <vt:lpstr>Arial Rounded MT Bold</vt:lpstr>
      <vt:lpstr>Calibri</vt:lpstr>
      <vt:lpstr>Comic Sans MS</vt:lpstr>
      <vt:lpstr>Forte</vt:lpstr>
      <vt:lpstr>Showcard Gothic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Who is he?</vt:lpstr>
      <vt:lpstr>Who is he?</vt:lpstr>
      <vt:lpstr>Who is she?</vt:lpstr>
      <vt:lpstr>Who is she?</vt:lpstr>
      <vt:lpstr>Who is he?</vt:lpstr>
      <vt:lpstr>Who is she?</vt:lpstr>
      <vt:lpstr>Who is she?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2023-02-20T11:20:42Z</dcterms:created>
  <dcterms:modified xsi:type="dcterms:W3CDTF">2023-02-20T11:22:39Z</dcterms:modified>
</cp:coreProperties>
</file>