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4" r:id="rId3"/>
    <p:sldId id="302" r:id="rId4"/>
    <p:sldId id="292" r:id="rId5"/>
    <p:sldId id="360" r:id="rId6"/>
    <p:sldId id="382" r:id="rId7"/>
    <p:sldId id="383" r:id="rId8"/>
    <p:sldId id="384" r:id="rId9"/>
    <p:sldId id="385" r:id="rId10"/>
    <p:sldId id="334" r:id="rId11"/>
    <p:sldId id="306" r:id="rId12"/>
    <p:sldId id="386" r:id="rId13"/>
    <p:sldId id="355" r:id="rId14"/>
    <p:sldId id="402" r:id="rId15"/>
    <p:sldId id="38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3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6808-4117-4AE2-8BE0-4ECDA98DE1F6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F8AF-B047-4E2C-9D2D-1D429A05BE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97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EE3195-992A-473F-A077-D36059854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4B40C72-2E8D-4D8B-81CA-D14B951B2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1EC053-3A2A-47A7-A23F-CD75F502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EB92AB-A9B6-46F9-9051-0DD7BE5C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744D00-85FE-4F33-BCC3-1DCEED09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47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4E700-3B0E-4662-803C-09A5D07A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4AD81F6-03AD-4A29-A8A7-96AD86E71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0C1E79-C5AA-4CF7-9A4A-9ACE1A23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713D52-CF23-41A6-BAAD-B36A07B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E0E731-DEB9-403D-A9B3-31DE2B19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8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BB0188E-22B8-4812-A43B-B2C66229D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FC68F0E-99E8-47FD-A964-30380301B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A96D41-3624-4AEE-BCF3-B58F92D3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D2F88A-F070-4C1D-BEEB-F82FAB31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CEBCF9-61C9-4A56-9107-0F42D0A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30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02002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0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27ED25-328B-4A43-B340-5333D29C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A76771-5C57-4CF6-A321-B1328659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7E230EE-D3B5-4BC4-AD70-6BA78090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4D6C78-6C2C-4462-BC16-77AD5A5B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A1F54-3E96-44F3-AE52-A74B8F50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63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8576B9-C3BE-4739-9355-F8732871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2A3A4E0-3830-49D4-9A08-AA7B9618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207D4D-EFD5-44FC-AECD-5EE8E0B34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8FCBCF-D814-4C67-8CA5-0BCEEB54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A66C6E-301E-42CD-AAF5-6FD99829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1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FBA8E6-7D71-4835-A9DE-493A7371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A4FE13-E56A-49FE-B334-A2EDABA5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1B0EDCE-CF48-4D9F-89C8-99C45A0CA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FD34CBD-C087-44EB-81BF-C3DFB761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44DAA42-EB88-4BEB-88BB-2050E664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B13F5D-0690-45E5-BA06-F327BC34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1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83DB8-E5C1-4985-94A4-5B465F2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28E2CB5-A95D-454C-A6D6-A40C001D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C3F9F9E-B384-48DD-ACBE-5B0CE606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8E67071-D055-4D7A-81A5-CEF8FAEE8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02310C-0DBD-4265-BE8E-D911210C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0EB66A6-32C9-4D7A-B002-F1848EE2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97F55F4-78F1-4913-B37E-D7861D05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8A24448-4B5B-438A-900A-A44A4C33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12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B95CB-3754-4F2D-8F5E-0E0115B1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1BB0D1B-0486-4DF1-A563-5020C97F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9BF7C71-9AB8-49D5-9C05-7045DF8A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115A57A-165C-4455-97D3-B59895EA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1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0FC7C2-79AC-49F3-9464-22DE46F9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A9AF35-E50F-4FD0-A4D8-B2B6F707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C7F2F98-26B9-4C2E-A550-ADFEC69E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48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0DA1BC-8A11-47FF-A349-8C1AEB87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185D58-F651-42B2-987B-E2981795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DAB0ED1-AEFE-423D-BE9A-454102116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DD5C12-26A0-421B-9C2C-19DD9AEA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3163B53-DA04-401B-951E-7852AF4D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926ECC-57FA-48FB-B95F-E38C22AB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77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3A1F9F-BB1A-4EAE-A275-8CAE351E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539DB-26D2-4487-ADC3-9E955E5A0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5C7F56C-5B0B-43C5-AD9D-BC2124CB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9AB388-D163-413A-8996-6EF2EF8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3EF8174-F61B-40E5-BAE4-BD32F86C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1C9DE8-BCC9-4A9A-8EE8-F3BBB1D9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39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FC3A78A-861E-4AE3-943B-8D64A999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105C2CD-9A49-4B99-9697-4ED95EA9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EEDC8E-C67C-4337-BB4E-9BA7E6117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963A-1964-4BBB-8F80-50C3E506CDD1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FADD6C-0BD7-4BBE-A04B-D81362A65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108B5C-7776-4C2B-BE89-8E18F64C8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FF83-12CE-4DA5-98A3-FBBC83ABC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27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5.mp3"/><Relationship Id="rId16" Type="http://schemas.openxmlformats.org/officeDocument/2006/relationships/image" Target="../media/image19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13.xml"/><Relationship Id="rId5" Type="http://schemas.microsoft.com/office/2007/relationships/media" Target="../media/media7.mp3"/><Relationship Id="rId15" Type="http://schemas.openxmlformats.org/officeDocument/2006/relationships/image" Target="../media/image18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3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1.xml"/><Relationship Id="rId5" Type="http://schemas.microsoft.com/office/2007/relationships/media" Target="../media/media9.mp3"/><Relationship Id="rId10" Type="http://schemas.openxmlformats.org/officeDocument/2006/relationships/audio" Target="../media/media6.mp3"/><Relationship Id="rId4" Type="http://schemas.openxmlformats.org/officeDocument/2006/relationships/audio" Target="../media/media5.mp3"/><Relationship Id="rId9" Type="http://schemas.microsoft.com/office/2007/relationships/media" Target="../media/media6.mp3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7" y="313510"/>
            <a:ext cx="9793978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579337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grandfather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grandmother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uncle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aunt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cousin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au_t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gr_nd_athe</a:t>
            </a:r>
            <a:r>
              <a:rPr lang="en-US" altLang="ko-KR" sz="3067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c _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us_n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2698800" y="2665541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uncl</a:t>
            </a:r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5795888" y="2691947"/>
            <a:ext cx="3115232" cy="1542829"/>
            <a:chOff x="3133660" y="699818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3133660" y="699818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3610732" y="973206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sp>
        <p:nvSpPr>
          <p:cNvPr id="25" name="number 5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4476421" y="4278059"/>
            <a:ext cx="3085511" cy="1440420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g_an_mo_her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6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4362343" y="4269946"/>
            <a:ext cx="3085511" cy="1556069"/>
            <a:chOff x="2490652" y="661852"/>
            <a:chExt cx="1680754" cy="1680754"/>
          </a:xfrm>
        </p:grpSpPr>
        <p:sp>
          <p:nvSpPr>
            <p:cNvPr id="27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2726184" y="1110947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5811695" y="1105909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a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18" name="ans 1"/>
          <p:cNvSpPr txBox="1"/>
          <p:nvPr/>
        </p:nvSpPr>
        <p:spPr>
          <a:xfrm>
            <a:off x="4179500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pic>
        <p:nvPicPr>
          <p:cNvPr id="21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0315" y="1514840"/>
            <a:ext cx="2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345" y="1516404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7760" y="1526256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47" name="cous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18780" y="308314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9" name="unc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23909"/>
            <a:ext cx="487363" cy="4873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40302" y="3134350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53" name="grandmoth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5633" y="436259"/>
            <a:ext cx="487363" cy="4873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72034" y="4661347"/>
            <a:ext cx="22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chemeClr val="bg1"/>
                </a:solidFill>
              </a:rPr>
              <a:t>     </a:t>
            </a:r>
            <a:r>
              <a:rPr lang="en-US" sz="3600" b="1" dirty="0">
                <a:solidFill>
                  <a:srgbClr val="FF0000"/>
                </a:solidFill>
              </a:rPr>
              <a:t>d      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8" name="oval 5"/>
          <p:cNvSpPr/>
          <p:nvPr/>
        </p:nvSpPr>
        <p:spPr>
          <a:xfrm>
            <a:off x="5606751" y="6104001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033760" y="423909"/>
            <a:ext cx="960120" cy="54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2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34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8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/>
      <p:bldP spid="46" grpId="0"/>
      <p:bldP spid="48" grpId="0"/>
      <p:bldP spid="50" grpId="0"/>
      <p:bldP spid="54" grpId="0"/>
      <p:bldP spid="59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66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learn,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grandfather, grandmother, uncle, aunt, cousin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Who’s she? – She’s my aunt.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What’s her name? – Her name’s May.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67613" y="800101"/>
            <a:ext cx="6714931" cy="393815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 </a:t>
            </a:r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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515"/>
          <a:stretch/>
        </p:blipFill>
        <p:spPr>
          <a:xfrm>
            <a:off x="4066312" y="938405"/>
            <a:ext cx="3798586" cy="326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3083" y="4547286"/>
            <a:ext cx="3405044" cy="82790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693" y="4544192"/>
            <a:ext cx="254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father</a:t>
            </a:r>
          </a:p>
        </p:txBody>
      </p:sp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5504" y="614319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495" y="385011"/>
            <a:ext cx="1411705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10" y="922421"/>
            <a:ext cx="4061498" cy="3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/>
          <a:stretch/>
        </p:blipFill>
        <p:spPr>
          <a:xfrm>
            <a:off x="3694725" y="938405"/>
            <a:ext cx="3715806" cy="3064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487" y="4338739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0" y="4335645"/>
            <a:ext cx="272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sister</a:t>
            </a:r>
          </a:p>
        </p:txBody>
      </p:sp>
      <p:pic>
        <p:nvPicPr>
          <p:cNvPr id="5" name="si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915" y="72189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9032" y="449179"/>
            <a:ext cx="128336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86" y="930442"/>
            <a:ext cx="371580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82"/>
          <a:stretch/>
        </p:blipFill>
        <p:spPr>
          <a:xfrm>
            <a:off x="3914274" y="577515"/>
            <a:ext cx="3785937" cy="3384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9095" y="4447940"/>
            <a:ext cx="2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mother</a:t>
            </a:r>
          </a:p>
        </p:txBody>
      </p:sp>
      <p:pic>
        <p:nvPicPr>
          <p:cNvPr id="5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2072" y="954672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2943" y="954672"/>
            <a:ext cx="832757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320" y="569073"/>
            <a:ext cx="4095023" cy="33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316"/>
          <a:stretch/>
        </p:blipFill>
        <p:spPr>
          <a:xfrm>
            <a:off x="3914274" y="786063"/>
            <a:ext cx="4026567" cy="309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053" y="4451034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brother</a:t>
            </a:r>
          </a:p>
        </p:txBody>
      </p:sp>
      <p:pic>
        <p:nvPicPr>
          <p:cNvPr id="5" name="br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704" y="786063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0695" y="593558"/>
            <a:ext cx="1427747" cy="6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82" y="792159"/>
            <a:ext cx="4026567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Office PowerPoint</Application>
  <PresentationFormat>Màn hình rộng</PresentationFormat>
  <Paragraphs>75</Paragraphs>
  <Slides>15</Slides>
  <Notes>2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Haan Baekje M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2023-02-20T11:17:16Z</dcterms:created>
  <dcterms:modified xsi:type="dcterms:W3CDTF">2023-02-20T11:20:22Z</dcterms:modified>
</cp:coreProperties>
</file>