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48" r:id="rId3"/>
    <p:sldId id="302" r:id="rId4"/>
    <p:sldId id="292" r:id="rId5"/>
    <p:sldId id="257" r:id="rId6"/>
    <p:sldId id="262" r:id="rId7"/>
    <p:sldId id="304" r:id="rId8"/>
    <p:sldId id="305" r:id="rId9"/>
    <p:sldId id="367" r:id="rId10"/>
    <p:sldId id="334" r:id="rId11"/>
    <p:sldId id="333" r:id="rId12"/>
    <p:sldId id="338" r:id="rId13"/>
    <p:sldId id="368" r:id="rId14"/>
    <p:sldId id="336" r:id="rId15"/>
    <p:sldId id="369" r:id="rId16"/>
    <p:sldId id="374" r:id="rId17"/>
    <p:sldId id="37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6BB4-FD82-441A-8A84-DA3FE2871855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24E59-C6E2-4452-A145-AC0ACB8F24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119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2C19AB-753E-45E8-A3ED-0742B00DD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08D2D-BD23-4C35-9433-FDA6C25D1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DE2B27-7551-4782-9F84-B502CF63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BB0255-EBEF-4299-B659-7B119B79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4FE8D7-A657-4E21-B539-D12129FE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6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46DA68-92C2-4035-8E83-BB40A95B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93A80E-0FC9-4510-A9D7-E0D8E7692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4A784B-0CDD-4F11-8408-B5C716F8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000D01-203B-4FF4-B57C-2F80D177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BCA55F-66D9-41F0-BEFF-5862A59B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7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1937790-9961-4721-885A-BEA4427F8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8E7E39-C57C-4617-9A06-49AE2DE1D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F8112C-BA86-453E-8E1F-3D972AFD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7D11C1-7207-4045-96F3-A94E8FD7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3935D14-579F-42E1-ADB4-59594C5A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0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74339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7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589B2F-C298-49E9-B623-A354E502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91D0C2F-ACE6-4460-896A-5F27E8885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3BB72B-4C9E-4BD4-BA29-9773998D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E631C-26A3-4F41-A54F-5FEFE6EE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58C6D5-AEEA-4EBB-9612-46BE0009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28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8D383F-D174-4FC3-9C08-679FEDEA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3D9BCD3-34A1-4A7D-ACE4-84B0DA2A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C02989-1B1E-426C-B529-896F082C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08D527-4759-428C-A1BF-A889009B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CB96C9-5EDD-4011-A0F4-9BC155FC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17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6E9591-9BA8-4596-B06E-9BA755D2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80BAE2-7108-4A5C-B496-D99164CBB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7A4AA1-FE86-4031-9AE7-6BE9D2512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E14C1C-E2D3-43C2-A47B-B1640460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E3517B3-F60F-449C-87C2-FEF3FB0A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36CF4A-66D2-40EC-A6C6-CB79337E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3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7B07A6-3E7D-40B6-A22C-3748137E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57B4EF-A892-48C8-970B-23E4EB5AA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D69E6BB-D44C-4810-B57F-5DE915CF9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E4CB58-E7F2-4E0F-9C15-839B88D5A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B5CF542-0449-418F-98B6-EAA3A6575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C8F5DE1-3E3C-40CF-9996-6A310940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902E1A8-CB55-4937-A0C8-128748EF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E70D86A-2E7E-4FC2-A232-0A6F25BA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90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1E9AC3-CAF1-47AE-967F-5C2379FD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7279C1B-611F-42F5-A9F7-758C65A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A67249C-8D67-4267-81CD-155F3AD8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71D7FED-290D-434E-9FC9-293B0C4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9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887C64-1F57-4614-A048-E405E699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ACB39DF-3BF6-42C2-80AA-D66B71CF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D1AE7B-A681-4B34-9953-7B6E857F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82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28C9EF-54EF-420E-9EFB-E3C1C1E7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FD10EBA-CA56-4A9B-BE04-87D19A88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73ED64-2185-431D-BA61-8D6B8FFD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4213C8-ABC8-4538-AB32-5F6C01DB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C09F990-854A-49EE-8669-09E410D1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B7F228-65C9-40EC-BD80-B62CCC08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4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3FA3B-1E2F-4248-B09D-971B2C50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B25A0A7-82CC-4C87-A390-76D99E9F1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1A9D030-9A06-4DCC-8A39-DE4D46B3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0EE8B2-FF35-4E9F-9F1F-37091E76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4865EF-2582-4632-9688-720A0C31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A61EEBA-250F-44B8-AADF-0536E714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08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A84AA12-052A-42C9-B67B-4AD09481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14161B-4030-4725-A489-727E9377A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567392-C0C2-4BA9-B002-461319DC4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FB69-B8DD-424E-82F5-B27461DD8E9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0F75CC-0175-4927-B6EA-5E1F6F71A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B46370-53D7-4CF6-873E-A415F11F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97AC-0889-4A2F-A60B-17B0456C9D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4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6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2.png"/><Relationship Id="rId5" Type="http://schemas.microsoft.com/office/2007/relationships/media" Target="../media/media7.mp3"/><Relationship Id="rId10" Type="http://schemas.openxmlformats.org/officeDocument/2006/relationships/image" Target="../media/image11.png"/><Relationship Id="rId4" Type="http://schemas.openxmlformats.org/officeDocument/2006/relationships/audio" Target="../media/media6.mp3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476219" y="3958280"/>
            <a:ext cx="1218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ʌ</a:t>
            </a:r>
            <a:r>
              <a:rPr lang="en-US" sz="6600" i="1" dirty="0">
                <a:solidFill>
                  <a:schemeClr val="bg1"/>
                </a:solidFill>
              </a:rPr>
              <a:t>/</a:t>
            </a:r>
            <a:endParaRPr lang="en-VN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ther.mp3" descr="mother.mp3">
            <a:hlinkClick r:id="" action="ppaction://media"/>
            <a:extLst>
              <a:ext uri="{FF2B5EF4-FFF2-40B4-BE49-F238E27FC236}">
                <a16:creationId xmlns:a16="http://schemas.microsoft.com/office/drawing/2014/main" id="{8054B133-341A-227C-A3EF-2851A784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147" y="4334572"/>
            <a:ext cx="812800" cy="812800"/>
          </a:xfrm>
          <a:prstGeom prst="rect">
            <a:avLst/>
          </a:prstGeom>
        </p:spPr>
      </p:pic>
      <p:pic>
        <p:nvPicPr>
          <p:cNvPr id="8" name="brother.mp3" descr="brother.mp3">
            <a:hlinkClick r:id="" action="ppaction://media"/>
            <a:extLst>
              <a:ext uri="{FF2B5EF4-FFF2-40B4-BE49-F238E27FC236}">
                <a16:creationId xmlns:a16="http://schemas.microsoft.com/office/drawing/2014/main" id="{FB4534A0-8C83-349D-45CC-F24FFE8162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01525" y="4098689"/>
            <a:ext cx="812800" cy="812800"/>
          </a:xfrm>
          <a:prstGeom prst="rect">
            <a:avLst/>
          </a:prstGeom>
        </p:spPr>
      </p:pic>
      <p:pic>
        <p:nvPicPr>
          <p:cNvPr id="2" name="CD1-TRACK 37.mp3" descr="CD1-TRACK 37.mp3">
            <a:hlinkClick r:id="" action="ppaction://media"/>
            <a:extLst>
              <a:ext uri="{FF2B5EF4-FFF2-40B4-BE49-F238E27FC236}">
                <a16:creationId xmlns:a16="http://schemas.microsoft.com/office/drawing/2014/main" id="{D50B03F9-9512-82EB-3279-4639C88D3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1000" y="82170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592F11-6F5B-AE07-B39C-5E0F14EC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3" y="338211"/>
            <a:ext cx="6299200" cy="1562100"/>
          </a:xfrm>
          <a:prstGeom prst="rect">
            <a:avLst/>
          </a:prstGeom>
        </p:spPr>
      </p:pic>
      <p:pic>
        <p:nvPicPr>
          <p:cNvPr id="4" name="Picture 3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04F6865A-308F-AF07-D58E-91CB7E59D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077" y="1890705"/>
            <a:ext cx="3297691" cy="302078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F4AC8E3-0CE6-3B07-C4B7-0874B041A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49" y="1979706"/>
            <a:ext cx="3425997" cy="3066067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C0C2-A434-C801-26E9-A4AD66C013DF}"/>
              </a:ext>
            </a:extLst>
          </p:cNvPr>
          <p:cNvSpPr txBox="1"/>
          <p:nvPr/>
        </p:nvSpPr>
        <p:spPr>
          <a:xfrm>
            <a:off x="8045611" y="530568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7B1C4-D1DA-EE50-BFD6-7426532FA032}"/>
              </a:ext>
            </a:extLst>
          </p:cNvPr>
          <p:cNvSpPr txBox="1"/>
          <p:nvPr/>
        </p:nvSpPr>
        <p:spPr>
          <a:xfrm>
            <a:off x="3019444" y="524960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1A40A-FC4A-0509-88BE-284E8AEF75A9}"/>
              </a:ext>
            </a:extLst>
          </p:cNvPr>
          <p:cNvCxnSpPr>
            <a:cxnSpLocks/>
          </p:cNvCxnSpPr>
          <p:nvPr/>
        </p:nvCxnSpPr>
        <p:spPr>
          <a:xfrm>
            <a:off x="3512626" y="585042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175872-3B06-741F-3411-1FAB1F748B96}"/>
              </a:ext>
            </a:extLst>
          </p:cNvPr>
          <p:cNvSpPr txBox="1"/>
          <p:nvPr/>
        </p:nvSpPr>
        <p:spPr>
          <a:xfrm>
            <a:off x="3138164" y="5900746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3C234-F11D-0D42-4C62-8BBA46B9DB8E}"/>
              </a:ext>
            </a:extLst>
          </p:cNvPr>
          <p:cNvCxnSpPr>
            <a:cxnSpLocks/>
          </p:cNvCxnSpPr>
          <p:nvPr/>
        </p:nvCxnSpPr>
        <p:spPr>
          <a:xfrm>
            <a:off x="8572094" y="585884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250BA-7235-3647-E205-C255EEA4FE36}"/>
              </a:ext>
            </a:extLst>
          </p:cNvPr>
          <p:cNvSpPr txBox="1"/>
          <p:nvPr/>
        </p:nvSpPr>
        <p:spPr>
          <a:xfrm>
            <a:off x="8304915" y="595294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95" y="858777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74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3411BF-BD1C-80CA-2C3F-9989DD6836C4}"/>
              </a:ext>
            </a:extLst>
          </p:cNvPr>
          <p:cNvSpPr/>
          <p:nvPr/>
        </p:nvSpPr>
        <p:spPr>
          <a:xfrm>
            <a:off x="2999743" y="2679301"/>
            <a:ext cx="3746946" cy="6624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point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C5F24D-088B-34E5-31FB-A522593425A3}"/>
              </a:ext>
            </a:extLst>
          </p:cNvPr>
          <p:cNvSpPr/>
          <p:nvPr/>
        </p:nvSpPr>
        <p:spPr>
          <a:xfrm>
            <a:off x="4385005" y="3893483"/>
            <a:ext cx="3892097" cy="662474"/>
          </a:xfrm>
          <a:prstGeom prst="roundRect">
            <a:avLst/>
          </a:prstGeom>
          <a:solidFill>
            <a:srgbClr val="E697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clap</a:t>
            </a:r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11B9E5-4A8D-E238-76E5-409EDAD8777D}"/>
              </a:ext>
            </a:extLst>
          </p:cNvPr>
          <p:cNvSpPr/>
          <p:nvPr/>
        </p:nvSpPr>
        <p:spPr>
          <a:xfrm>
            <a:off x="5677436" y="5107666"/>
            <a:ext cx="3892097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chant</a:t>
            </a:r>
            <a:endParaRPr lang="en-US" b="1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548DCB3-388D-3B75-CCE7-245DF829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29" y="354776"/>
            <a:ext cx="6841338" cy="2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t.mp4" descr="chant.mp4">
            <a:hlinkClick r:id="" action="ppaction://media"/>
            <a:extLst>
              <a:ext uri="{FF2B5EF4-FFF2-40B4-BE49-F238E27FC236}">
                <a16:creationId xmlns:a16="http://schemas.microsoft.com/office/drawing/2014/main" id="{7519471D-4BC9-DA4E-C0DD-C824DF67E6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1" y="-55984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7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introduce family members.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	 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This is my (</a:t>
            </a:r>
            <a:r>
              <a:rPr lang="en-US" sz="3600" dirty="0">
                <a:solidFill>
                  <a:srgbClr val="FF0000"/>
                </a:solidFill>
              </a:rPr>
              <a:t>father</a:t>
            </a:r>
            <a:r>
              <a:rPr lang="en-US" sz="3600" dirty="0">
                <a:solidFill>
                  <a:srgbClr val="00B050"/>
                </a:solidFill>
              </a:rPr>
              <a:t>).</a:t>
            </a:r>
          </a:p>
          <a:p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		  </a:t>
            </a:r>
            <a:r>
              <a:rPr lang="en-US" sz="3600" i="1" dirty="0">
                <a:solidFill>
                  <a:srgbClr val="00B050"/>
                </a:solidFill>
              </a:rPr>
              <a:t>Hello, I’m Alfie.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Hello Alfie.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CA828C5-0B73-AF19-4FF2-83D8D7E41B8B}"/>
              </a:ext>
            </a:extLst>
          </p:cNvPr>
          <p:cNvSpPr/>
          <p:nvPr/>
        </p:nvSpPr>
        <p:spPr>
          <a:xfrm>
            <a:off x="5738813" y="4214814"/>
            <a:ext cx="1071562" cy="24288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 Nube">
            <a:extLst>
              <a:ext uri="{FF2B5EF4-FFF2-40B4-BE49-F238E27FC236}">
                <a16:creationId xmlns:a16="http://schemas.microsoft.com/office/drawing/2014/main" id="{2C5744FA-0994-A026-DFD4-4715BC737EE8}"/>
              </a:ext>
            </a:extLst>
          </p:cNvPr>
          <p:cNvSpPr/>
          <p:nvPr/>
        </p:nvSpPr>
        <p:spPr>
          <a:xfrm rot="11127288">
            <a:off x="3146426" y="282575"/>
            <a:ext cx="6143625" cy="4357688"/>
          </a:xfrm>
          <a:prstGeom prst="cloud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31D3E17D-5973-1160-D222-0E03586485E2}"/>
              </a:ext>
            </a:extLst>
          </p:cNvPr>
          <p:cNvSpPr/>
          <p:nvPr/>
        </p:nvSpPr>
        <p:spPr>
          <a:xfrm>
            <a:off x="1666876" y="4359670"/>
            <a:ext cx="89297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600" b="1" dirty="0">
                <a:ln w="7620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FAMILY      GAME</a:t>
            </a:r>
          </a:p>
        </p:txBody>
      </p:sp>
      <p:pic>
        <p:nvPicPr>
          <p:cNvPr id="6" name="Picture 5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8FF0A2D3-4D68-6554-117E-3FD2237DC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84" y="1270946"/>
            <a:ext cx="1371468" cy="1227384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5CAB00-FB3F-792B-1454-DFFDFBA48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84" y="1270946"/>
            <a:ext cx="1403510" cy="1227384"/>
          </a:xfrm>
          <a:prstGeom prst="rect">
            <a:avLst/>
          </a:prstGeom>
        </p:spPr>
      </p:pic>
      <p:pic>
        <p:nvPicPr>
          <p:cNvPr id="10" name="Picture 9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94BFDCC-726B-A292-C24B-7DFFDA68D8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349" y="2739053"/>
            <a:ext cx="1371468" cy="1227384"/>
          </a:xfrm>
          <a:prstGeom prst="rect">
            <a:avLst/>
          </a:prstGeom>
        </p:spPr>
      </p:pic>
      <p:pic>
        <p:nvPicPr>
          <p:cNvPr id="12" name="Picture 11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5575AEF9-2CE3-58CC-CFAD-9EEE3E774B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6EEBE"/>
              </a:clrFrom>
              <a:clrTo>
                <a:srgbClr val="E6E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193" y="2739053"/>
            <a:ext cx="1344520" cy="1227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7D889-0C62-6180-618E-FE9855C86B38}"/>
              </a:ext>
            </a:extLst>
          </p:cNvPr>
          <p:cNvSpPr txBox="1"/>
          <p:nvPr/>
        </p:nvSpPr>
        <p:spPr>
          <a:xfrm>
            <a:off x="109269" y="1645811"/>
            <a:ext cx="3187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i="1" dirty="0">
                <a:solidFill>
                  <a:srgbClr val="FF0000"/>
                </a:solidFill>
              </a:rPr>
              <a:t>How to play?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Read the questions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Look at the pictures</a:t>
            </a:r>
          </a:p>
          <a:p>
            <a:pPr marL="285750" indent="-285750">
              <a:buFontTx/>
              <a:buChar char="-"/>
            </a:pPr>
            <a:r>
              <a:rPr lang="en-VN" sz="2000" i="1" dirty="0"/>
              <a:t>Click to choose the correct answers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4440387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354" y="3084751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D1-TRACK 35 (mp3cut.net) (2)">
            <a:hlinkClick r:id="" action="ppaction://media"/>
            <a:extLst>
              <a:ext uri="{FF2B5EF4-FFF2-40B4-BE49-F238E27FC236}">
                <a16:creationId xmlns:a16="http://schemas.microsoft.com/office/drawing/2014/main" id="{F7A03191-1AD3-8954-F3A3-943664ACD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5295" y="2931796"/>
            <a:ext cx="406400" cy="406400"/>
          </a:xfrm>
          <a:prstGeom prst="rect">
            <a:avLst/>
          </a:prstGeom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6064" y="1714501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+mj-lt"/>
              </a:rPr>
              <a:t>mother</a:t>
            </a:r>
            <a:endParaRPr lang="es-ES" sz="3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603547" y="3035858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father</a:t>
            </a:r>
            <a:endParaRPr lang="es-ES" sz="3600" b="1" dirty="0">
              <a:solidFill>
                <a:prstClr val="white"/>
              </a:solidFill>
              <a:latin typeface="Calibri 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616836" y="4339873"/>
            <a:ext cx="3286125" cy="1071563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brother</a:t>
            </a:r>
            <a:endParaRPr lang="es-ES" sz="3600" b="1" dirty="0">
              <a:solidFill>
                <a:prstClr val="white"/>
              </a:solidFill>
              <a:latin typeface="Calibri 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68570" y="167955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Who </a:t>
            </a:r>
            <a:r>
              <a:rPr lang="es-ES" sz="8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is</a:t>
            </a: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r>
              <a:rPr lang="es-ES" sz="8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this</a:t>
            </a:r>
            <a:r>
              <a:rPr lang="es-ES" sz="8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?</a:t>
            </a:r>
          </a:p>
        </p:txBody>
      </p:sp>
      <p:pic>
        <p:nvPicPr>
          <p:cNvPr id="10" name="Picture 9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0E151B1-D113-83CE-2F0B-D0238D47F1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09" y="2089500"/>
            <a:ext cx="3158533" cy="2893311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88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D1-TRACK 35 (mp3cut.net) (1)">
            <a:hlinkClick r:id="" action="ppaction://media"/>
            <a:extLst>
              <a:ext uri="{FF2B5EF4-FFF2-40B4-BE49-F238E27FC236}">
                <a16:creationId xmlns:a16="http://schemas.microsoft.com/office/drawing/2014/main" id="{D957CFBC-BC80-B020-83E9-CAFB3D061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3040" y="3186724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3203576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4" y="4320023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3713" y="1724970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"/>
              </a:rPr>
              <a:t>sister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96063" y="302773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mother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603547" y="434096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22033" y="170333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578887EE-DECF-99F2-AACB-B691BDA552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74" y="2018920"/>
            <a:ext cx="3620177" cy="3239847"/>
          </a:xfrm>
          <a:prstGeom prst="rect">
            <a:avLst/>
          </a:prstGeom>
          <a:ln w="349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0381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68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1-TRACK 35 (mp3cut.net)">
            <a:hlinkClick r:id="" action="ppaction://media"/>
            <a:extLst>
              <a:ext uri="{FF2B5EF4-FFF2-40B4-BE49-F238E27FC236}">
                <a16:creationId xmlns:a16="http://schemas.microsoft.com/office/drawing/2014/main" id="{6C420074-43AA-EF74-8DF2-FB127D895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1239" y="3022600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083" y="1724868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354" y="3084751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519" y="4257500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72323" y="1575147"/>
            <a:ext cx="3286125" cy="107156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>
                <a:solidFill>
                  <a:prstClr val="white"/>
                </a:solidFill>
                <a:latin typeface="Calibri"/>
              </a:rPr>
              <a:t>father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72322" y="2915999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mo</a:t>
            </a: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572322" y="425685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68570" y="83605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3964B2D-3893-6E91-9CF1-76B7F159F1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71" y="1836044"/>
            <a:ext cx="3665537" cy="3400223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561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2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1-TRACK 35 (mp3cut.net) (3)">
            <a:hlinkClick r:id="" action="ppaction://media"/>
            <a:extLst>
              <a:ext uri="{FF2B5EF4-FFF2-40B4-BE49-F238E27FC236}">
                <a16:creationId xmlns:a16="http://schemas.microsoft.com/office/drawing/2014/main" id="{DD5F013F-4DE5-3E7C-DC01-081828FFD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8569" y="3000376"/>
            <a:ext cx="406400" cy="406400"/>
          </a:xfrm>
          <a:prstGeom prst="rect">
            <a:avLst/>
          </a:prstGeom>
        </p:spPr>
      </p:pic>
      <p:pic>
        <p:nvPicPr>
          <p:cNvPr id="14" name="6 Imagen" descr="HAPPYFACE PNG.png">
            <a:extLst>
              <a:ext uri="{FF2B5EF4-FFF2-40B4-BE49-F238E27FC236}">
                <a16:creationId xmlns:a16="http://schemas.microsoft.com/office/drawing/2014/main" id="{464E3DBD-B3C9-8980-A134-A5499604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248" y="3203576"/>
            <a:ext cx="912527" cy="8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8 Imagen" descr="SADFACE PNG.png">
            <a:extLst>
              <a:ext uri="{FF2B5EF4-FFF2-40B4-BE49-F238E27FC236}">
                <a16:creationId xmlns:a16="http://schemas.microsoft.com/office/drawing/2014/main" id="{92E41D00-7F8B-120C-EA99-20498B302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4" y="4320023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 Imagen" descr="SADFACE PNG.png">
            <a:extLst>
              <a:ext uri="{FF2B5EF4-FFF2-40B4-BE49-F238E27FC236}">
                <a16:creationId xmlns:a16="http://schemas.microsoft.com/office/drawing/2014/main" id="{E5861FEB-C979-B20A-139F-95CDFC335D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82" y="1798876"/>
            <a:ext cx="917256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B114C31F-13CD-97FB-E54B-40F72067A5A4}"/>
              </a:ext>
            </a:extLst>
          </p:cNvPr>
          <p:cNvSpPr/>
          <p:nvPr/>
        </p:nvSpPr>
        <p:spPr>
          <a:xfrm>
            <a:off x="6596061" y="1649484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"/>
              </a:rPr>
              <a:t>father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9C45464-A515-A736-FB10-38537DD4E614}"/>
              </a:ext>
            </a:extLst>
          </p:cNvPr>
          <p:cNvSpPr/>
          <p:nvPr/>
        </p:nvSpPr>
        <p:spPr>
          <a:xfrm>
            <a:off x="6596063" y="3027731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err="1">
                <a:solidFill>
                  <a:prstClr val="white"/>
                </a:solidFill>
                <a:latin typeface="Calibri "/>
              </a:rPr>
              <a:t>sis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ter</a:t>
            </a: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B8EA64A9-4382-99CE-0647-59FA16504B61}"/>
              </a:ext>
            </a:extLst>
          </p:cNvPr>
          <p:cNvSpPr/>
          <p:nvPr/>
        </p:nvSpPr>
        <p:spPr>
          <a:xfrm>
            <a:off x="6596062" y="4320023"/>
            <a:ext cx="3286125" cy="107156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brother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04AE318-31FE-8F12-AE89-E41B9A387C3D}"/>
              </a:ext>
            </a:extLst>
          </p:cNvPr>
          <p:cNvSpPr/>
          <p:nvPr/>
        </p:nvSpPr>
        <p:spPr>
          <a:xfrm>
            <a:off x="3322033" y="169538"/>
            <a:ext cx="53832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Who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8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this</a:t>
            </a:r>
            <a:r>
              <a:rPr kumimoji="0" lang="es-ES" sz="8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FADAFEC-83D2-E220-FA1A-229A7017F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EBE"/>
              </a:clrFrom>
              <a:clrTo>
                <a:srgbClr val="E6E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67" y="2185265"/>
            <a:ext cx="3565673" cy="325502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2994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</Words>
  <Application>Microsoft Office PowerPoint</Application>
  <PresentationFormat>Màn hình rộng</PresentationFormat>
  <Paragraphs>51</Paragraphs>
  <Slides>17</Slides>
  <Notes>0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2023-02-20T11:12:34Z</dcterms:created>
  <dcterms:modified xsi:type="dcterms:W3CDTF">2023-02-20T11:14:59Z</dcterms:modified>
</cp:coreProperties>
</file>