
<file path=[Content_Types].xml><?xml version="1.0" encoding="utf-8"?>
<Types xmlns="http://schemas.openxmlformats.org/package/2006/content-types"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300" r:id="rId2"/>
    <p:sldId id="292" r:id="rId3"/>
    <p:sldId id="360" r:id="rId4"/>
    <p:sldId id="306" r:id="rId5"/>
    <p:sldId id="355" r:id="rId6"/>
    <p:sldId id="356" r:id="rId7"/>
    <p:sldId id="357" r:id="rId8"/>
    <p:sldId id="373" r:id="rId9"/>
    <p:sldId id="372" r:id="rId10"/>
    <p:sldId id="378" r:id="rId11"/>
    <p:sldId id="337" r:id="rId12"/>
    <p:sldId id="358" r:id="rId13"/>
    <p:sldId id="367" r:id="rId14"/>
    <p:sldId id="379" r:id="rId15"/>
    <p:sldId id="366" r:id="rId16"/>
  </p:sldIdLst>
  <p:sldSz cx="12192000" cy="6858000"/>
  <p:notesSz cx="6858000" cy="9144000"/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21" autoAdjust="0"/>
    <p:restoredTop sz="94660"/>
  </p:normalViewPr>
  <p:slideViewPr>
    <p:cSldViewPr snapToGrid="0">
      <p:cViewPr varScale="1">
        <p:scale>
          <a:sx n="47" d="100"/>
          <a:sy n="47" d="100"/>
        </p:scale>
        <p:origin x="576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Đầu trang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3" name="Chỗ dành sẵn cho Ngày tháng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533A335-5307-4CB6-BB88-F70B707EF3FB}" type="datetimeFigureOut">
              <a:rPr lang="vi-VN" smtClean="0"/>
              <a:t>20/02/2023</a:t>
            </a:fld>
            <a:endParaRPr lang="vi-VN"/>
          </a:p>
        </p:txBody>
      </p:sp>
      <p:sp>
        <p:nvSpPr>
          <p:cNvPr id="4" name="Chỗ dành sẵn cho Hình ảnh của Bản chiế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vi-VN"/>
          </a:p>
        </p:txBody>
      </p:sp>
      <p:sp>
        <p:nvSpPr>
          <p:cNvPr id="5" name="Chỗ dành sẵn cho Ghi chú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6" name="Chỗ dành sẵn cho Chân trang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7" name="Chỗ dành sẵn cho Số hiệu Bản chiế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2636669-787A-4916-99C7-2779FD11BC77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8213657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click on square 1,2,3 to show answer. Let students practice in big groups then call some to stand up and practice together.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4EA44A-927D-4D59-858E-589BCB488996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803045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Click </a:t>
            </a:r>
            <a:r>
              <a:rPr lang="en-GB" dirty="0" err="1"/>
              <a:t>vào</a:t>
            </a:r>
            <a:r>
              <a:rPr lang="en-GB" dirty="0"/>
              <a:t> </a:t>
            </a:r>
            <a:r>
              <a:rPr lang="en-GB" dirty="0" err="1"/>
              <a:t>từ</a:t>
            </a:r>
            <a:r>
              <a:rPr lang="en-GB" dirty="0"/>
              <a:t> </a:t>
            </a:r>
            <a:r>
              <a:rPr lang="en-GB" dirty="0" err="1"/>
              <a:t>tiếng</a:t>
            </a:r>
            <a:r>
              <a:rPr lang="en-GB" dirty="0"/>
              <a:t> Anh </a:t>
            </a:r>
            <a:r>
              <a:rPr lang="en-GB" dirty="0" err="1"/>
              <a:t>để</a:t>
            </a:r>
            <a:r>
              <a:rPr lang="en-GB" dirty="0"/>
              <a:t> </a:t>
            </a:r>
            <a:r>
              <a:rPr lang="en-GB" dirty="0" err="1"/>
              <a:t>nghe</a:t>
            </a:r>
            <a:r>
              <a:rPr lang="en-GB" dirty="0"/>
              <a:t> </a:t>
            </a:r>
            <a:r>
              <a:rPr lang="en-GB" dirty="0" err="1"/>
              <a:t>phát</a:t>
            </a:r>
            <a:r>
              <a:rPr lang="en-GB" dirty="0"/>
              <a:t> </a:t>
            </a:r>
            <a:r>
              <a:rPr lang="en-GB" dirty="0" err="1"/>
              <a:t>âm</a:t>
            </a:r>
            <a:r>
              <a:rPr lang="en-GB" dirty="0"/>
              <a:t> </a:t>
            </a:r>
            <a:r>
              <a:rPr lang="en-GB" dirty="0" err="1"/>
              <a:t>của</a:t>
            </a:r>
            <a:r>
              <a:rPr lang="en-GB" dirty="0"/>
              <a:t> </a:t>
            </a:r>
            <a:r>
              <a:rPr lang="en-GB" dirty="0" err="1"/>
              <a:t>từ</a:t>
            </a:r>
            <a:endParaRPr lang="en-GB" dirty="0"/>
          </a:p>
          <a:p>
            <a:r>
              <a:rPr lang="en-GB" dirty="0" err="1"/>
              <a:t>Khai</a:t>
            </a:r>
            <a:r>
              <a:rPr lang="en-GB" dirty="0"/>
              <a:t> </a:t>
            </a:r>
            <a:r>
              <a:rPr lang="en-GB" dirty="0" err="1"/>
              <a:t>thác</a:t>
            </a:r>
            <a:r>
              <a:rPr lang="en-GB" dirty="0"/>
              <a:t> </a:t>
            </a:r>
            <a:r>
              <a:rPr lang="en-GB" dirty="0" err="1"/>
              <a:t>nghĩa</a:t>
            </a:r>
            <a:r>
              <a:rPr lang="en-GB" dirty="0"/>
              <a:t> </a:t>
            </a:r>
            <a:r>
              <a:rPr lang="en-GB" dirty="0" err="1"/>
              <a:t>bằng</a:t>
            </a:r>
            <a:r>
              <a:rPr lang="en-GB" dirty="0"/>
              <a:t> </a:t>
            </a:r>
            <a:r>
              <a:rPr lang="en-GB" dirty="0" err="1"/>
              <a:t>tranh</a:t>
            </a:r>
            <a:r>
              <a:rPr lang="en-GB" dirty="0"/>
              <a:t>, </a:t>
            </a:r>
            <a:r>
              <a:rPr lang="en-GB" dirty="0" err="1"/>
              <a:t>cuối</a:t>
            </a:r>
            <a:r>
              <a:rPr lang="en-GB" dirty="0"/>
              <a:t> </a:t>
            </a:r>
            <a:r>
              <a:rPr lang="en-GB" dirty="0" err="1"/>
              <a:t>cùng</a:t>
            </a:r>
            <a:r>
              <a:rPr lang="en-GB" dirty="0"/>
              <a:t> </a:t>
            </a:r>
            <a:r>
              <a:rPr lang="en-GB" dirty="0" err="1"/>
              <a:t>mới</a:t>
            </a:r>
            <a:r>
              <a:rPr lang="en-GB" dirty="0"/>
              <a:t> </a:t>
            </a:r>
            <a:r>
              <a:rPr lang="en-GB" dirty="0" err="1"/>
              <a:t>giải</a:t>
            </a:r>
            <a:r>
              <a:rPr lang="en-GB" dirty="0"/>
              <a:t> </a:t>
            </a:r>
            <a:r>
              <a:rPr lang="en-GB" dirty="0" err="1"/>
              <a:t>thích</a:t>
            </a:r>
            <a:r>
              <a:rPr lang="en-GB" dirty="0"/>
              <a:t> </a:t>
            </a:r>
            <a:r>
              <a:rPr lang="en-GB" dirty="0" err="1"/>
              <a:t>phiên</a:t>
            </a:r>
            <a:r>
              <a:rPr lang="en-GB" dirty="0"/>
              <a:t> </a:t>
            </a:r>
            <a:r>
              <a:rPr lang="en-GB" dirty="0" err="1"/>
              <a:t>âm</a:t>
            </a:r>
            <a:r>
              <a:rPr lang="en-GB" dirty="0"/>
              <a:t> </a:t>
            </a:r>
            <a:r>
              <a:rPr lang="en-GB" dirty="0" err="1"/>
              <a:t>và</a:t>
            </a:r>
            <a:r>
              <a:rPr lang="en-GB" dirty="0"/>
              <a:t> </a:t>
            </a:r>
            <a:r>
              <a:rPr lang="en-GB" dirty="0" err="1"/>
              <a:t>nghĩa</a:t>
            </a:r>
            <a:r>
              <a:rPr lang="en-GB" dirty="0"/>
              <a:t> </a:t>
            </a:r>
            <a:r>
              <a:rPr lang="en-GB" dirty="0" err="1"/>
              <a:t>bằng</a:t>
            </a:r>
            <a:r>
              <a:rPr lang="en-GB" dirty="0"/>
              <a:t> </a:t>
            </a:r>
            <a:r>
              <a:rPr lang="en-GB" dirty="0" err="1"/>
              <a:t>tiếng</a:t>
            </a:r>
            <a:r>
              <a:rPr lang="en-GB" dirty="0"/>
              <a:t> </a:t>
            </a:r>
            <a:r>
              <a:rPr lang="en-GB" dirty="0" err="1"/>
              <a:t>Việt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34EA44A-927D-4D59-858E-589BCB488996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424248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Click </a:t>
            </a:r>
            <a:r>
              <a:rPr lang="en-GB" dirty="0" err="1"/>
              <a:t>vào</a:t>
            </a:r>
            <a:r>
              <a:rPr lang="en-GB" dirty="0"/>
              <a:t> </a:t>
            </a:r>
            <a:r>
              <a:rPr lang="en-GB" dirty="0" err="1"/>
              <a:t>các</a:t>
            </a:r>
            <a:r>
              <a:rPr lang="en-GB" dirty="0"/>
              <a:t> con </a:t>
            </a:r>
            <a:r>
              <a:rPr lang="en-GB" dirty="0" err="1"/>
              <a:t>vật</a:t>
            </a:r>
            <a:r>
              <a:rPr lang="en-GB" dirty="0"/>
              <a:t> a-</a:t>
            </a:r>
            <a:r>
              <a:rPr lang="en-GB" dirty="0" err="1"/>
              <a:t>không</a:t>
            </a:r>
            <a:r>
              <a:rPr lang="en-GB" dirty="0"/>
              <a:t> </a:t>
            </a:r>
            <a:r>
              <a:rPr lang="en-GB" dirty="0" err="1"/>
              <a:t>để</a:t>
            </a:r>
            <a:r>
              <a:rPr lang="en-GB" dirty="0"/>
              <a:t> </a:t>
            </a:r>
            <a:r>
              <a:rPr lang="en-GB" dirty="0" err="1"/>
              <a:t>nghe</a:t>
            </a:r>
            <a:r>
              <a:rPr lang="en-GB" dirty="0"/>
              <a:t> </a:t>
            </a:r>
            <a:r>
              <a:rPr lang="en-GB" dirty="0" err="1"/>
              <a:t>âm</a:t>
            </a:r>
            <a:r>
              <a:rPr lang="en-GB" dirty="0"/>
              <a:t> </a:t>
            </a:r>
            <a:r>
              <a:rPr lang="en-GB" dirty="0" err="1"/>
              <a:t>thanh</a:t>
            </a:r>
            <a:endParaRPr lang="en-GB" dirty="0"/>
          </a:p>
          <a:p>
            <a:r>
              <a:rPr lang="en-GB" dirty="0"/>
              <a:t>HS </a:t>
            </a:r>
            <a:r>
              <a:rPr lang="en-GB" dirty="0" err="1"/>
              <a:t>có</a:t>
            </a:r>
            <a:r>
              <a:rPr lang="en-GB" dirty="0"/>
              <a:t> </a:t>
            </a:r>
            <a:r>
              <a:rPr lang="en-GB" dirty="0" err="1"/>
              <a:t>thể</a:t>
            </a:r>
            <a:r>
              <a:rPr lang="en-GB" dirty="0"/>
              <a:t> </a:t>
            </a:r>
            <a:r>
              <a:rPr lang="en-GB" dirty="0" err="1"/>
              <a:t>chọn</a:t>
            </a:r>
            <a:r>
              <a:rPr lang="en-GB" dirty="0"/>
              <a:t> </a:t>
            </a:r>
            <a:r>
              <a:rPr lang="en-GB" dirty="0" err="1"/>
              <a:t>bất</a:t>
            </a:r>
            <a:r>
              <a:rPr lang="en-GB" dirty="0"/>
              <a:t> </a:t>
            </a:r>
            <a:r>
              <a:rPr lang="en-GB" dirty="0" err="1"/>
              <a:t>kì</a:t>
            </a:r>
            <a:r>
              <a:rPr lang="en-GB" dirty="0"/>
              <a:t> con </a:t>
            </a:r>
            <a:r>
              <a:rPr lang="en-GB" dirty="0" err="1"/>
              <a:t>vật</a:t>
            </a:r>
            <a:r>
              <a:rPr lang="en-GB" dirty="0"/>
              <a:t> </a:t>
            </a:r>
            <a:r>
              <a:rPr lang="en-GB" dirty="0" err="1"/>
              <a:t>nào</a:t>
            </a:r>
            <a:r>
              <a:rPr lang="en-GB" dirty="0"/>
              <a:t> </a:t>
            </a:r>
            <a:r>
              <a:rPr lang="en-GB" dirty="0" err="1"/>
              <a:t>để</a:t>
            </a:r>
            <a:r>
              <a:rPr lang="en-GB" dirty="0"/>
              <a:t> </a:t>
            </a:r>
            <a:r>
              <a:rPr lang="en-GB" dirty="0" err="1"/>
              <a:t>nghe</a:t>
            </a:r>
            <a:r>
              <a:rPr lang="en-GB" dirty="0"/>
              <a:t> </a:t>
            </a:r>
            <a:r>
              <a:rPr lang="en-GB" dirty="0" err="1"/>
              <a:t>âm</a:t>
            </a:r>
            <a:r>
              <a:rPr lang="en-GB" dirty="0"/>
              <a:t> </a:t>
            </a:r>
            <a:r>
              <a:rPr lang="en-GB" dirty="0" err="1"/>
              <a:t>thanh</a:t>
            </a:r>
            <a:r>
              <a:rPr lang="en-GB" dirty="0"/>
              <a:t> </a:t>
            </a:r>
            <a:r>
              <a:rPr lang="en-GB" dirty="0" err="1"/>
              <a:t>của</a:t>
            </a:r>
            <a:r>
              <a:rPr lang="en-GB" dirty="0"/>
              <a:t> </a:t>
            </a:r>
            <a:r>
              <a:rPr lang="en-GB" dirty="0" err="1"/>
              <a:t>từ</a:t>
            </a:r>
            <a:r>
              <a:rPr lang="en-GB" dirty="0"/>
              <a:t> </a:t>
            </a:r>
            <a:r>
              <a:rPr lang="en-GB" dirty="0" err="1"/>
              <a:t>vựng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34EA44A-927D-4D59-858E-589BCB488996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275953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GV </a:t>
            </a:r>
            <a:r>
              <a:rPr lang="en-GB" dirty="0" err="1"/>
              <a:t>ấn</a:t>
            </a:r>
            <a:r>
              <a:rPr lang="en-GB" dirty="0"/>
              <a:t> enter </a:t>
            </a:r>
            <a:r>
              <a:rPr lang="en-GB" dirty="0" err="1"/>
              <a:t>để</a:t>
            </a:r>
            <a:r>
              <a:rPr lang="en-GB" dirty="0"/>
              <a:t> </a:t>
            </a:r>
            <a:r>
              <a:rPr lang="en-GB" dirty="0" err="1"/>
              <a:t>chạy</a:t>
            </a:r>
            <a:r>
              <a:rPr lang="en-GB" dirty="0"/>
              <a:t> </a:t>
            </a:r>
            <a:r>
              <a:rPr lang="en-GB" dirty="0" err="1"/>
              <a:t>hiệu</a:t>
            </a:r>
            <a:r>
              <a:rPr lang="en-GB" dirty="0"/>
              <a:t> </a:t>
            </a:r>
            <a:r>
              <a:rPr lang="en-GB" dirty="0" err="1"/>
              <a:t>ứng</a:t>
            </a:r>
            <a:r>
              <a:rPr lang="en-GB" dirty="0"/>
              <a:t>, HS </a:t>
            </a:r>
            <a:r>
              <a:rPr lang="en-GB" dirty="0" err="1"/>
              <a:t>nói</a:t>
            </a:r>
            <a:r>
              <a:rPr lang="en-GB" dirty="0"/>
              <a:t> to </a:t>
            </a:r>
            <a:r>
              <a:rPr lang="en-GB" dirty="0" err="1"/>
              <a:t>số</a:t>
            </a:r>
            <a:r>
              <a:rPr lang="en-GB" dirty="0"/>
              <a:t> </a:t>
            </a:r>
            <a:r>
              <a:rPr lang="en-GB" dirty="0" err="1"/>
              <a:t>tranh</a:t>
            </a:r>
            <a:r>
              <a:rPr lang="en-GB" dirty="0"/>
              <a:t> </a:t>
            </a:r>
            <a:r>
              <a:rPr lang="en-GB" dirty="0" err="1"/>
              <a:t>có</a:t>
            </a:r>
            <a:r>
              <a:rPr lang="en-GB" dirty="0"/>
              <a:t> </a:t>
            </a:r>
            <a:r>
              <a:rPr lang="en-GB" dirty="0" err="1"/>
              <a:t>chứa</a:t>
            </a:r>
            <a:r>
              <a:rPr lang="en-GB" dirty="0"/>
              <a:t> </a:t>
            </a:r>
            <a:r>
              <a:rPr lang="en-GB" dirty="0" err="1"/>
              <a:t>từ</a:t>
            </a:r>
            <a:r>
              <a:rPr lang="en-GB" dirty="0"/>
              <a:t> </a:t>
            </a:r>
            <a:r>
              <a:rPr lang="en-GB" dirty="0" err="1"/>
              <a:t>tương</a:t>
            </a:r>
            <a:r>
              <a:rPr lang="en-GB" dirty="0"/>
              <a:t> </a:t>
            </a:r>
            <a:r>
              <a:rPr lang="en-GB" dirty="0" err="1"/>
              <a:t>ứng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34EA44A-927D-4D59-858E-589BCB488996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716776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GV </a:t>
            </a:r>
            <a:r>
              <a:rPr lang="en-GB" dirty="0" err="1"/>
              <a:t>giới</a:t>
            </a:r>
            <a:r>
              <a:rPr lang="en-GB" dirty="0"/>
              <a:t> </a:t>
            </a:r>
            <a:r>
              <a:rPr lang="en-GB" dirty="0" err="1"/>
              <a:t>thiệu</a:t>
            </a:r>
            <a:r>
              <a:rPr lang="en-GB" dirty="0"/>
              <a:t> </a:t>
            </a:r>
            <a:r>
              <a:rPr lang="en-GB" dirty="0" err="1"/>
              <a:t>tranh</a:t>
            </a:r>
            <a:r>
              <a:rPr lang="en-GB" dirty="0"/>
              <a:t>, HS </a:t>
            </a:r>
            <a:r>
              <a:rPr lang="en-GB" dirty="0" err="1"/>
              <a:t>điền</a:t>
            </a:r>
            <a:r>
              <a:rPr lang="en-GB" dirty="0"/>
              <a:t> </a:t>
            </a:r>
            <a:r>
              <a:rPr lang="en-GB" dirty="0" err="1"/>
              <a:t>từ</a:t>
            </a:r>
            <a:r>
              <a:rPr lang="en-GB" dirty="0"/>
              <a:t> </a:t>
            </a:r>
            <a:r>
              <a:rPr lang="en-GB" dirty="0" err="1"/>
              <a:t>còn</a:t>
            </a:r>
            <a:r>
              <a:rPr lang="en-GB" dirty="0"/>
              <a:t> </a:t>
            </a:r>
            <a:r>
              <a:rPr lang="en-GB" dirty="0" err="1"/>
              <a:t>thiếu</a:t>
            </a:r>
            <a:endParaRPr lang="en-GB" dirty="0"/>
          </a:p>
          <a:p>
            <a:r>
              <a:rPr lang="en-US" dirty="0"/>
              <a:t>Step 1: open the pictures one by one and let student say what it is.</a:t>
            </a:r>
          </a:p>
          <a:p>
            <a:r>
              <a:rPr lang="en-US" dirty="0"/>
              <a:t>Step 2: Show the first answer </a:t>
            </a:r>
            <a:r>
              <a:rPr lang="en-US" dirty="0" err="1"/>
              <a:t>ans</a:t>
            </a:r>
            <a:r>
              <a:rPr lang="en-US" dirty="0"/>
              <a:t> an example. Then give </a:t>
            </a:r>
            <a:r>
              <a:rPr lang="en-US" dirty="0" err="1"/>
              <a:t>sts</a:t>
            </a:r>
            <a:r>
              <a:rPr lang="en-US" dirty="0"/>
              <a:t> sometimes to finish their answer</a:t>
            </a:r>
          </a:p>
          <a:p>
            <a:r>
              <a:rPr lang="en-US" dirty="0"/>
              <a:t>Step 3: ask for a volunteer, then let him/her say the answer. Ask the person to spell the word (if he/she can)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34EA44A-927D-4D59-858E-589BCB488996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948165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err="1"/>
              <a:t>Câu</a:t>
            </a:r>
            <a:r>
              <a:rPr lang="en-GB" dirty="0"/>
              <a:t> 1 </a:t>
            </a:r>
            <a:r>
              <a:rPr lang="en-GB" dirty="0" err="1"/>
              <a:t>là</a:t>
            </a:r>
            <a:r>
              <a:rPr lang="en-GB" dirty="0"/>
              <a:t> </a:t>
            </a:r>
            <a:r>
              <a:rPr lang="en-GB" dirty="0" err="1"/>
              <a:t>ví</a:t>
            </a:r>
            <a:r>
              <a:rPr lang="en-GB" dirty="0"/>
              <a:t> </a:t>
            </a:r>
            <a:r>
              <a:rPr lang="en-GB" dirty="0" err="1"/>
              <a:t>dụ</a:t>
            </a:r>
            <a:r>
              <a:rPr lang="en-GB" dirty="0"/>
              <a:t>. HS </a:t>
            </a:r>
            <a:r>
              <a:rPr lang="en-GB" dirty="0" err="1"/>
              <a:t>khoanh</a:t>
            </a:r>
            <a:r>
              <a:rPr lang="en-GB" dirty="0"/>
              <a:t> </a:t>
            </a:r>
            <a:r>
              <a:rPr lang="en-GB" dirty="0" err="1"/>
              <a:t>đáp</a:t>
            </a:r>
            <a:r>
              <a:rPr lang="en-GB" dirty="0"/>
              <a:t> </a:t>
            </a:r>
            <a:r>
              <a:rPr lang="en-GB" dirty="0" err="1"/>
              <a:t>án</a:t>
            </a:r>
            <a:r>
              <a:rPr lang="en-GB" dirty="0"/>
              <a:t> </a:t>
            </a:r>
            <a:r>
              <a:rPr lang="en-GB" dirty="0" err="1"/>
              <a:t>trước</a:t>
            </a:r>
            <a:r>
              <a:rPr lang="en-GB" dirty="0"/>
              <a:t> </a:t>
            </a:r>
            <a:r>
              <a:rPr lang="en-GB" dirty="0" err="1"/>
              <a:t>rồi</a:t>
            </a:r>
            <a:r>
              <a:rPr lang="en-GB" dirty="0"/>
              <a:t> </a:t>
            </a:r>
            <a:r>
              <a:rPr lang="en-GB" dirty="0" err="1"/>
              <a:t>viết</a:t>
            </a:r>
            <a:r>
              <a:rPr lang="en-GB" dirty="0"/>
              <a:t> </a:t>
            </a:r>
            <a:r>
              <a:rPr lang="en-GB" dirty="0" err="1"/>
              <a:t>từ</a:t>
            </a:r>
            <a:r>
              <a:rPr lang="en-GB" dirty="0"/>
              <a:t> </a:t>
            </a:r>
            <a:r>
              <a:rPr lang="en-GB" dirty="0" err="1"/>
              <a:t>vào</a:t>
            </a:r>
            <a:r>
              <a:rPr lang="en-GB" dirty="0"/>
              <a:t> </a:t>
            </a:r>
            <a:r>
              <a:rPr lang="en-GB" dirty="0" err="1"/>
              <a:t>chỗ</a:t>
            </a:r>
            <a:r>
              <a:rPr lang="en-GB" dirty="0"/>
              <a:t> </a:t>
            </a:r>
            <a:r>
              <a:rPr lang="en-GB" dirty="0" err="1"/>
              <a:t>trống</a:t>
            </a:r>
            <a:r>
              <a:rPr lang="en-GB" dirty="0"/>
              <a:t> </a:t>
            </a:r>
            <a:r>
              <a:rPr lang="en-GB" dirty="0" err="1"/>
              <a:t>sau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34EA44A-927D-4D59-858E-589BCB488996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222642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err="1"/>
              <a:t>Giơi</a:t>
            </a:r>
            <a:r>
              <a:rPr lang="en-GB" dirty="0"/>
              <a:t> </a:t>
            </a:r>
            <a:r>
              <a:rPr lang="en-GB" dirty="0" err="1"/>
              <a:t>thiệu</a:t>
            </a:r>
            <a:r>
              <a:rPr lang="en-GB" dirty="0"/>
              <a:t> </a:t>
            </a:r>
            <a:r>
              <a:rPr lang="en-GB" dirty="0" err="1"/>
              <a:t>nhân</a:t>
            </a:r>
            <a:r>
              <a:rPr lang="en-GB" dirty="0"/>
              <a:t> </a:t>
            </a:r>
            <a:r>
              <a:rPr lang="en-GB" dirty="0" err="1"/>
              <a:t>vật</a:t>
            </a:r>
            <a:endParaRPr lang="en-GB" dirty="0"/>
          </a:p>
          <a:p>
            <a:r>
              <a:rPr lang="en-GB" dirty="0"/>
              <a:t>Click </a:t>
            </a:r>
            <a:r>
              <a:rPr lang="en-GB" dirty="0" err="1"/>
              <a:t>vào</a:t>
            </a:r>
            <a:r>
              <a:rPr lang="en-GB" dirty="0"/>
              <a:t> </a:t>
            </a:r>
            <a:r>
              <a:rPr lang="en-GB" dirty="0" err="1"/>
              <a:t>số</a:t>
            </a:r>
            <a:r>
              <a:rPr lang="en-GB" dirty="0"/>
              <a:t> </a:t>
            </a:r>
            <a:r>
              <a:rPr lang="en-GB" dirty="0" err="1"/>
              <a:t>để</a:t>
            </a:r>
            <a:r>
              <a:rPr lang="en-GB" dirty="0"/>
              <a:t> </a:t>
            </a:r>
            <a:r>
              <a:rPr lang="en-GB" dirty="0" err="1"/>
              <a:t>nghe</a:t>
            </a:r>
            <a:r>
              <a:rPr lang="en-GB" dirty="0"/>
              <a:t> </a:t>
            </a:r>
            <a:r>
              <a:rPr lang="en-GB" dirty="0" err="1"/>
              <a:t>nội</a:t>
            </a:r>
            <a:r>
              <a:rPr lang="en-GB" dirty="0"/>
              <a:t> dung.</a:t>
            </a:r>
          </a:p>
          <a:p>
            <a:r>
              <a:rPr lang="en-GB" dirty="0"/>
              <a:t>Click </a:t>
            </a:r>
            <a:r>
              <a:rPr lang="en-GB" dirty="0" err="1"/>
              <a:t>vào</a:t>
            </a:r>
            <a:r>
              <a:rPr lang="en-GB" dirty="0"/>
              <a:t> </a:t>
            </a:r>
            <a:r>
              <a:rPr lang="en-GB" dirty="0" err="1"/>
              <a:t>bóng</a:t>
            </a:r>
            <a:r>
              <a:rPr lang="en-GB" dirty="0"/>
              <a:t> </a:t>
            </a:r>
            <a:r>
              <a:rPr lang="en-GB" dirty="0" err="1"/>
              <a:t>nói</a:t>
            </a:r>
            <a:r>
              <a:rPr lang="en-GB" dirty="0"/>
              <a:t> </a:t>
            </a:r>
            <a:r>
              <a:rPr lang="en-GB" dirty="0" err="1"/>
              <a:t>để</a:t>
            </a:r>
            <a:r>
              <a:rPr lang="en-GB" dirty="0"/>
              <a:t> </a:t>
            </a:r>
            <a:r>
              <a:rPr lang="en-GB" dirty="0" err="1"/>
              <a:t>xuất</a:t>
            </a:r>
            <a:r>
              <a:rPr lang="en-GB" dirty="0"/>
              <a:t> </a:t>
            </a:r>
            <a:r>
              <a:rPr lang="en-GB" dirty="0" err="1"/>
              <a:t>hiện</a:t>
            </a:r>
            <a:r>
              <a:rPr lang="en-GB" dirty="0"/>
              <a:t> </a:t>
            </a:r>
            <a:r>
              <a:rPr lang="en-GB" dirty="0" err="1"/>
              <a:t>chữ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34EA44A-927D-4D59-858E-589BCB488996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674841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Devide</a:t>
            </a:r>
            <a:r>
              <a:rPr lang="en-US" dirty="0"/>
              <a:t> </a:t>
            </a:r>
            <a:r>
              <a:rPr lang="en-US" dirty="0" err="1"/>
              <a:t>sts</a:t>
            </a:r>
            <a:r>
              <a:rPr lang="en-US" dirty="0"/>
              <a:t> into teams, explain the game and show the pictures one by one. Who knows the answer says " BINGO" will get the chance to answer.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4EA44A-927D-4D59-858E-589BCB488996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65935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êu đề Bản chiế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C275A8F4-28A2-4F48-9518-98435FFDAFA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Tiêu đề phụ 2">
            <a:extLst>
              <a:ext uri="{FF2B5EF4-FFF2-40B4-BE49-F238E27FC236}">
                <a16:creationId xmlns:a16="http://schemas.microsoft.com/office/drawing/2014/main" id="{C2F7DEDB-B5D7-4E62-899D-A35745D6BC7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vi-VN"/>
              <a:t>Bấm để chỉnh sửa kiểu tiêu đề phụ của Bản cái</a:t>
            </a:r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38A8E1F6-B573-48C4-AB64-D98D49AC1B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17192D-9499-4F6E-A527-07E0B9E22CD2}" type="datetimeFigureOut">
              <a:rPr lang="vi-VN" smtClean="0"/>
              <a:t>20/02/2023</a:t>
            </a:fld>
            <a:endParaRPr lang="vi-VN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4A07C68F-A678-4B80-8379-9150E36363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53F8E9CD-E354-4CC9-B063-B8B157E166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05F25-9580-412C-A29C-E8AFD9FAD1B1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4527289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êu đề và Văn bản Dọ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4C3AF9A8-65B0-4944-9614-B9F7D50B62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Văn bản Dọc 2">
            <a:extLst>
              <a:ext uri="{FF2B5EF4-FFF2-40B4-BE49-F238E27FC236}">
                <a16:creationId xmlns:a16="http://schemas.microsoft.com/office/drawing/2014/main" id="{173E4713-55A7-4043-A0B2-29E2B26B9E3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6B72E979-7DBF-4166-A490-A92F2DC3FA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17192D-9499-4F6E-A527-07E0B9E22CD2}" type="datetimeFigureOut">
              <a:rPr lang="vi-VN" smtClean="0"/>
              <a:t>20/02/2023</a:t>
            </a:fld>
            <a:endParaRPr lang="vi-VN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E1C8C139-B98E-4B8F-971B-105DA1D916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5D1357B0-63C1-4400-B022-18E66CB208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05F25-9580-412C-A29C-E8AFD9FAD1B1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6387271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êu đề Dọc và Văn bả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Dọc 1">
            <a:extLst>
              <a:ext uri="{FF2B5EF4-FFF2-40B4-BE49-F238E27FC236}">
                <a16:creationId xmlns:a16="http://schemas.microsoft.com/office/drawing/2014/main" id="{B886754F-C458-46A7-B410-C3151BD04EF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Văn bản Dọc 2">
            <a:extLst>
              <a:ext uri="{FF2B5EF4-FFF2-40B4-BE49-F238E27FC236}">
                <a16:creationId xmlns:a16="http://schemas.microsoft.com/office/drawing/2014/main" id="{1BCA3B82-FAC4-4FC0-A491-BEAF2B7BE1A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55077013-6158-4DBE-8675-CFEFE1C50F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17192D-9499-4F6E-A527-07E0B9E22CD2}" type="datetimeFigureOut">
              <a:rPr lang="vi-VN" smtClean="0"/>
              <a:t>20/02/2023</a:t>
            </a:fld>
            <a:endParaRPr lang="vi-VN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3E8A9FD1-F191-483C-BF6D-82716DF3BE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78FAD311-35B8-425F-8649-81F3B2BC72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05F25-9580-412C-A29C-E8AFD9FAD1B1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15594823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34639723"/>
      </p:ext>
    </p:extLst>
  </p:cSld>
  <p:clrMapOvr>
    <a:masterClrMapping/>
  </p:clrMapOvr>
  <p:transition spd="med">
    <p:split orient="vert"/>
  </p:transition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604202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êu đề và Nộ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4BDDDA3B-3711-4270-8EDC-7EB60BF324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Nội dung 2">
            <a:extLst>
              <a:ext uri="{FF2B5EF4-FFF2-40B4-BE49-F238E27FC236}">
                <a16:creationId xmlns:a16="http://schemas.microsoft.com/office/drawing/2014/main" id="{1F3ECC38-5B4D-4764-A0D8-64154502158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B7533FD2-46E3-4692-AA5C-9B72048359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17192D-9499-4F6E-A527-07E0B9E22CD2}" type="datetimeFigureOut">
              <a:rPr lang="vi-VN" smtClean="0"/>
              <a:t>20/02/2023</a:t>
            </a:fld>
            <a:endParaRPr lang="vi-VN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8CD9D30E-04B3-4101-9E0D-2F260A5623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C202242C-FB7E-4CFD-9BD7-68C7A15618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05F25-9580-412C-A29C-E8AFD9FAD1B1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9380004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Đầu trang của Phầ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69F9FE11-4B69-4360-906A-087B249F2D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Văn bản 2">
            <a:extLst>
              <a:ext uri="{FF2B5EF4-FFF2-40B4-BE49-F238E27FC236}">
                <a16:creationId xmlns:a16="http://schemas.microsoft.com/office/drawing/2014/main" id="{220B038B-199D-43F4-A343-4453B34E4D1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5CFAD5D8-E0C3-4671-881B-EF4B554DC3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17192D-9499-4F6E-A527-07E0B9E22CD2}" type="datetimeFigureOut">
              <a:rPr lang="vi-VN" smtClean="0"/>
              <a:t>20/02/2023</a:t>
            </a:fld>
            <a:endParaRPr lang="vi-VN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E9C68B2D-E59A-40BA-8C34-FB86A630DA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C3A35746-7392-4043-B7E1-4691F1F008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05F25-9580-412C-A29C-E8AFD9FAD1B1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3078218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Hai Nộ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7A5A98E7-D5C3-494F-9272-16DE98DC16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Nội dung 2">
            <a:extLst>
              <a:ext uri="{FF2B5EF4-FFF2-40B4-BE49-F238E27FC236}">
                <a16:creationId xmlns:a16="http://schemas.microsoft.com/office/drawing/2014/main" id="{C2721522-409B-4137-B56E-D1B19536078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4" name="Chỗ dành sẵn cho Nội dung 3">
            <a:extLst>
              <a:ext uri="{FF2B5EF4-FFF2-40B4-BE49-F238E27FC236}">
                <a16:creationId xmlns:a16="http://schemas.microsoft.com/office/drawing/2014/main" id="{CA957A8C-C593-4A5C-AE86-F945BD4FC0E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5" name="Chỗ dành sẵn cho Ngày tháng 4">
            <a:extLst>
              <a:ext uri="{FF2B5EF4-FFF2-40B4-BE49-F238E27FC236}">
                <a16:creationId xmlns:a16="http://schemas.microsoft.com/office/drawing/2014/main" id="{9F208742-78D1-44B3-A900-E53117E5AF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17192D-9499-4F6E-A527-07E0B9E22CD2}" type="datetimeFigureOut">
              <a:rPr lang="vi-VN" smtClean="0"/>
              <a:t>20/02/2023</a:t>
            </a:fld>
            <a:endParaRPr lang="vi-VN"/>
          </a:p>
        </p:txBody>
      </p:sp>
      <p:sp>
        <p:nvSpPr>
          <p:cNvPr id="6" name="Chỗ dành sẵn cho Chân trang 5">
            <a:extLst>
              <a:ext uri="{FF2B5EF4-FFF2-40B4-BE49-F238E27FC236}">
                <a16:creationId xmlns:a16="http://schemas.microsoft.com/office/drawing/2014/main" id="{3323C487-26C7-4D05-B3B8-347C0553F8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Chỗ dành sẵn cho Số hiệu Bản chiếu 6">
            <a:extLst>
              <a:ext uri="{FF2B5EF4-FFF2-40B4-BE49-F238E27FC236}">
                <a16:creationId xmlns:a16="http://schemas.microsoft.com/office/drawing/2014/main" id="{AD50D3F2-203C-4914-89FB-0DFA410F40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05F25-9580-412C-A29C-E8AFD9FAD1B1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1984108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hép so sán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18D597DB-6C98-4A99-A3AA-B5FE388379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Văn bản 2">
            <a:extLst>
              <a:ext uri="{FF2B5EF4-FFF2-40B4-BE49-F238E27FC236}">
                <a16:creationId xmlns:a16="http://schemas.microsoft.com/office/drawing/2014/main" id="{0FD99FE7-534B-430F-B60F-533B7BB8A82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4" name="Chỗ dành sẵn cho Nội dung 3">
            <a:extLst>
              <a:ext uri="{FF2B5EF4-FFF2-40B4-BE49-F238E27FC236}">
                <a16:creationId xmlns:a16="http://schemas.microsoft.com/office/drawing/2014/main" id="{0080CD39-47B2-4F61-B4D1-035635B0FD5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5" name="Chỗ dành sẵn cho Văn bản 4">
            <a:extLst>
              <a:ext uri="{FF2B5EF4-FFF2-40B4-BE49-F238E27FC236}">
                <a16:creationId xmlns:a16="http://schemas.microsoft.com/office/drawing/2014/main" id="{36C3C4FA-ACFC-49B7-B25E-91E6E5C0E5B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6" name="Chỗ dành sẵn cho Nội dung 5">
            <a:extLst>
              <a:ext uri="{FF2B5EF4-FFF2-40B4-BE49-F238E27FC236}">
                <a16:creationId xmlns:a16="http://schemas.microsoft.com/office/drawing/2014/main" id="{88B316D1-ACDA-4314-B776-35E46411101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7" name="Chỗ dành sẵn cho Ngày tháng 6">
            <a:extLst>
              <a:ext uri="{FF2B5EF4-FFF2-40B4-BE49-F238E27FC236}">
                <a16:creationId xmlns:a16="http://schemas.microsoft.com/office/drawing/2014/main" id="{FF339C87-49C1-46DE-A6CD-6ACFE9F089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17192D-9499-4F6E-A527-07E0B9E22CD2}" type="datetimeFigureOut">
              <a:rPr lang="vi-VN" smtClean="0"/>
              <a:t>20/02/2023</a:t>
            </a:fld>
            <a:endParaRPr lang="vi-VN"/>
          </a:p>
        </p:txBody>
      </p:sp>
      <p:sp>
        <p:nvSpPr>
          <p:cNvPr id="8" name="Chỗ dành sẵn cho Chân trang 7">
            <a:extLst>
              <a:ext uri="{FF2B5EF4-FFF2-40B4-BE49-F238E27FC236}">
                <a16:creationId xmlns:a16="http://schemas.microsoft.com/office/drawing/2014/main" id="{73C38F00-FDEF-4807-9352-D1A300D3B4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9" name="Chỗ dành sẵn cho Số hiệu Bản chiếu 8">
            <a:extLst>
              <a:ext uri="{FF2B5EF4-FFF2-40B4-BE49-F238E27FC236}">
                <a16:creationId xmlns:a16="http://schemas.microsoft.com/office/drawing/2014/main" id="{2EF8337A-6F04-4A6E-B8B1-B678960478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05F25-9580-412C-A29C-E8AFD9FAD1B1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7190806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hỉ Tiêu đê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1A9B777C-A745-45E2-9B39-E6D249C927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Ngày tháng 2">
            <a:extLst>
              <a:ext uri="{FF2B5EF4-FFF2-40B4-BE49-F238E27FC236}">
                <a16:creationId xmlns:a16="http://schemas.microsoft.com/office/drawing/2014/main" id="{55566877-55FD-4F81-9EED-31481BB523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17192D-9499-4F6E-A527-07E0B9E22CD2}" type="datetimeFigureOut">
              <a:rPr lang="vi-VN" smtClean="0"/>
              <a:t>20/02/2023</a:t>
            </a:fld>
            <a:endParaRPr lang="vi-VN"/>
          </a:p>
        </p:txBody>
      </p:sp>
      <p:sp>
        <p:nvSpPr>
          <p:cNvPr id="4" name="Chỗ dành sẵn cho Chân trang 3">
            <a:extLst>
              <a:ext uri="{FF2B5EF4-FFF2-40B4-BE49-F238E27FC236}">
                <a16:creationId xmlns:a16="http://schemas.microsoft.com/office/drawing/2014/main" id="{88956C2B-E887-4031-99E5-59D7271014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5" name="Chỗ dành sẵn cho Số hiệu Bản chiếu 4">
            <a:extLst>
              <a:ext uri="{FF2B5EF4-FFF2-40B4-BE49-F238E27FC236}">
                <a16:creationId xmlns:a16="http://schemas.microsoft.com/office/drawing/2014/main" id="{79C6F593-D366-4CEE-864B-5D0FFAC70C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05F25-9580-412C-A29C-E8AFD9FAD1B1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022160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rố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Ngày tháng 1">
            <a:extLst>
              <a:ext uri="{FF2B5EF4-FFF2-40B4-BE49-F238E27FC236}">
                <a16:creationId xmlns:a16="http://schemas.microsoft.com/office/drawing/2014/main" id="{53179BD3-AA46-4864-98D6-5009275DAC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17192D-9499-4F6E-A527-07E0B9E22CD2}" type="datetimeFigureOut">
              <a:rPr lang="vi-VN" smtClean="0"/>
              <a:t>20/02/2023</a:t>
            </a:fld>
            <a:endParaRPr lang="vi-VN"/>
          </a:p>
        </p:txBody>
      </p:sp>
      <p:sp>
        <p:nvSpPr>
          <p:cNvPr id="3" name="Chỗ dành sẵn cho Chân trang 2">
            <a:extLst>
              <a:ext uri="{FF2B5EF4-FFF2-40B4-BE49-F238E27FC236}">
                <a16:creationId xmlns:a16="http://schemas.microsoft.com/office/drawing/2014/main" id="{B17599A9-FA1B-43FC-BD49-2DEBB07255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Chỗ dành sẵn cho Số hiệu Bản chiếu 3">
            <a:extLst>
              <a:ext uri="{FF2B5EF4-FFF2-40B4-BE49-F238E27FC236}">
                <a16:creationId xmlns:a16="http://schemas.microsoft.com/office/drawing/2014/main" id="{A0233AAF-540D-416E-90A0-8A16C9AF69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05F25-9580-412C-A29C-E8AFD9FAD1B1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5181809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Nội dung với Chú thí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709B53BE-5710-4DBB-8F9E-5048FDA485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Nội dung 2">
            <a:extLst>
              <a:ext uri="{FF2B5EF4-FFF2-40B4-BE49-F238E27FC236}">
                <a16:creationId xmlns:a16="http://schemas.microsoft.com/office/drawing/2014/main" id="{E897289E-EEDA-48C9-A713-12E63EB2833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4" name="Chỗ dành sẵn cho Văn bản 3">
            <a:extLst>
              <a:ext uri="{FF2B5EF4-FFF2-40B4-BE49-F238E27FC236}">
                <a16:creationId xmlns:a16="http://schemas.microsoft.com/office/drawing/2014/main" id="{26DF8237-A2A2-4A79-8562-0CDC8A3AFCC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5" name="Chỗ dành sẵn cho Ngày tháng 4">
            <a:extLst>
              <a:ext uri="{FF2B5EF4-FFF2-40B4-BE49-F238E27FC236}">
                <a16:creationId xmlns:a16="http://schemas.microsoft.com/office/drawing/2014/main" id="{83FBB51F-DF74-40F5-86C5-3C646691A6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17192D-9499-4F6E-A527-07E0B9E22CD2}" type="datetimeFigureOut">
              <a:rPr lang="vi-VN" smtClean="0"/>
              <a:t>20/02/2023</a:t>
            </a:fld>
            <a:endParaRPr lang="vi-VN"/>
          </a:p>
        </p:txBody>
      </p:sp>
      <p:sp>
        <p:nvSpPr>
          <p:cNvPr id="6" name="Chỗ dành sẵn cho Chân trang 5">
            <a:extLst>
              <a:ext uri="{FF2B5EF4-FFF2-40B4-BE49-F238E27FC236}">
                <a16:creationId xmlns:a16="http://schemas.microsoft.com/office/drawing/2014/main" id="{052D1C7D-6E1A-4640-9207-177AE85156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Chỗ dành sẵn cho Số hiệu Bản chiếu 6">
            <a:extLst>
              <a:ext uri="{FF2B5EF4-FFF2-40B4-BE49-F238E27FC236}">
                <a16:creationId xmlns:a16="http://schemas.microsoft.com/office/drawing/2014/main" id="{228F3CBE-24BA-450F-8438-CBA6EBB83E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05F25-9580-412C-A29C-E8AFD9FAD1B1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0234171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̉nh với Chú thí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8E493898-2B42-47B5-A84F-1FEFBF18F7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Hình ảnh 2">
            <a:extLst>
              <a:ext uri="{FF2B5EF4-FFF2-40B4-BE49-F238E27FC236}">
                <a16:creationId xmlns:a16="http://schemas.microsoft.com/office/drawing/2014/main" id="{E7B29639-6BF7-4E94-A866-B0A6082DC83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Chỗ dành sẵn cho Văn bản 3">
            <a:extLst>
              <a:ext uri="{FF2B5EF4-FFF2-40B4-BE49-F238E27FC236}">
                <a16:creationId xmlns:a16="http://schemas.microsoft.com/office/drawing/2014/main" id="{0BB4624D-DEB4-4318-82C1-7FD491A88B6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5" name="Chỗ dành sẵn cho Ngày tháng 4">
            <a:extLst>
              <a:ext uri="{FF2B5EF4-FFF2-40B4-BE49-F238E27FC236}">
                <a16:creationId xmlns:a16="http://schemas.microsoft.com/office/drawing/2014/main" id="{24BBE19E-AB4D-4DA2-9F4A-4D2E56F90A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17192D-9499-4F6E-A527-07E0B9E22CD2}" type="datetimeFigureOut">
              <a:rPr lang="vi-VN" smtClean="0"/>
              <a:t>20/02/2023</a:t>
            </a:fld>
            <a:endParaRPr lang="vi-VN"/>
          </a:p>
        </p:txBody>
      </p:sp>
      <p:sp>
        <p:nvSpPr>
          <p:cNvPr id="6" name="Chỗ dành sẵn cho Chân trang 5">
            <a:extLst>
              <a:ext uri="{FF2B5EF4-FFF2-40B4-BE49-F238E27FC236}">
                <a16:creationId xmlns:a16="http://schemas.microsoft.com/office/drawing/2014/main" id="{C14E5CED-2228-4630-BDDF-190F1FEFE6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Chỗ dành sẵn cho Số hiệu Bản chiếu 6">
            <a:extLst>
              <a:ext uri="{FF2B5EF4-FFF2-40B4-BE49-F238E27FC236}">
                <a16:creationId xmlns:a16="http://schemas.microsoft.com/office/drawing/2014/main" id="{C5398898-0EFC-4E91-980E-CD043A17E4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05F25-9580-412C-A29C-E8AFD9FAD1B1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9873771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Tiêu đề 1">
            <a:extLst>
              <a:ext uri="{FF2B5EF4-FFF2-40B4-BE49-F238E27FC236}">
                <a16:creationId xmlns:a16="http://schemas.microsoft.com/office/drawing/2014/main" id="{6F6F88E9-8A53-4941-AE06-20E81B88DA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Văn bản 2">
            <a:extLst>
              <a:ext uri="{FF2B5EF4-FFF2-40B4-BE49-F238E27FC236}">
                <a16:creationId xmlns:a16="http://schemas.microsoft.com/office/drawing/2014/main" id="{0C457085-C083-4135-A7E6-2D965421291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E04CE3A5-6409-4254-946E-3F2872EAC54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E17192D-9499-4F6E-A527-07E0B9E22CD2}" type="datetimeFigureOut">
              <a:rPr lang="vi-VN" smtClean="0"/>
              <a:t>20/02/2023</a:t>
            </a:fld>
            <a:endParaRPr lang="vi-VN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541D2F2C-8EF3-4431-AFD6-800B82191C9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vi-VN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BECED65F-426F-4B62-ACCE-B6A1AE715F3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E05F25-9580-412C-A29C-E8AFD9FAD1B1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3794087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hyperlink" Target="https://eduhome.com.vn/DHALesson?idGrade=3&amp;idSubject=1&amp;idSeries=119&amp;idTheme=1068&amp;IdLevel=2&amp;idThemeServer=70" TargetMode="External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jpeg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7.xml"/><Relationship Id="rId3" Type="http://schemas.microsoft.com/office/2007/relationships/media" Target="../media/media9.mp3"/><Relationship Id="rId7" Type="http://schemas.openxmlformats.org/officeDocument/2006/relationships/slideLayout" Target="../slideLayouts/slideLayout13.xml"/><Relationship Id="rId2" Type="http://schemas.openxmlformats.org/officeDocument/2006/relationships/audio" Target="../media/media8.mp3"/><Relationship Id="rId1" Type="http://schemas.microsoft.com/office/2007/relationships/media" Target="../media/media8.mp3"/><Relationship Id="rId6" Type="http://schemas.openxmlformats.org/officeDocument/2006/relationships/audio" Target="../media/media10.mp3"/><Relationship Id="rId11" Type="http://schemas.openxmlformats.org/officeDocument/2006/relationships/image" Target="../media/image62.png"/><Relationship Id="rId5" Type="http://schemas.microsoft.com/office/2007/relationships/media" Target="../media/media10.mp3"/><Relationship Id="rId10" Type="http://schemas.openxmlformats.org/officeDocument/2006/relationships/image" Target="../media/image9.png"/><Relationship Id="rId4" Type="http://schemas.openxmlformats.org/officeDocument/2006/relationships/audio" Target="../media/media9.mp3"/><Relationship Id="rId9" Type="http://schemas.openxmlformats.org/officeDocument/2006/relationships/image" Target="../media/image61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jpeg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png"/><Relationship Id="rId3" Type="http://schemas.openxmlformats.org/officeDocument/2006/relationships/image" Target="../media/image64.png"/><Relationship Id="rId7" Type="http://schemas.openxmlformats.org/officeDocument/2006/relationships/image" Target="../media/image5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49.png"/><Relationship Id="rId5" Type="http://schemas.openxmlformats.org/officeDocument/2006/relationships/image" Target="../media/image48.png"/><Relationship Id="rId4" Type="http://schemas.microsoft.com/office/2007/relationships/hdphoto" Target="../media/hdphoto1.wdp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1.xml"/><Relationship Id="rId13" Type="http://schemas.openxmlformats.org/officeDocument/2006/relationships/image" Target="../media/image7.png"/><Relationship Id="rId3" Type="http://schemas.microsoft.com/office/2007/relationships/media" Target="../media/media2.mp3"/><Relationship Id="rId7" Type="http://schemas.openxmlformats.org/officeDocument/2006/relationships/slideLayout" Target="../slideLayouts/slideLayout13.xml"/><Relationship Id="rId12" Type="http://schemas.openxmlformats.org/officeDocument/2006/relationships/image" Target="../media/image6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audio" Target="../media/media3.mp3"/><Relationship Id="rId11" Type="http://schemas.openxmlformats.org/officeDocument/2006/relationships/image" Target="../media/image5.png"/><Relationship Id="rId5" Type="http://schemas.microsoft.com/office/2007/relationships/media" Target="../media/media3.mp3"/><Relationship Id="rId15" Type="http://schemas.openxmlformats.org/officeDocument/2006/relationships/image" Target="../media/image9.png"/><Relationship Id="rId10" Type="http://schemas.openxmlformats.org/officeDocument/2006/relationships/image" Target="../media/image4.png"/><Relationship Id="rId4" Type="http://schemas.openxmlformats.org/officeDocument/2006/relationships/audio" Target="../media/media2.mp3"/><Relationship Id="rId9" Type="http://schemas.openxmlformats.org/officeDocument/2006/relationships/image" Target="../media/image3.png"/><Relationship Id="rId1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audio" Target="../media/media7.mp3"/><Relationship Id="rId13" Type="http://schemas.openxmlformats.org/officeDocument/2006/relationships/image" Target="../media/image12.svg"/><Relationship Id="rId18" Type="http://schemas.openxmlformats.org/officeDocument/2006/relationships/image" Target="../media/image17.png"/><Relationship Id="rId3" Type="http://schemas.microsoft.com/office/2007/relationships/media" Target="../media/media5.mp3"/><Relationship Id="rId7" Type="http://schemas.microsoft.com/office/2007/relationships/media" Target="../media/media7.mp3"/><Relationship Id="rId12" Type="http://schemas.openxmlformats.org/officeDocument/2006/relationships/image" Target="../media/image11.png"/><Relationship Id="rId17" Type="http://schemas.openxmlformats.org/officeDocument/2006/relationships/image" Target="../media/image16.png"/><Relationship Id="rId2" Type="http://schemas.openxmlformats.org/officeDocument/2006/relationships/audio" Target="../media/media4.mp3"/><Relationship Id="rId16" Type="http://schemas.openxmlformats.org/officeDocument/2006/relationships/image" Target="../media/image15.png"/><Relationship Id="rId1" Type="http://schemas.microsoft.com/office/2007/relationships/media" Target="../media/media4.mp3"/><Relationship Id="rId6" Type="http://schemas.openxmlformats.org/officeDocument/2006/relationships/audio" Target="../media/media6.mp3"/><Relationship Id="rId11" Type="http://schemas.openxmlformats.org/officeDocument/2006/relationships/image" Target="../media/image9.png"/><Relationship Id="rId5" Type="http://schemas.microsoft.com/office/2007/relationships/media" Target="../media/media6.mp3"/><Relationship Id="rId15" Type="http://schemas.openxmlformats.org/officeDocument/2006/relationships/image" Target="../media/image14.png"/><Relationship Id="rId10" Type="http://schemas.openxmlformats.org/officeDocument/2006/relationships/notesSlide" Target="../notesSlides/notesSlide2.xml"/><Relationship Id="rId4" Type="http://schemas.openxmlformats.org/officeDocument/2006/relationships/audio" Target="../media/media5.mp3"/><Relationship Id="rId9" Type="http://schemas.openxmlformats.org/officeDocument/2006/relationships/slideLayout" Target="../slideLayouts/slideLayout13.xml"/><Relationship Id="rId1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13" Type="http://schemas.openxmlformats.org/officeDocument/2006/relationships/image" Target="../media/image20.png"/><Relationship Id="rId18" Type="http://schemas.openxmlformats.org/officeDocument/2006/relationships/image" Target="../media/image25.svg"/><Relationship Id="rId26" Type="http://schemas.openxmlformats.org/officeDocument/2006/relationships/image" Target="../media/image33.svg"/><Relationship Id="rId21" Type="http://schemas.openxmlformats.org/officeDocument/2006/relationships/image" Target="../media/image28.png"/><Relationship Id="rId34" Type="http://schemas.openxmlformats.org/officeDocument/2006/relationships/image" Target="../media/image41.svg"/><Relationship Id="rId7" Type="http://schemas.microsoft.com/office/2007/relationships/media" Target="../media/media7.mp3"/><Relationship Id="rId12" Type="http://schemas.openxmlformats.org/officeDocument/2006/relationships/image" Target="../media/image19.png"/><Relationship Id="rId17" Type="http://schemas.openxmlformats.org/officeDocument/2006/relationships/image" Target="../media/image24.png"/><Relationship Id="rId25" Type="http://schemas.openxmlformats.org/officeDocument/2006/relationships/image" Target="../media/image32.png"/><Relationship Id="rId33" Type="http://schemas.openxmlformats.org/officeDocument/2006/relationships/image" Target="../media/image40.png"/><Relationship Id="rId2" Type="http://schemas.openxmlformats.org/officeDocument/2006/relationships/audio" Target="../media/media4.mp3"/><Relationship Id="rId16" Type="http://schemas.openxmlformats.org/officeDocument/2006/relationships/image" Target="../media/image23.svg"/><Relationship Id="rId20" Type="http://schemas.openxmlformats.org/officeDocument/2006/relationships/image" Target="../media/image27.svg"/><Relationship Id="rId29" Type="http://schemas.openxmlformats.org/officeDocument/2006/relationships/image" Target="../media/image36.png"/><Relationship Id="rId1" Type="http://schemas.microsoft.com/office/2007/relationships/media" Target="../media/media4.mp3"/><Relationship Id="rId6" Type="http://schemas.openxmlformats.org/officeDocument/2006/relationships/audio" Target="../media/media6.mp3"/><Relationship Id="rId11" Type="http://schemas.openxmlformats.org/officeDocument/2006/relationships/image" Target="../media/image18.png"/><Relationship Id="rId24" Type="http://schemas.openxmlformats.org/officeDocument/2006/relationships/image" Target="../media/image31.svg"/><Relationship Id="rId32" Type="http://schemas.openxmlformats.org/officeDocument/2006/relationships/image" Target="../media/image39.svg"/><Relationship Id="rId37" Type="http://schemas.openxmlformats.org/officeDocument/2006/relationships/image" Target="../media/image9.png"/><Relationship Id="rId5" Type="http://schemas.microsoft.com/office/2007/relationships/media" Target="../media/media6.mp3"/><Relationship Id="rId15" Type="http://schemas.openxmlformats.org/officeDocument/2006/relationships/image" Target="../media/image22.png"/><Relationship Id="rId23" Type="http://schemas.openxmlformats.org/officeDocument/2006/relationships/image" Target="../media/image30.png"/><Relationship Id="rId28" Type="http://schemas.openxmlformats.org/officeDocument/2006/relationships/image" Target="../media/image35.svg"/><Relationship Id="rId36" Type="http://schemas.openxmlformats.org/officeDocument/2006/relationships/image" Target="../media/image43.svg"/><Relationship Id="rId10" Type="http://schemas.openxmlformats.org/officeDocument/2006/relationships/notesSlide" Target="../notesSlides/notesSlide3.xml"/><Relationship Id="rId19" Type="http://schemas.openxmlformats.org/officeDocument/2006/relationships/image" Target="../media/image26.png"/><Relationship Id="rId31" Type="http://schemas.openxmlformats.org/officeDocument/2006/relationships/image" Target="../media/image38.png"/><Relationship Id="rId4" Type="http://schemas.openxmlformats.org/officeDocument/2006/relationships/audio" Target="../media/media5.mp3"/><Relationship Id="rId9" Type="http://schemas.openxmlformats.org/officeDocument/2006/relationships/slideLayout" Target="../slideLayouts/slideLayout13.xml"/><Relationship Id="rId14" Type="http://schemas.openxmlformats.org/officeDocument/2006/relationships/image" Target="../media/image21.png"/><Relationship Id="rId22" Type="http://schemas.openxmlformats.org/officeDocument/2006/relationships/image" Target="../media/image29.svg"/><Relationship Id="rId27" Type="http://schemas.openxmlformats.org/officeDocument/2006/relationships/image" Target="../media/image34.png"/><Relationship Id="rId30" Type="http://schemas.openxmlformats.org/officeDocument/2006/relationships/image" Target="../media/image37.svg"/><Relationship Id="rId35" Type="http://schemas.openxmlformats.org/officeDocument/2006/relationships/image" Target="../media/image42.png"/><Relationship Id="rId8" Type="http://schemas.openxmlformats.org/officeDocument/2006/relationships/audio" Target="../media/media7.mp3"/><Relationship Id="rId3" Type="http://schemas.microsoft.com/office/2007/relationships/media" Target="../media/media5.mp3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47.png"/><Relationship Id="rId5" Type="http://schemas.openxmlformats.org/officeDocument/2006/relationships/image" Target="../media/image46.png"/><Relationship Id="rId4" Type="http://schemas.openxmlformats.org/officeDocument/2006/relationships/image" Target="../media/image45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3.png"/><Relationship Id="rId3" Type="http://schemas.openxmlformats.org/officeDocument/2006/relationships/image" Target="../media/image48.png"/><Relationship Id="rId7" Type="http://schemas.openxmlformats.org/officeDocument/2006/relationships/image" Target="../media/image5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51.png"/><Relationship Id="rId11" Type="http://schemas.openxmlformats.org/officeDocument/2006/relationships/image" Target="../media/image56.png"/><Relationship Id="rId5" Type="http://schemas.openxmlformats.org/officeDocument/2006/relationships/image" Target="../media/image50.png"/><Relationship Id="rId10" Type="http://schemas.openxmlformats.org/officeDocument/2006/relationships/image" Target="../media/image55.png"/><Relationship Id="rId4" Type="http://schemas.openxmlformats.org/officeDocument/2006/relationships/image" Target="../media/image49.png"/><Relationship Id="rId9" Type="http://schemas.openxmlformats.org/officeDocument/2006/relationships/image" Target="../media/image5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5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7324" y="-75306"/>
            <a:ext cx="12229324" cy="68580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5862918" y="2323650"/>
            <a:ext cx="5195943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solidFill>
                  <a:srgbClr val="FF0000"/>
                </a:solidFill>
              </a:rPr>
              <a:t>Unit 2: Family</a:t>
            </a:r>
          </a:p>
          <a:p>
            <a:pPr algn="ctr"/>
            <a:r>
              <a:rPr lang="en-US" sz="4800" b="1" dirty="0">
                <a:solidFill>
                  <a:srgbClr val="00B050"/>
                </a:solidFill>
              </a:rPr>
              <a:t>Lesson 1.1</a:t>
            </a:r>
          </a:p>
          <a:p>
            <a:pPr algn="ctr"/>
            <a:r>
              <a:rPr lang="en-US" sz="4800" b="1" dirty="0">
                <a:solidFill>
                  <a:srgbClr val="0070C0"/>
                </a:solidFill>
              </a:rPr>
              <a:t>Page 24</a:t>
            </a:r>
          </a:p>
        </p:txBody>
      </p:sp>
    </p:spTree>
    <p:extLst>
      <p:ext uri="{BB962C8B-B14F-4D97-AF65-F5344CB8AC3E}">
        <p14:creationId xmlns:p14="http://schemas.microsoft.com/office/powerpoint/2010/main" val="4083332048"/>
      </p:ext>
    </p:extLst>
  </p:cSld>
  <p:clrMapOvr>
    <a:masterClrMapping/>
  </p:clrMapOvr>
  <p:transition spd="slow">
    <p:push dir="u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90196" y="382556"/>
            <a:ext cx="1530221" cy="615820"/>
          </a:xfrm>
          <a:prstGeom prst="rect">
            <a:avLst/>
          </a:prstGeom>
          <a:solidFill>
            <a:srgbClr val="00B05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Extra Practice </a:t>
            </a:r>
          </a:p>
          <a:p>
            <a:pPr algn="ctr"/>
            <a:r>
              <a:rPr lang="en-US" b="1" dirty="0"/>
              <a:t>DHA App</a:t>
            </a:r>
          </a:p>
        </p:txBody>
      </p:sp>
      <p:pic>
        <p:nvPicPr>
          <p:cNvPr id="3" name="Picture 2">
            <a:hlinkClick r:id="rId2"/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40429" y="1560535"/>
            <a:ext cx="9251217" cy="4779038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186B3683-621B-4994-7C4A-6D34190BD719}"/>
              </a:ext>
            </a:extLst>
          </p:cNvPr>
          <p:cNvSpPr/>
          <p:nvPr/>
        </p:nvSpPr>
        <p:spPr>
          <a:xfrm>
            <a:off x="3089041" y="486053"/>
            <a:ext cx="6237839" cy="79573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000" b="1" dirty="0">
                <a:solidFill>
                  <a:schemeClr val="accent6">
                    <a:lumMod val="75000"/>
                  </a:schemeClr>
                </a:solidFill>
              </a:rPr>
              <a:t>LET’S PLAY!</a:t>
            </a:r>
          </a:p>
        </p:txBody>
      </p:sp>
      <p:sp>
        <p:nvSpPr>
          <p:cNvPr id="5" name="TextBox 4"/>
          <p:cNvSpPr txBox="1"/>
          <p:nvPr/>
        </p:nvSpPr>
        <p:spPr>
          <a:xfrm flipH="1">
            <a:off x="9557656" y="664029"/>
            <a:ext cx="187234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/>
              <a:t>Click on the picture below</a:t>
            </a:r>
          </a:p>
        </p:txBody>
      </p:sp>
    </p:spTree>
    <p:extLst>
      <p:ext uri="{BB962C8B-B14F-4D97-AF65-F5344CB8AC3E}">
        <p14:creationId xmlns:p14="http://schemas.microsoft.com/office/powerpoint/2010/main" val="142151098"/>
      </p:ext>
    </p:extLst>
  </p:cSld>
  <p:clrMapOvr>
    <a:masterClrMapping/>
  </p:clrMapOvr>
  <p:transition spd="slow">
    <p:push dir="u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7994" y="9939"/>
            <a:ext cx="10506272" cy="6867980"/>
          </a:xfrm>
          <a:prstGeom prst="rect">
            <a:avLst/>
          </a:prstGeom>
        </p:spPr>
      </p:pic>
      <p:sp>
        <p:nvSpPr>
          <p:cNvPr id="6" name="Oval 5"/>
          <p:cNvSpPr/>
          <p:nvPr/>
        </p:nvSpPr>
        <p:spPr>
          <a:xfrm>
            <a:off x="2183361" y="646504"/>
            <a:ext cx="5654351" cy="5435490"/>
          </a:xfrm>
          <a:prstGeom prst="ellipse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i="1" dirty="0"/>
              <a:t>Structures</a:t>
            </a:r>
            <a:endParaRPr lang="en-US" sz="3600" i="1" dirty="0"/>
          </a:p>
          <a:p>
            <a:pPr algn="ctr"/>
            <a:r>
              <a:rPr lang="en-US" sz="3600" i="1" dirty="0"/>
              <a:t>This is my father.</a:t>
            </a:r>
          </a:p>
          <a:p>
            <a:pPr algn="ctr"/>
            <a:r>
              <a:rPr lang="en-US" sz="3600" i="1" dirty="0"/>
              <a:t>Hello, I’m Alfie.</a:t>
            </a:r>
          </a:p>
          <a:p>
            <a:pPr algn="ctr"/>
            <a:r>
              <a:rPr lang="en-US" sz="3600" i="1" dirty="0"/>
              <a:t>Hello, Alfie.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1144815845"/>
      </p:ext>
    </p:extLst>
  </p:cSld>
  <p:clrMapOvr>
    <a:masterClrMapping/>
  </p:clrMapOvr>
  <p:transition spd="slow">
    <p:push dir="u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4BF57217-1036-09AF-94A3-8EA907204A18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083" y="1578063"/>
            <a:ext cx="12107917" cy="3365542"/>
          </a:xfrm>
          <a:prstGeom prst="rect">
            <a:avLst/>
          </a:prstGeom>
        </p:spPr>
      </p:pic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573B9385-8773-9BA5-E66A-EA7F88F57CD9}"/>
              </a:ext>
            </a:extLst>
          </p:cNvPr>
          <p:cNvSpPr/>
          <p:nvPr/>
        </p:nvSpPr>
        <p:spPr>
          <a:xfrm>
            <a:off x="336331" y="1692166"/>
            <a:ext cx="3174124" cy="462455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3EAC478F-4584-7D57-0169-98F1A56BBCDE}"/>
              </a:ext>
            </a:extLst>
          </p:cNvPr>
          <p:cNvSpPr/>
          <p:nvPr/>
        </p:nvSpPr>
        <p:spPr>
          <a:xfrm>
            <a:off x="5665076" y="2343808"/>
            <a:ext cx="2102069" cy="462455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330D9CA3-7F97-D6F4-C428-A6602BB02D42}"/>
              </a:ext>
            </a:extLst>
          </p:cNvPr>
          <p:cNvSpPr/>
          <p:nvPr/>
        </p:nvSpPr>
        <p:spPr>
          <a:xfrm>
            <a:off x="9091448" y="1923393"/>
            <a:ext cx="2669628" cy="462455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41CF6DEA-04FE-8537-C71C-E43245AA1F51}"/>
              </a:ext>
            </a:extLst>
          </p:cNvPr>
          <p:cNvSpPr/>
          <p:nvPr/>
        </p:nvSpPr>
        <p:spPr>
          <a:xfrm>
            <a:off x="3195144" y="5165834"/>
            <a:ext cx="977462" cy="425669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/>
              <a:t>Tom</a:t>
            </a: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A362C428-F108-6018-7940-338323A06367}"/>
              </a:ext>
            </a:extLst>
          </p:cNvPr>
          <p:cNvSpPr/>
          <p:nvPr/>
        </p:nvSpPr>
        <p:spPr>
          <a:xfrm>
            <a:off x="4687614" y="5165834"/>
            <a:ext cx="977462" cy="425669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/>
              <a:t>Sam</a:t>
            </a: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C7B8B2B9-B161-1D91-B538-9682A9F98ADA}"/>
              </a:ext>
            </a:extLst>
          </p:cNvPr>
          <p:cNvSpPr/>
          <p:nvPr/>
        </p:nvSpPr>
        <p:spPr>
          <a:xfrm>
            <a:off x="7882758" y="5165833"/>
            <a:ext cx="977462" cy="425669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/>
              <a:t>Alfie</a:t>
            </a:r>
          </a:p>
        </p:txBody>
      </p:sp>
      <p:pic>
        <p:nvPicPr>
          <p:cNvPr id="12" name="1">
            <a:hlinkClick r:id="" action="ppaction://media"/>
            <a:extLst>
              <a:ext uri="{FF2B5EF4-FFF2-40B4-BE49-F238E27FC236}">
                <a16:creationId xmlns:a16="http://schemas.microsoft.com/office/drawing/2014/main" id="{42C71C92-A237-6479-3B54-FD885F1AD602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11189630" y="3984790"/>
            <a:ext cx="487363" cy="487363"/>
          </a:xfrm>
          <a:prstGeom prst="rect">
            <a:avLst/>
          </a:prstGeom>
        </p:spPr>
      </p:pic>
      <p:sp>
        <p:nvSpPr>
          <p:cNvPr id="13" name="Oval 12">
            <a:extLst>
              <a:ext uri="{FF2B5EF4-FFF2-40B4-BE49-F238E27FC236}">
                <a16:creationId xmlns:a16="http://schemas.microsoft.com/office/drawing/2014/main" id="{BE613BC9-DAFD-2F36-C596-750E9281993D}"/>
              </a:ext>
            </a:extLst>
          </p:cNvPr>
          <p:cNvSpPr/>
          <p:nvPr/>
        </p:nvSpPr>
        <p:spPr>
          <a:xfrm>
            <a:off x="1456524" y="2323205"/>
            <a:ext cx="487363" cy="462455"/>
          </a:xfrm>
          <a:prstGeom prst="ellips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/>
              <a:t>1</a:t>
            </a: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A35B9B79-22E5-8C56-8652-6CBEE0EDBD24}"/>
              </a:ext>
            </a:extLst>
          </p:cNvPr>
          <p:cNvSpPr/>
          <p:nvPr/>
        </p:nvSpPr>
        <p:spPr>
          <a:xfrm>
            <a:off x="11051908" y="2410755"/>
            <a:ext cx="487363" cy="462455"/>
          </a:xfrm>
          <a:prstGeom prst="ellips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/>
              <a:t>2</a:t>
            </a: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204CF700-FA54-261E-24AD-ED21EA5D1084}"/>
              </a:ext>
            </a:extLst>
          </p:cNvPr>
          <p:cNvSpPr/>
          <p:nvPr/>
        </p:nvSpPr>
        <p:spPr>
          <a:xfrm>
            <a:off x="6384228" y="2938900"/>
            <a:ext cx="487363" cy="462455"/>
          </a:xfrm>
          <a:prstGeom prst="ellips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/>
              <a:t>3</a:t>
            </a:r>
          </a:p>
        </p:txBody>
      </p:sp>
      <p:pic>
        <p:nvPicPr>
          <p:cNvPr id="16" name="2">
            <a:hlinkClick r:id="" action="ppaction://media"/>
            <a:extLst>
              <a:ext uri="{FF2B5EF4-FFF2-40B4-BE49-F238E27FC236}">
                <a16:creationId xmlns:a16="http://schemas.microsoft.com/office/drawing/2014/main" id="{C4FAB982-D3C4-99C6-2404-20F442F63B1C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11189630" y="3984790"/>
            <a:ext cx="487363" cy="487363"/>
          </a:xfrm>
          <a:prstGeom prst="rect">
            <a:avLst/>
          </a:prstGeom>
        </p:spPr>
      </p:pic>
      <p:pic>
        <p:nvPicPr>
          <p:cNvPr id="17" name="3">
            <a:hlinkClick r:id="" action="ppaction://media"/>
            <a:extLst>
              <a:ext uri="{FF2B5EF4-FFF2-40B4-BE49-F238E27FC236}">
                <a16:creationId xmlns:a16="http://schemas.microsoft.com/office/drawing/2014/main" id="{F0264717-36DD-4482-CDB2-41029704D628}"/>
              </a:ext>
            </a:extLst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11189630" y="3984790"/>
            <a:ext cx="487363" cy="487363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20189502-3AA0-914D-F475-DF4352631293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84083" y="436299"/>
            <a:ext cx="6515100" cy="781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8390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000"/>
                            </p:stCondLst>
                            <p:childTnLst>
                              <p:par>
                                <p:cTn id="37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500"/>
                            </p:stCondLst>
                            <p:childTnLst>
                              <p:par>
                                <p:cTn id="41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4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>
                      <p:stCondLst>
                        <p:cond delay="0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9" dur="1541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audio>
              <p:cMediaNode vol="80000" showWhenStopped="0">
                <p:cTn id="5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audio>
            <p:seq concurrent="1" nextAc="seek">
              <p:cTn id="51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" fill="hold">
                      <p:stCondLst>
                        <p:cond delay="0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5" dur="2481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audio>
              <p:cMediaNode vol="80000" showWhenStopped="0">
                <p:cTn id="5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7"/>
                </p:tgtEl>
              </p:cMediaNode>
            </p:audio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1" dur="1280" fill="hold"/>
                                        <p:tgtEl>
                                          <p:spTgt spid="1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4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6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4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7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4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7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  <p:bldP spid="7" grpId="0" animBg="1"/>
      <p:bldP spid="7" grpId="1" animBg="1"/>
      <p:bldP spid="8" grpId="0" animBg="1"/>
      <p:bldP spid="8" grpId="1" animBg="1"/>
      <p:bldP spid="9" grpId="0" animBg="1"/>
      <p:bldP spid="10" grpId="0" animBg="1"/>
      <p:bldP spid="11" grpId="0" animBg="1"/>
      <p:bldP spid="13" grpId="0" animBg="1"/>
      <p:bldP spid="14" grpId="0" animBg="1"/>
      <p:bldP spid="1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23AC810B-0788-93E7-0B92-171BBADB097E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97572" y="472671"/>
            <a:ext cx="8502869" cy="566858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449F03C9-9FF7-7928-7F2A-69FAC499D763}"/>
              </a:ext>
            </a:extLst>
          </p:cNvPr>
          <p:cNvSpPr txBox="1"/>
          <p:nvPr/>
        </p:nvSpPr>
        <p:spPr>
          <a:xfrm>
            <a:off x="5087008" y="3836276"/>
            <a:ext cx="241737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>
                <a:solidFill>
                  <a:schemeClr val="bg1"/>
                </a:solidFill>
              </a:rPr>
              <a:t>Practice</a:t>
            </a:r>
          </a:p>
        </p:txBody>
      </p:sp>
    </p:spTree>
    <p:extLst>
      <p:ext uri="{BB962C8B-B14F-4D97-AF65-F5344CB8AC3E}">
        <p14:creationId xmlns:p14="http://schemas.microsoft.com/office/powerpoint/2010/main" val="177791451"/>
      </p:ext>
    </p:extLst>
  </p:cSld>
  <p:clrMapOvr>
    <a:masterClrMapping/>
  </p:clrMapOvr>
  <p:transition spd="slow">
    <p:push dir="u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9D1201BD-60DC-D659-198F-23C02C5F1B52}"/>
              </a:ext>
            </a:extLst>
          </p:cNvPr>
          <p:cNvSpPr/>
          <p:nvPr/>
        </p:nvSpPr>
        <p:spPr>
          <a:xfrm>
            <a:off x="1789658" y="724780"/>
            <a:ext cx="8942656" cy="407505"/>
          </a:xfrm>
          <a:prstGeom prst="roundRect">
            <a:avLst>
              <a:gd name="adj" fmla="val 50000"/>
            </a:avLst>
          </a:prstGeom>
          <a:ln>
            <a:solidFill>
              <a:srgbClr val="F7912C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accent6">
                    <a:lumMod val="75000"/>
                  </a:schemeClr>
                </a:solidFill>
              </a:rPr>
              <a:t>Help Tom introducing his family members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238E2BE5-358F-7E60-AD1D-00EC3959E123}"/>
              </a:ext>
            </a:extLst>
          </p:cNvPr>
          <p:cNvSpPr/>
          <p:nvPr/>
        </p:nvSpPr>
        <p:spPr>
          <a:xfrm>
            <a:off x="110559" y="321734"/>
            <a:ext cx="1863430" cy="606799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bg1"/>
                </a:solidFill>
              </a:rPr>
              <a:t>Activity 1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32D17FB-D6D6-D5BC-F58D-339FA44FCC8F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clrChange>
              <a:clrFrom>
                <a:srgbClr val="9DC8CE"/>
              </a:clrFrom>
              <a:clrTo>
                <a:srgbClr val="9DC8CE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l="3087" t="5721" r="9451" b="660"/>
          <a:stretch/>
        </p:blipFill>
        <p:spPr>
          <a:xfrm flipH="1">
            <a:off x="-81327" y="2623007"/>
            <a:ext cx="3955774" cy="3688342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88FDA146-870F-E399-0AB9-256CD3249AC7}"/>
              </a:ext>
            </a:extLst>
          </p:cNvPr>
          <p:cNvSpPr txBox="1"/>
          <p:nvPr/>
        </p:nvSpPr>
        <p:spPr>
          <a:xfrm>
            <a:off x="6570914" y="5942017"/>
            <a:ext cx="54466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>
                <a:solidFill>
                  <a:srgbClr val="FF0000"/>
                </a:solidFill>
              </a:rPr>
              <a:t>Look at the pictures and complete what Tom’s saying.</a:t>
            </a:r>
          </a:p>
        </p:txBody>
      </p:sp>
      <p:sp>
        <p:nvSpPr>
          <p:cNvPr id="9" name="Speech Bubble: Rectangle with Corners Rounded 8">
            <a:extLst>
              <a:ext uri="{FF2B5EF4-FFF2-40B4-BE49-F238E27FC236}">
                <a16:creationId xmlns:a16="http://schemas.microsoft.com/office/drawing/2014/main" id="{FE1DB571-A319-C2EF-E102-BA818FD4068A}"/>
              </a:ext>
            </a:extLst>
          </p:cNvPr>
          <p:cNvSpPr/>
          <p:nvPr/>
        </p:nvSpPr>
        <p:spPr>
          <a:xfrm>
            <a:off x="1896560" y="1876418"/>
            <a:ext cx="3037489" cy="735724"/>
          </a:xfrm>
          <a:prstGeom prst="wedgeRoundRectCallout">
            <a:avLst>
              <a:gd name="adj1" fmla="val -42286"/>
              <a:gd name="adj2" fmla="val 91072"/>
              <a:gd name="adj3" fmla="val 16667"/>
            </a:avLst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/>
              <a:t>This is my </a:t>
            </a:r>
            <a:r>
              <a:rPr lang="en-US" sz="3200" dirty="0">
                <a:solidFill>
                  <a:srgbClr val="00B0F0"/>
                </a:solidFill>
              </a:rPr>
              <a:t>…….</a:t>
            </a:r>
            <a:r>
              <a:rPr lang="en-US" sz="3200" dirty="0"/>
              <a:t>.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6D1FDBB6-C95D-879E-30C2-AAAD57C3EF88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264874" y="1521486"/>
            <a:ext cx="3737996" cy="359955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486FC03D-2F7D-CB90-3F4B-1CE52127EF0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264875" y="1528409"/>
            <a:ext cx="3737994" cy="358570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5DCC0AF0-FACE-73E6-F2C9-6C9B95EBCC4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257953" y="1535331"/>
            <a:ext cx="3751838" cy="357186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580F8E65-7E81-4092-996B-62A9ABB69CB9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347942" y="1514564"/>
            <a:ext cx="3571861" cy="361339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AA8A530F-F0DC-293B-B854-49D82DCFA0F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264875" y="1528409"/>
            <a:ext cx="3737994" cy="358570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2E8B3FFA-A9B3-2092-E8CC-4A8F8F5AC80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257953" y="1535331"/>
            <a:ext cx="3751838" cy="357186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D63FCC76-D64B-740D-AD5A-D190B5D7AF1C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264874" y="1521486"/>
            <a:ext cx="3737996" cy="359955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68E59173-D80D-2F39-7F9E-B577AF60F230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347942" y="1514564"/>
            <a:ext cx="3571861" cy="361339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AE6BD8A2-ABA6-81F5-7AAD-EE6EA72BFC61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264874" y="1521486"/>
            <a:ext cx="3737996" cy="359955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FD26A167-3B85-E530-28D8-49A59BBC61B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264875" y="1528409"/>
            <a:ext cx="3737994" cy="358570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EDAD580F-6202-1299-69C2-75296557FFE2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347942" y="1514564"/>
            <a:ext cx="3571861" cy="361339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ACF404B4-ECC1-64D6-2ABD-2E5A6BE934D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257953" y="1535331"/>
            <a:ext cx="3751838" cy="357186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118087769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800" decel="100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8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8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800" decel="100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8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8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8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800" decel="100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8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8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8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800" decel="100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800" decel="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800" decel="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800" decel="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800" decel="100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800" decel="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800" decel="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800" decel="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800" decel="100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800" decel="100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800" decel="100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800" decel="100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800" decel="100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800" decel="100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800" decel="100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800" decel="100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800" decel="100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800" decel="100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800" decel="100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800" decel="100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800" decel="100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" dur="800" decel="100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800" decel="100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800" decel="100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800" decel="100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8" dur="800" decel="100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800" decel="100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800" decel="100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800" decel="100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8" dur="800" decel="100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800" decel="100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800" decel="100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800" decel="100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8" dur="800" decel="100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800" decel="100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800" decel="100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B660CB4-5C8A-FF4A-27A4-27EAD364BFC5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832316"/>
            <a:ext cx="12192000" cy="3654745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74E994A1-6F7F-8150-BE92-95D725EF0A6F}"/>
              </a:ext>
            </a:extLst>
          </p:cNvPr>
          <p:cNvSpPr txBox="1"/>
          <p:nvPr/>
        </p:nvSpPr>
        <p:spPr>
          <a:xfrm>
            <a:off x="7777655" y="1879297"/>
            <a:ext cx="97746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rgbClr val="FF0000"/>
                </a:solidFill>
              </a:rPr>
              <a:t>my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34E6558-87B6-77BE-9467-061109DB6373}"/>
              </a:ext>
            </a:extLst>
          </p:cNvPr>
          <p:cNvSpPr txBox="1"/>
          <p:nvPr/>
        </p:nvSpPr>
        <p:spPr>
          <a:xfrm>
            <a:off x="840829" y="3355273"/>
            <a:ext cx="132430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rgbClr val="FF0000"/>
                </a:solidFill>
              </a:rPr>
              <a:t>Hello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B746E28-8CA5-A26B-8B50-3E71BB981898}"/>
              </a:ext>
            </a:extLst>
          </p:cNvPr>
          <p:cNvSpPr txBox="1"/>
          <p:nvPr/>
        </p:nvSpPr>
        <p:spPr>
          <a:xfrm>
            <a:off x="7504387" y="3511053"/>
            <a:ext cx="132430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rgbClr val="FF0000"/>
                </a:solidFill>
              </a:rPr>
              <a:t>I’m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85CF5E91-77B9-F40B-243E-73A046496A52}"/>
              </a:ext>
            </a:extLst>
          </p:cNvPr>
          <p:cNvSpPr/>
          <p:nvPr/>
        </p:nvSpPr>
        <p:spPr>
          <a:xfrm>
            <a:off x="987974" y="1816233"/>
            <a:ext cx="3037489" cy="1082566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264AFB4-360D-077A-0D44-C12B030A6B60}"/>
              </a:ext>
            </a:extLst>
          </p:cNvPr>
          <p:cNvSpPr/>
          <p:nvPr/>
        </p:nvSpPr>
        <p:spPr>
          <a:xfrm>
            <a:off x="6863257" y="1816233"/>
            <a:ext cx="3268716" cy="1082566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68922AF3-9751-E786-9963-A677FA51CA37}"/>
              </a:ext>
            </a:extLst>
          </p:cNvPr>
          <p:cNvSpPr/>
          <p:nvPr/>
        </p:nvSpPr>
        <p:spPr>
          <a:xfrm>
            <a:off x="987974" y="3106378"/>
            <a:ext cx="3037489" cy="1082566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F380C88-E043-B150-5D01-95E111385DEA}"/>
              </a:ext>
            </a:extLst>
          </p:cNvPr>
          <p:cNvSpPr/>
          <p:nvPr/>
        </p:nvSpPr>
        <p:spPr>
          <a:xfrm>
            <a:off x="6863257" y="3106378"/>
            <a:ext cx="3268716" cy="1082566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1A6CABEF-E135-F274-B227-E97E01AE1A7B}"/>
              </a:ext>
            </a:extLst>
          </p:cNvPr>
          <p:cNvSpPr/>
          <p:nvPr/>
        </p:nvSpPr>
        <p:spPr>
          <a:xfrm>
            <a:off x="110559" y="321734"/>
            <a:ext cx="1863430" cy="606799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bg1"/>
                </a:solidFill>
              </a:rPr>
              <a:t>Activity 2</a:t>
            </a:r>
          </a:p>
          <a:p>
            <a:pPr algn="ctr"/>
            <a:r>
              <a:rPr lang="en-US" sz="2000" b="1" dirty="0">
                <a:solidFill>
                  <a:schemeClr val="bg1"/>
                </a:solidFill>
              </a:rPr>
              <a:t>SB p.24</a:t>
            </a:r>
          </a:p>
        </p:txBody>
      </p:sp>
    </p:spTree>
    <p:extLst>
      <p:ext uri="{BB962C8B-B14F-4D97-AF65-F5344CB8AC3E}">
        <p14:creationId xmlns:p14="http://schemas.microsoft.com/office/powerpoint/2010/main" val="41079575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  <p:bldP spid="4" grpId="0" animBg="1"/>
      <p:bldP spid="5" grpId="0" animBg="1"/>
      <p:bldP spid="8" grpId="0" animBg="1"/>
      <p:bldP spid="9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0058400" cy="6858000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BA386DE9-345A-400C-B2BB-B32B155C2C38}"/>
              </a:ext>
            </a:extLst>
          </p:cNvPr>
          <p:cNvSpPr/>
          <p:nvPr/>
        </p:nvSpPr>
        <p:spPr>
          <a:xfrm>
            <a:off x="8143487" y="552140"/>
            <a:ext cx="4026834" cy="75001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b="1" dirty="0">
                <a:solidFill>
                  <a:schemeClr val="accent6">
                    <a:lumMod val="75000"/>
                  </a:schemeClr>
                </a:solidFill>
              </a:rPr>
              <a:t>WARM UP</a:t>
            </a:r>
          </a:p>
        </p:txBody>
      </p:sp>
    </p:spTree>
    <p:extLst>
      <p:ext uri="{BB962C8B-B14F-4D97-AF65-F5344CB8AC3E}">
        <p14:creationId xmlns:p14="http://schemas.microsoft.com/office/powerpoint/2010/main" val="1693012278"/>
      </p:ext>
    </p:extLst>
  </p:cSld>
  <p:clrMapOvr>
    <a:masterClrMapping/>
  </p:clrMapOvr>
  <p:transition spd="slow">
    <p:push dir="u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A66E6AF-9C60-0649-FF88-FB381C4E075A}"/>
              </a:ext>
            </a:extLst>
          </p:cNvPr>
          <p:cNvPicPr>
            <a:picLocks noChangeAspect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0" y="4099103"/>
            <a:ext cx="4067175" cy="116205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5A47CBC4-48E8-1224-CC0C-566950D22E22}"/>
              </a:ext>
            </a:extLst>
          </p:cNvPr>
          <p:cNvPicPr>
            <a:picLocks noChangeAspect="1"/>
          </p:cNvPicPr>
          <p:nvPr/>
        </p:nvPicPr>
        <p:blipFill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477125" y="2552955"/>
            <a:ext cx="4714875" cy="124777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9B68DFE1-A73F-6226-F69D-3FFC3E48CEB4}"/>
              </a:ext>
            </a:extLst>
          </p:cNvPr>
          <p:cNvPicPr>
            <a:picLocks noChangeAspect="1"/>
          </p:cNvPicPr>
          <p:nvPr/>
        </p:nvPicPr>
        <p:blipFill>
          <a:blip r:embed="rId1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0" y="2707045"/>
            <a:ext cx="4781550" cy="11049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EDF631B2-6991-AC31-3416-E86AA4ED3BFA}"/>
              </a:ext>
            </a:extLst>
          </p:cNvPr>
          <p:cNvPicPr>
            <a:picLocks noChangeAspect="1"/>
          </p:cNvPicPr>
          <p:nvPr/>
        </p:nvPicPr>
        <p:blipFill>
          <a:blip r:embed="rId1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791325" y="1414376"/>
            <a:ext cx="5400675" cy="1076325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55A105E5-306B-6D56-F09D-EE6D29EF2FE3}"/>
              </a:ext>
            </a:extLst>
          </p:cNvPr>
          <p:cNvPicPr>
            <a:picLocks noChangeAspect="1"/>
          </p:cNvPicPr>
          <p:nvPr/>
        </p:nvPicPr>
        <p:blipFill rotWithShape="1">
          <a:blip r:embed="rId1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374620"/>
            <a:ext cx="3533775" cy="110490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A2B62362-82AC-5C58-3DC4-814C0C2DF3CC}"/>
              </a:ext>
            </a:extLst>
          </p:cNvPr>
          <p:cNvPicPr>
            <a:picLocks noChangeAspect="1"/>
          </p:cNvPicPr>
          <p:nvPr/>
        </p:nvPicPr>
        <p:blipFill>
          <a:blip r:embed="rId1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829550" y="3962374"/>
            <a:ext cx="4362450" cy="1066800"/>
          </a:xfrm>
          <a:prstGeom prst="rect">
            <a:avLst/>
          </a:prstGeom>
        </p:spPr>
      </p:pic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24923AB8-2C58-AF4C-914E-AD08CB7E3F33}"/>
              </a:ext>
            </a:extLst>
          </p:cNvPr>
          <p:cNvSpPr/>
          <p:nvPr/>
        </p:nvSpPr>
        <p:spPr>
          <a:xfrm>
            <a:off x="2077278" y="387626"/>
            <a:ext cx="8160026" cy="407505"/>
          </a:xfrm>
          <a:prstGeom prst="roundRect">
            <a:avLst>
              <a:gd name="adj" fmla="val 50000"/>
            </a:avLst>
          </a:prstGeom>
          <a:ln>
            <a:solidFill>
              <a:srgbClr val="F7912C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accent6">
                    <a:lumMod val="75000"/>
                  </a:schemeClr>
                </a:solidFill>
              </a:rPr>
              <a:t>Look and read. Then listen and match.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2BBA0787-CBB0-89F5-70D8-70B965B17FF8}"/>
              </a:ext>
            </a:extLst>
          </p:cNvPr>
          <p:cNvSpPr/>
          <p:nvPr/>
        </p:nvSpPr>
        <p:spPr>
          <a:xfrm>
            <a:off x="4781549" y="1823292"/>
            <a:ext cx="486189" cy="48701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0070C0"/>
                </a:solidFill>
              </a:rPr>
              <a:t>1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2E40F28C-9736-3835-6819-B3F5F6BDAB25}"/>
              </a:ext>
            </a:extLst>
          </p:cNvPr>
          <p:cNvSpPr/>
          <p:nvPr/>
        </p:nvSpPr>
        <p:spPr>
          <a:xfrm>
            <a:off x="4781549" y="3094961"/>
            <a:ext cx="486189" cy="48701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0070C0"/>
                </a:solidFill>
              </a:rPr>
              <a:t>2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AC4BCF51-5D86-7AD3-4D48-077C03630B11}"/>
              </a:ext>
            </a:extLst>
          </p:cNvPr>
          <p:cNvSpPr/>
          <p:nvPr/>
        </p:nvSpPr>
        <p:spPr>
          <a:xfrm>
            <a:off x="4781549" y="4436619"/>
            <a:ext cx="486189" cy="48701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0070C0"/>
                </a:solidFill>
              </a:rPr>
              <a:t>3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82D49A8E-0E3C-AD58-B2F5-888E68DBC5D0}"/>
              </a:ext>
            </a:extLst>
          </p:cNvPr>
          <p:cNvSpPr/>
          <p:nvPr/>
        </p:nvSpPr>
        <p:spPr>
          <a:xfrm>
            <a:off x="6328534" y="1823292"/>
            <a:ext cx="486189" cy="487017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C00000"/>
                </a:solidFill>
              </a:rPr>
              <a:t>a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53059A3B-F2EE-DECC-AC74-6D4E0B37ADD8}"/>
              </a:ext>
            </a:extLst>
          </p:cNvPr>
          <p:cNvSpPr/>
          <p:nvPr/>
        </p:nvSpPr>
        <p:spPr>
          <a:xfrm>
            <a:off x="6328534" y="3094961"/>
            <a:ext cx="486189" cy="487017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C00000"/>
                </a:solidFill>
              </a:rPr>
              <a:t>b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82D5BA2C-F37C-A2E2-0694-341FF00B7C57}"/>
              </a:ext>
            </a:extLst>
          </p:cNvPr>
          <p:cNvSpPr/>
          <p:nvPr/>
        </p:nvSpPr>
        <p:spPr>
          <a:xfrm>
            <a:off x="6328534" y="4436619"/>
            <a:ext cx="486189" cy="487017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C00000"/>
                </a:solidFill>
              </a:rPr>
              <a:t>c</a:t>
            </a:r>
          </a:p>
        </p:txBody>
      </p:sp>
      <p:sp>
        <p:nvSpPr>
          <p:cNvPr id="24" name="Arrow: Notched Right 23">
            <a:extLst>
              <a:ext uri="{FF2B5EF4-FFF2-40B4-BE49-F238E27FC236}">
                <a16:creationId xmlns:a16="http://schemas.microsoft.com/office/drawing/2014/main" id="{8A266294-E789-6559-0A67-E071EEFBB4C7}"/>
              </a:ext>
            </a:extLst>
          </p:cNvPr>
          <p:cNvSpPr/>
          <p:nvPr/>
        </p:nvSpPr>
        <p:spPr>
          <a:xfrm>
            <a:off x="841099" y="5515454"/>
            <a:ext cx="1922393" cy="707358"/>
          </a:xfrm>
          <a:prstGeom prst="notchedRightArrow">
            <a:avLst>
              <a:gd name="adj1" fmla="val 50000"/>
              <a:gd name="adj2" fmla="val 98148"/>
            </a:avLst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5" name="Heart 24">
            <a:extLst>
              <a:ext uri="{FF2B5EF4-FFF2-40B4-BE49-F238E27FC236}">
                <a16:creationId xmlns:a16="http://schemas.microsoft.com/office/drawing/2014/main" id="{C331AA20-BB09-2B45-8793-1D87D87518D6}"/>
              </a:ext>
            </a:extLst>
          </p:cNvPr>
          <p:cNvSpPr/>
          <p:nvPr/>
        </p:nvSpPr>
        <p:spPr>
          <a:xfrm>
            <a:off x="3399183" y="5617885"/>
            <a:ext cx="745434" cy="596348"/>
          </a:xfrm>
          <a:prstGeom prst="hear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28" name="Heart 27">
            <a:extLst>
              <a:ext uri="{FF2B5EF4-FFF2-40B4-BE49-F238E27FC236}">
                <a16:creationId xmlns:a16="http://schemas.microsoft.com/office/drawing/2014/main" id="{F91ACB3D-0120-F5F8-FEF8-E83DC047F8ED}"/>
              </a:ext>
            </a:extLst>
          </p:cNvPr>
          <p:cNvSpPr/>
          <p:nvPr/>
        </p:nvSpPr>
        <p:spPr>
          <a:xfrm>
            <a:off x="4780308" y="5617885"/>
            <a:ext cx="745434" cy="596348"/>
          </a:xfrm>
          <a:prstGeom prst="hear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bg1"/>
                </a:solidFill>
              </a:rPr>
              <a:t>2</a:t>
            </a:r>
          </a:p>
        </p:txBody>
      </p:sp>
      <p:sp>
        <p:nvSpPr>
          <p:cNvPr id="29" name="Heart 28">
            <a:extLst>
              <a:ext uri="{FF2B5EF4-FFF2-40B4-BE49-F238E27FC236}">
                <a16:creationId xmlns:a16="http://schemas.microsoft.com/office/drawing/2014/main" id="{D0EDA521-DA19-8E24-9B6A-0D98E7CD9397}"/>
              </a:ext>
            </a:extLst>
          </p:cNvPr>
          <p:cNvSpPr/>
          <p:nvPr/>
        </p:nvSpPr>
        <p:spPr>
          <a:xfrm>
            <a:off x="6157291" y="5617885"/>
            <a:ext cx="745434" cy="596348"/>
          </a:xfrm>
          <a:prstGeom prst="hear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bg1"/>
                </a:solidFill>
              </a:rPr>
              <a:t>3</a:t>
            </a:r>
          </a:p>
        </p:txBody>
      </p:sp>
      <p:pic>
        <p:nvPicPr>
          <p:cNvPr id="30" name="1">
            <a:hlinkClick r:id="" action="ppaction://media"/>
            <a:extLst>
              <a:ext uri="{FF2B5EF4-FFF2-40B4-BE49-F238E27FC236}">
                <a16:creationId xmlns:a16="http://schemas.microsoft.com/office/drawing/2014/main" id="{FB40688B-921F-995E-DF9B-F0918812DDC6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5"/>
          <a:stretch>
            <a:fillRect/>
          </a:stretch>
        </p:blipFill>
        <p:spPr>
          <a:xfrm>
            <a:off x="11551919" y="342634"/>
            <a:ext cx="487363" cy="487363"/>
          </a:xfrm>
          <a:prstGeom prst="rect">
            <a:avLst/>
          </a:prstGeom>
        </p:spPr>
      </p:pic>
      <p:pic>
        <p:nvPicPr>
          <p:cNvPr id="31" name="2">
            <a:hlinkClick r:id="" action="ppaction://media"/>
            <a:extLst>
              <a:ext uri="{FF2B5EF4-FFF2-40B4-BE49-F238E27FC236}">
                <a16:creationId xmlns:a16="http://schemas.microsoft.com/office/drawing/2014/main" id="{89AA1A51-5CD6-AC4E-106B-136E489342CC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5"/>
          <a:stretch>
            <a:fillRect/>
          </a:stretch>
        </p:blipFill>
        <p:spPr>
          <a:xfrm>
            <a:off x="11551919" y="342634"/>
            <a:ext cx="487363" cy="487363"/>
          </a:xfrm>
          <a:prstGeom prst="rect">
            <a:avLst/>
          </a:prstGeom>
        </p:spPr>
      </p:pic>
      <p:pic>
        <p:nvPicPr>
          <p:cNvPr id="32" name="3">
            <a:hlinkClick r:id="" action="ppaction://media"/>
            <a:extLst>
              <a:ext uri="{FF2B5EF4-FFF2-40B4-BE49-F238E27FC236}">
                <a16:creationId xmlns:a16="http://schemas.microsoft.com/office/drawing/2014/main" id="{ADFC66EB-2375-5792-2581-9DA8449E1B89}"/>
              </a:ext>
            </a:extLst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5"/>
          <a:stretch>
            <a:fillRect/>
          </a:stretch>
        </p:blipFill>
        <p:spPr>
          <a:xfrm>
            <a:off x="11551919" y="342634"/>
            <a:ext cx="487363" cy="487363"/>
          </a:xfrm>
          <a:prstGeom prst="rect">
            <a:avLst/>
          </a:prstGeom>
        </p:spPr>
      </p:pic>
      <p:cxnSp>
        <p:nvCxnSpPr>
          <p:cNvPr id="34" name="Straight Arrow Connector 33">
            <a:extLst>
              <a:ext uri="{FF2B5EF4-FFF2-40B4-BE49-F238E27FC236}">
                <a16:creationId xmlns:a16="http://schemas.microsoft.com/office/drawing/2014/main" id="{D462AFCD-99C0-CE4B-A480-6BF01F8037A3}"/>
              </a:ext>
            </a:extLst>
          </p:cNvPr>
          <p:cNvCxnSpPr>
            <a:stCxn id="18" idx="3"/>
            <a:endCxn id="23" idx="1"/>
          </p:cNvCxnSpPr>
          <p:nvPr/>
        </p:nvCxnSpPr>
        <p:spPr>
          <a:xfrm>
            <a:off x="5267738" y="2066801"/>
            <a:ext cx="1060796" cy="2613327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35" name="Straight Arrow Connector 34">
            <a:extLst>
              <a:ext uri="{FF2B5EF4-FFF2-40B4-BE49-F238E27FC236}">
                <a16:creationId xmlns:a16="http://schemas.microsoft.com/office/drawing/2014/main" id="{5467F1D3-06DE-E210-784D-EFF23A718380}"/>
              </a:ext>
            </a:extLst>
          </p:cNvPr>
          <p:cNvCxnSpPr>
            <a:cxnSpLocks/>
            <a:endCxn id="21" idx="1"/>
          </p:cNvCxnSpPr>
          <p:nvPr/>
        </p:nvCxnSpPr>
        <p:spPr>
          <a:xfrm flipV="1">
            <a:off x="5238439" y="2066801"/>
            <a:ext cx="1090095" cy="1306662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38" name="Straight Arrow Connector 37">
            <a:extLst>
              <a:ext uri="{FF2B5EF4-FFF2-40B4-BE49-F238E27FC236}">
                <a16:creationId xmlns:a16="http://schemas.microsoft.com/office/drawing/2014/main" id="{0DC78277-BC16-21CF-CE2F-9436FF7D5892}"/>
              </a:ext>
            </a:extLst>
          </p:cNvPr>
          <p:cNvCxnSpPr>
            <a:cxnSpLocks/>
          </p:cNvCxnSpPr>
          <p:nvPr/>
        </p:nvCxnSpPr>
        <p:spPr>
          <a:xfrm flipV="1">
            <a:off x="5230104" y="3495220"/>
            <a:ext cx="1090095" cy="1306662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39" name="TextBox 38">
            <a:extLst>
              <a:ext uri="{FF2B5EF4-FFF2-40B4-BE49-F238E27FC236}">
                <a16:creationId xmlns:a16="http://schemas.microsoft.com/office/drawing/2014/main" id="{0CC06080-5DC1-B796-DA81-BAAC316C74F7}"/>
              </a:ext>
            </a:extLst>
          </p:cNvPr>
          <p:cNvSpPr txBox="1"/>
          <p:nvPr/>
        </p:nvSpPr>
        <p:spPr>
          <a:xfrm>
            <a:off x="7671462" y="5770011"/>
            <a:ext cx="41241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>
                <a:solidFill>
                  <a:srgbClr val="FF0000"/>
                </a:solidFill>
              </a:rPr>
              <a:t>Click on squares 1,2,3 to show answers.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CF7033F6-5772-402F-8829-1117D673B68B}"/>
              </a:ext>
            </a:extLst>
          </p:cNvPr>
          <p:cNvSpPr txBox="1"/>
          <p:nvPr/>
        </p:nvSpPr>
        <p:spPr>
          <a:xfrm>
            <a:off x="1122086" y="5713920"/>
            <a:ext cx="155805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</a:rPr>
              <a:t>Click here to listen</a:t>
            </a:r>
          </a:p>
          <a:p>
            <a:endParaRPr lang="en-US" sz="1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064383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000"/>
                            </p:stCondLst>
                            <p:childTnLst>
                              <p:par>
                                <p:cTn id="46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500"/>
                            </p:stCondLst>
                            <p:childTnLst>
                              <p:par>
                                <p:cTn id="50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2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3500"/>
                            </p:stCondLst>
                            <p:childTnLst>
                              <p:par>
                                <p:cTn id="54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6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5500"/>
                            </p:stCondLst>
                            <p:childTnLst>
                              <p:par>
                                <p:cTn id="58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0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7500"/>
                            </p:stCondLst>
                            <p:childTnLst>
                              <p:par>
                                <p:cTn id="62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4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9500"/>
                            </p:stCondLst>
                            <p:childTnLst>
                              <p:par>
                                <p:cTn id="66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8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11500"/>
                            </p:stCondLst>
                            <p:childTnLst>
                              <p:par>
                                <p:cTn id="70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2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13500"/>
                            </p:stCondLst>
                            <p:childTnLst>
                              <p:par>
                                <p:cTn id="74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6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15500"/>
                            </p:stCondLst>
                            <p:childTnLst>
                              <p:par>
                                <p:cTn id="78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0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17500"/>
                            </p:stCondLst>
                            <p:childTnLst>
                              <p:par>
                                <p:cTn id="82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4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19500"/>
                            </p:stCondLst>
                            <p:childTnLst>
                              <p:par>
                                <p:cTn id="86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8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9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0" fill="hold">
                      <p:stCondLst>
                        <p:cond delay="0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28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9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9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9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anim to="1.5" calcmode="lin" valueType="num">
                                      <p:cBhvr override="childStyle">
                                        <p:cTn id="9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style.fontSize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9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8" dur="3552" fill="hold"/>
                                        <p:tgtEl>
                                          <p:spTgt spid="3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99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0" fill="hold">
                      <p:stCondLst>
                        <p:cond delay="0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28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10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0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0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anim to="1.5" calcmode="lin" valueType="num">
                                      <p:cBhvr override="childStyle">
                                        <p:cTn id="10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style.fontSize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0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8" dur="5198" fill="hold"/>
                                        <p:tgtEl>
                                          <p:spTgt spid="3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109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0" fill="hold">
                      <p:stCondLst>
                        <p:cond delay="0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28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11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1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1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anim to="1.5" calcmode="lin" valueType="num">
                                      <p:cBhvr override="childStyle">
                                        <p:cTn id="11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style.fontSize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1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8" dur="5120" fill="hold"/>
                                        <p:tgtEl>
                                          <p:spTgt spid="3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audio>
              <p:cMediaNode vol="80000" showWhenStopped="0">
                <p:cTn id="1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0"/>
                </p:tgtEl>
              </p:cMediaNode>
            </p:audio>
            <p:audio>
              <p:cMediaNode vol="80000" showWhenStopped="0">
                <p:cTn id="12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1"/>
                </p:tgtEl>
              </p:cMediaNode>
            </p:audio>
            <p:audio>
              <p:cMediaNode vol="80000" showWhenStopped="0">
                <p:cTn id="12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2"/>
                </p:tgtEl>
              </p:cMediaNode>
            </p:audio>
            <p:seq concurrent="1" nextAc="seek">
              <p:cTn id="122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3" fill="hold">
                      <p:stCondLst>
                        <p:cond delay="0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8" presetID="7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29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30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131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2" fill="hold">
                      <p:stCondLst>
                        <p:cond delay="0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7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8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39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140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1" fill="hold">
                      <p:stCondLst>
                        <p:cond delay="0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6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47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48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</p:childTnLst>
        </p:cTn>
      </p:par>
    </p:tnLst>
    <p:bldLst>
      <p:bldP spid="18" grpId="0" animBg="1"/>
      <p:bldP spid="18" grpId="1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5" grpId="1" animBg="1"/>
      <p:bldP spid="28" grpId="0" animBg="1"/>
      <p:bldP spid="28" grpId="1" animBg="1"/>
      <p:bldP spid="29" grpId="0" animBg="1"/>
      <p:bldP spid="29" grpId="1" animBg="1"/>
      <p:bldP spid="3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7994" y="-90881"/>
            <a:ext cx="10506272" cy="6958861"/>
          </a:xfrm>
          <a:prstGeom prst="rect">
            <a:avLst/>
          </a:prstGeom>
        </p:spPr>
      </p:pic>
      <p:sp>
        <p:nvSpPr>
          <p:cNvPr id="6" name="Oval 5"/>
          <p:cNvSpPr/>
          <p:nvPr/>
        </p:nvSpPr>
        <p:spPr>
          <a:xfrm>
            <a:off x="2183361" y="646504"/>
            <a:ext cx="5654351" cy="5435490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i="1" dirty="0"/>
              <a:t>New words</a:t>
            </a:r>
          </a:p>
          <a:p>
            <a:pPr algn="ctr"/>
            <a:r>
              <a:rPr lang="en-US" sz="3600" i="1" dirty="0"/>
              <a:t>father</a:t>
            </a:r>
          </a:p>
          <a:p>
            <a:pPr algn="ctr"/>
            <a:r>
              <a:rPr lang="en-US" sz="3600" i="1" dirty="0"/>
              <a:t>mother</a:t>
            </a:r>
          </a:p>
          <a:p>
            <a:pPr algn="ctr"/>
            <a:r>
              <a:rPr lang="en-US" sz="3600" i="1" dirty="0"/>
              <a:t>brother</a:t>
            </a:r>
          </a:p>
          <a:p>
            <a:pPr algn="ctr"/>
            <a:r>
              <a:rPr lang="en-US" sz="3600" i="1" dirty="0"/>
              <a:t>sister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1587296224"/>
      </p:ext>
    </p:extLst>
  </p:cSld>
  <p:clrMapOvr>
    <a:masterClrMapping/>
  </p:clrMapOvr>
  <p:transition spd="slow">
    <p:push dir="u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father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9866121" y="5317204"/>
            <a:ext cx="487363" cy="487363"/>
          </a:xfrm>
          <a:prstGeom prst="rect">
            <a:avLst/>
          </a:prstGeom>
        </p:spPr>
      </p:pic>
      <p:pic>
        <p:nvPicPr>
          <p:cNvPr id="13" name="mother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9866121" y="5317204"/>
            <a:ext cx="487363" cy="487363"/>
          </a:xfrm>
          <a:prstGeom prst="rect">
            <a:avLst/>
          </a:prstGeom>
        </p:spPr>
      </p:pic>
      <p:pic>
        <p:nvPicPr>
          <p:cNvPr id="14" name="brother">
            <a:hlinkClick r:id="" action="ppaction://media"/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9866121" y="5317204"/>
            <a:ext cx="487363" cy="487363"/>
          </a:xfrm>
          <a:prstGeom prst="rect">
            <a:avLst/>
          </a:prstGeom>
        </p:spPr>
      </p:pic>
      <p:pic>
        <p:nvPicPr>
          <p:cNvPr id="15" name="sister">
            <a:hlinkClick r:id="" action="ppaction://media"/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9866121" y="5317205"/>
            <a:ext cx="487363" cy="487363"/>
          </a:xfrm>
          <a:prstGeom prst="rect">
            <a:avLst/>
          </a:prstGeom>
        </p:spPr>
      </p:pic>
      <p:grpSp>
        <p:nvGrpSpPr>
          <p:cNvPr id="33" name="Group 32">
            <a:extLst>
              <a:ext uri="{FF2B5EF4-FFF2-40B4-BE49-F238E27FC236}">
                <a16:creationId xmlns:a16="http://schemas.microsoft.com/office/drawing/2014/main" id="{C4071FA0-766B-A808-04AE-069BAC2974AD}"/>
              </a:ext>
            </a:extLst>
          </p:cNvPr>
          <p:cNvGrpSpPr/>
          <p:nvPr/>
        </p:nvGrpSpPr>
        <p:grpSpPr>
          <a:xfrm flipH="1">
            <a:off x="-415635" y="-1379297"/>
            <a:ext cx="12859316" cy="10370128"/>
            <a:chOff x="-4439911" y="1469505"/>
            <a:chExt cx="12254281" cy="9030964"/>
          </a:xfrm>
        </p:grpSpPr>
        <p:pic>
          <p:nvPicPr>
            <p:cNvPr id="24" name="Graphic 23" descr="Bus">
              <a:extLst>
                <a:ext uri="{FF2B5EF4-FFF2-40B4-BE49-F238E27FC236}">
                  <a16:creationId xmlns:a16="http://schemas.microsoft.com/office/drawing/2014/main" id="{BCC7F950-8738-8127-8BB6-176BFD2EE26C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p:blipFill>
          <p:spPr>
            <a:xfrm>
              <a:off x="-4439911" y="1469505"/>
              <a:ext cx="12254281" cy="9030964"/>
            </a:xfrm>
            <a:prstGeom prst="rect">
              <a:avLst/>
            </a:prstGeom>
          </p:spPr>
        </p:pic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78FE7D4E-4FE6-88B9-B442-58D8AD4874A9}"/>
                </a:ext>
              </a:extLst>
            </p:cNvPr>
            <p:cNvSpPr txBox="1"/>
            <p:nvPr/>
          </p:nvSpPr>
          <p:spPr>
            <a:xfrm>
              <a:off x="2748613" y="5884806"/>
              <a:ext cx="683120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6000" b="1" dirty="0">
                  <a:solidFill>
                    <a:schemeClr val="bg1"/>
                  </a:solidFill>
                  <a:sym typeface="Wingdings" panose="05000000000000000000" pitchFamily="2" charset="2"/>
                </a:rPr>
                <a:t></a:t>
              </a:r>
              <a:endParaRPr lang="en-US" sz="6000" b="1" dirty="0">
                <a:solidFill>
                  <a:schemeClr val="bg1"/>
                </a:solidFill>
              </a:endParaRPr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05A40072-CF01-09B8-E266-801EF31F0858}"/>
                </a:ext>
              </a:extLst>
            </p:cNvPr>
            <p:cNvSpPr txBox="1"/>
            <p:nvPr/>
          </p:nvSpPr>
          <p:spPr>
            <a:xfrm>
              <a:off x="2215253" y="6130406"/>
              <a:ext cx="821001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7200" b="1" dirty="0">
                  <a:solidFill>
                    <a:schemeClr val="accent5">
                      <a:lumMod val="75000"/>
                    </a:schemeClr>
                  </a:solidFill>
                  <a:sym typeface="Wingdings" panose="05000000000000000000" pitchFamily="2" charset="2"/>
                </a:rPr>
                <a:t></a:t>
              </a:r>
              <a:endParaRPr lang="en-US" sz="7200" b="1" dirty="0">
                <a:solidFill>
                  <a:schemeClr val="accent5">
                    <a:lumMod val="75000"/>
                  </a:schemeClr>
                </a:solidFill>
              </a:endParaRP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DC975EB3-2E18-5D64-B5C8-20F24E47EFCC}"/>
                </a:ext>
              </a:extLst>
            </p:cNvPr>
            <p:cNvSpPr txBox="1"/>
            <p:nvPr/>
          </p:nvSpPr>
          <p:spPr>
            <a:xfrm>
              <a:off x="5752346" y="6429668"/>
              <a:ext cx="821001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>
                  <a:solidFill>
                    <a:schemeClr val="accent5">
                      <a:lumMod val="75000"/>
                    </a:schemeClr>
                  </a:solidFill>
                  <a:sym typeface="Wingdings" panose="05000000000000000000" pitchFamily="2" charset="2"/>
                </a:rPr>
                <a:t></a:t>
              </a:r>
              <a:endParaRPr lang="en-US" sz="4800" b="1" dirty="0">
                <a:solidFill>
                  <a:schemeClr val="accent5">
                    <a:lumMod val="75000"/>
                  </a:schemeClr>
                </a:solidFill>
              </a:endParaRP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584367E7-05D2-97B9-B19A-3D2E9C62DFAA}"/>
                </a:ext>
              </a:extLst>
            </p:cNvPr>
            <p:cNvSpPr txBox="1"/>
            <p:nvPr/>
          </p:nvSpPr>
          <p:spPr>
            <a:xfrm>
              <a:off x="1788044" y="6796803"/>
              <a:ext cx="821001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6000" b="1" dirty="0">
                  <a:solidFill>
                    <a:schemeClr val="bg1"/>
                  </a:solidFill>
                  <a:sym typeface="Wingdings" panose="05000000000000000000" pitchFamily="2" charset="2"/>
                </a:rPr>
                <a:t></a:t>
              </a:r>
              <a:endParaRPr lang="en-US" sz="6000" b="1" dirty="0">
                <a:solidFill>
                  <a:schemeClr val="bg1"/>
                </a:solidFill>
              </a:endParaRPr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6A1B8E7D-D200-60A0-4BD8-74F7BD9FC85C}"/>
                </a:ext>
              </a:extLst>
            </p:cNvPr>
            <p:cNvSpPr txBox="1"/>
            <p:nvPr/>
          </p:nvSpPr>
          <p:spPr>
            <a:xfrm>
              <a:off x="-731743" y="6429667"/>
              <a:ext cx="821001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6000" b="1" dirty="0">
                  <a:solidFill>
                    <a:schemeClr val="bg1"/>
                  </a:solidFill>
                  <a:sym typeface="Wingdings" panose="05000000000000000000" pitchFamily="2" charset="2"/>
                </a:rPr>
                <a:t></a:t>
              </a:r>
              <a:endParaRPr lang="en-US" sz="6000" b="1" dirty="0">
                <a:solidFill>
                  <a:schemeClr val="bg1"/>
                </a:solidFill>
              </a:endParaRPr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3F81CC4C-2076-9E7D-0F9B-F3F0465ECCC4}"/>
                </a:ext>
              </a:extLst>
            </p:cNvPr>
            <p:cNvSpPr txBox="1"/>
            <p:nvPr/>
          </p:nvSpPr>
          <p:spPr>
            <a:xfrm>
              <a:off x="-2578027" y="5622574"/>
              <a:ext cx="821001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6000" b="1" dirty="0">
                  <a:solidFill>
                    <a:schemeClr val="bg1"/>
                  </a:solidFill>
                  <a:sym typeface="Wingdings" panose="05000000000000000000" pitchFamily="2" charset="2"/>
                </a:rPr>
                <a:t></a:t>
              </a:r>
              <a:endParaRPr lang="en-US" sz="6000" b="1" dirty="0">
                <a:solidFill>
                  <a:schemeClr val="bg1"/>
                </a:solidFill>
              </a:endParaRPr>
            </a:p>
          </p:txBody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21BB6D66-CBFB-D33D-890F-9A89C6C185E9}"/>
                </a:ext>
              </a:extLst>
            </p:cNvPr>
            <p:cNvSpPr txBox="1"/>
            <p:nvPr/>
          </p:nvSpPr>
          <p:spPr>
            <a:xfrm>
              <a:off x="-622936" y="5552503"/>
              <a:ext cx="821001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8000" b="1" dirty="0">
                  <a:solidFill>
                    <a:schemeClr val="accent5">
                      <a:lumMod val="75000"/>
                    </a:schemeClr>
                  </a:solidFill>
                  <a:sym typeface="Wingdings" panose="05000000000000000000" pitchFamily="2" charset="2"/>
                </a:rPr>
                <a:t></a:t>
              </a:r>
              <a:endParaRPr lang="en-US" sz="8000" b="1" dirty="0">
                <a:solidFill>
                  <a:schemeClr val="accent5">
                    <a:lumMod val="75000"/>
                  </a:schemeClr>
                </a:solidFill>
              </a:endParaRPr>
            </a:p>
          </p:txBody>
        </p: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83E607CE-52C6-412D-FF23-CBF3645FBA34}"/>
                </a:ext>
              </a:extLst>
            </p:cNvPr>
            <p:cNvSpPr txBox="1"/>
            <p:nvPr/>
          </p:nvSpPr>
          <p:spPr>
            <a:xfrm>
              <a:off x="408076" y="6568166"/>
              <a:ext cx="821001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6000" b="1" dirty="0">
                  <a:solidFill>
                    <a:schemeClr val="accent5">
                      <a:lumMod val="60000"/>
                      <a:lumOff val="40000"/>
                    </a:schemeClr>
                  </a:solidFill>
                  <a:sym typeface="Wingdings" panose="05000000000000000000" pitchFamily="2" charset="2"/>
                </a:rPr>
                <a:t></a:t>
              </a:r>
              <a:endParaRPr lang="en-US" sz="6000" b="1" dirty="0">
                <a:solidFill>
                  <a:schemeClr val="accent5">
                    <a:lumMod val="60000"/>
                    <a:lumOff val="40000"/>
                  </a:schemeClr>
                </a:solidFill>
              </a:endParaRPr>
            </a:p>
          </p:txBody>
        </p:sp>
      </p:grpSp>
      <p:pic>
        <p:nvPicPr>
          <p:cNvPr id="6" name="Picture 5"/>
          <p:cNvPicPr>
            <a:picLocks noChangeAspect="1"/>
          </p:cNvPicPr>
          <p:nvPr/>
        </p:nvPicPr>
        <p:blipFill>
          <a:blip r:embed="rId14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67945" y="1463214"/>
            <a:ext cx="2494484" cy="237744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15" cstate="email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9026" y="1463214"/>
            <a:ext cx="2515158" cy="237744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3" name="TextBox 2"/>
          <p:cNvSpPr txBox="1"/>
          <p:nvPr/>
        </p:nvSpPr>
        <p:spPr>
          <a:xfrm>
            <a:off x="1470503" y="3763583"/>
            <a:ext cx="1630955" cy="646331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5">
                <a:lumMod val="75000"/>
              </a:schemeClr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rgbClr val="0070C0"/>
                </a:solidFill>
              </a:rPr>
              <a:t>father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128812" y="3844216"/>
            <a:ext cx="1630955" cy="646331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5">
                <a:lumMod val="75000"/>
              </a:schemeClr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rgbClr val="0070C0"/>
                </a:solidFill>
              </a:rPr>
              <a:t>mother 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16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06190" y="1463214"/>
            <a:ext cx="2456450" cy="237744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17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06400" y="1463214"/>
            <a:ext cx="2420022" cy="237744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0" name="TextBox 9"/>
          <p:cNvSpPr txBox="1"/>
          <p:nvPr/>
        </p:nvSpPr>
        <p:spPr>
          <a:xfrm>
            <a:off x="6742846" y="3726560"/>
            <a:ext cx="1630955" cy="646331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5">
                <a:lumMod val="75000"/>
              </a:schemeClr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rgbClr val="0070C0"/>
                </a:solidFill>
              </a:rPr>
              <a:t>brother 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9410381" y="3726560"/>
            <a:ext cx="1630955" cy="646331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5">
                <a:lumMod val="75000"/>
              </a:schemeClr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rgbClr val="0070C0"/>
                </a:solidFill>
              </a:rPr>
              <a:t>sister </a:t>
            </a: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1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360969"/>
            <a:ext cx="6629975" cy="739204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17" name="TextBox 16"/>
          <p:cNvSpPr txBox="1"/>
          <p:nvPr/>
        </p:nvSpPr>
        <p:spPr>
          <a:xfrm>
            <a:off x="7998288" y="272835"/>
            <a:ext cx="41241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>
                <a:solidFill>
                  <a:srgbClr val="FF0000"/>
                </a:solidFill>
              </a:rPr>
              <a:t>Click each English word to hear the sound.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1470503" y="4539481"/>
            <a:ext cx="1630955" cy="677108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5">
                <a:lumMod val="75000"/>
              </a:schemeClr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/ˈ</a:t>
            </a:r>
            <a:r>
              <a:rPr lang="en-US" dirty="0" err="1"/>
              <a:t>fɑːðər</a:t>
            </a:r>
            <a:r>
              <a:rPr lang="en-US" dirty="0"/>
              <a:t>/</a:t>
            </a:r>
            <a:endParaRPr lang="en-US" sz="2000" dirty="0"/>
          </a:p>
          <a:p>
            <a:pPr algn="ctr"/>
            <a:r>
              <a:rPr lang="en-US" sz="2000" dirty="0" err="1"/>
              <a:t>bố</a:t>
            </a:r>
            <a:r>
              <a:rPr lang="en-US" sz="2000" dirty="0"/>
              <a:t>, </a:t>
            </a:r>
            <a:r>
              <a:rPr lang="en-US" sz="2000" dirty="0" err="1"/>
              <a:t>ba</a:t>
            </a:r>
            <a:endParaRPr lang="en-US" sz="2000" dirty="0"/>
          </a:p>
        </p:txBody>
      </p:sp>
      <p:sp>
        <p:nvSpPr>
          <p:cNvPr id="20" name="TextBox 19"/>
          <p:cNvSpPr txBox="1"/>
          <p:nvPr/>
        </p:nvSpPr>
        <p:spPr>
          <a:xfrm>
            <a:off x="4128812" y="4620114"/>
            <a:ext cx="1630955" cy="677108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5">
                <a:lumMod val="75000"/>
              </a:schemeClr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/ˈ</a:t>
            </a:r>
            <a:r>
              <a:rPr lang="en-US" dirty="0" err="1"/>
              <a:t>mʌðər</a:t>
            </a:r>
            <a:r>
              <a:rPr lang="en-US" dirty="0"/>
              <a:t>/</a:t>
            </a:r>
            <a:endParaRPr lang="en-US" sz="2000" dirty="0"/>
          </a:p>
          <a:p>
            <a:pPr algn="ctr"/>
            <a:r>
              <a:rPr lang="en-US" sz="2000" dirty="0" err="1"/>
              <a:t>mẹ</a:t>
            </a:r>
            <a:r>
              <a:rPr lang="en-US" sz="2000" dirty="0"/>
              <a:t> 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6742846" y="4502458"/>
            <a:ext cx="1630955" cy="677108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5">
                <a:lumMod val="75000"/>
              </a:schemeClr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/ˈ</a:t>
            </a:r>
            <a:r>
              <a:rPr lang="en-US" dirty="0" err="1"/>
              <a:t>brʌðər</a:t>
            </a:r>
            <a:r>
              <a:rPr lang="en-US" dirty="0"/>
              <a:t>/</a:t>
            </a:r>
            <a:endParaRPr lang="en-US" sz="2000" dirty="0"/>
          </a:p>
          <a:p>
            <a:pPr algn="ctr"/>
            <a:r>
              <a:rPr lang="en-US" sz="2000" dirty="0" err="1"/>
              <a:t>anh</a:t>
            </a:r>
            <a:r>
              <a:rPr lang="en-US" sz="2000" dirty="0"/>
              <a:t> / </a:t>
            </a:r>
            <a:r>
              <a:rPr lang="en-US" sz="2000" dirty="0" err="1"/>
              <a:t>em</a:t>
            </a:r>
            <a:r>
              <a:rPr lang="en-US" sz="2000" dirty="0"/>
              <a:t> </a:t>
            </a:r>
            <a:r>
              <a:rPr lang="en-US" sz="2000" dirty="0" err="1"/>
              <a:t>trai</a:t>
            </a:r>
            <a:r>
              <a:rPr lang="en-US" sz="2000" dirty="0"/>
              <a:t> 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9410381" y="4502458"/>
            <a:ext cx="1630955" cy="677108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5">
                <a:lumMod val="75000"/>
              </a:schemeClr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/ˈ</a:t>
            </a:r>
            <a:r>
              <a:rPr lang="en-US" dirty="0" err="1"/>
              <a:t>sɪstər</a:t>
            </a:r>
            <a:r>
              <a:rPr lang="en-US" dirty="0"/>
              <a:t>/</a:t>
            </a:r>
            <a:endParaRPr lang="en-US" sz="2000" dirty="0"/>
          </a:p>
          <a:p>
            <a:pPr algn="ctr"/>
            <a:r>
              <a:rPr lang="en-US" sz="2000" dirty="0" err="1"/>
              <a:t>chị</a:t>
            </a:r>
            <a:r>
              <a:rPr lang="en-US" sz="2000" dirty="0"/>
              <a:t> / </a:t>
            </a:r>
            <a:r>
              <a:rPr lang="en-US" sz="2000" dirty="0" err="1"/>
              <a:t>em</a:t>
            </a:r>
            <a:r>
              <a:rPr lang="en-US" sz="2000" dirty="0"/>
              <a:t> </a:t>
            </a:r>
            <a:r>
              <a:rPr lang="en-US" sz="2000" dirty="0" err="1"/>
              <a:t>gái</a:t>
            </a:r>
            <a:r>
              <a:rPr lang="en-US" sz="20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1701002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9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6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1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1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6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  <p:audio>
              <p:cMediaNode vol="80000" showWhenStopped="0">
                <p:cTn id="7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  <p:audio>
              <p:cMediaNode vol="80000" showWhenStopped="0">
                <p:cTn id="7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  <p:audio>
              <p:cMediaNode vol="80000" showWhenStopped="0">
                <p:cTn id="8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audio>
            <p:seq concurrent="1" nextAc="seek">
              <p:cTn id="81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2" fill="hold">
                      <p:stCondLst>
                        <p:cond delay="0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5" dur="1440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86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7" fill="hold">
                      <p:stCondLst>
                        <p:cond delay="0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0" dur="1392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91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2" fill="hold">
                      <p:stCondLst>
                        <p:cond delay="0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5" dur="1488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96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7" fill="hold">
                      <p:stCondLst>
                        <p:cond delay="0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0" dur="1536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  <p:bldLst>
      <p:bldP spid="3" grpId="0" animBg="1"/>
      <p:bldP spid="7" grpId="0" animBg="1"/>
      <p:bldP spid="10" grpId="0" animBg="1"/>
      <p:bldP spid="11" grpId="0" animBg="1"/>
      <p:bldP spid="19" grpId="0" animBg="1"/>
      <p:bldP spid="20" grpId="0" animBg="1"/>
      <p:bldP spid="21" grpId="0" animBg="1"/>
      <p:bldP spid="2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0DE4AD9B-A4C8-AB9A-89C3-078DC1EE894A}"/>
              </a:ext>
            </a:extLst>
          </p:cNvPr>
          <p:cNvSpPr/>
          <p:nvPr/>
        </p:nvSpPr>
        <p:spPr>
          <a:xfrm>
            <a:off x="2157406" y="397053"/>
            <a:ext cx="8942656" cy="407505"/>
          </a:xfrm>
          <a:prstGeom prst="roundRect">
            <a:avLst>
              <a:gd name="adj" fmla="val 50000"/>
            </a:avLst>
          </a:prstGeom>
          <a:ln>
            <a:solidFill>
              <a:srgbClr val="F7912C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accent6">
                    <a:lumMod val="75000"/>
                  </a:schemeClr>
                </a:solidFill>
              </a:rPr>
              <a:t>Look and read. Then listen and point to the right picture 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BE5A04B-36BB-C51C-C5DA-2CCEF5719D39}"/>
              </a:ext>
            </a:extLst>
          </p:cNvPr>
          <p:cNvPicPr>
            <a:picLocks noChangeAspect="1"/>
          </p:cNvPicPr>
          <p:nvPr/>
        </p:nvPicPr>
        <p:blipFill>
          <a:blip r:embed="rId11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55974" y="2651198"/>
            <a:ext cx="2472105" cy="235611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76F37A2C-4AA2-C145-2A15-897919F7860E}"/>
              </a:ext>
            </a:extLst>
          </p:cNvPr>
          <p:cNvPicPr>
            <a:picLocks noChangeAspect="1"/>
          </p:cNvPicPr>
          <p:nvPr/>
        </p:nvPicPr>
        <p:blipFill>
          <a:blip r:embed="rId12" cstate="email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7578" y="2651198"/>
            <a:ext cx="2492593" cy="235611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6817EB40-2665-F54B-CE33-5388802DD3BD}"/>
              </a:ext>
            </a:extLst>
          </p:cNvPr>
          <p:cNvSpPr txBox="1"/>
          <p:nvPr/>
        </p:nvSpPr>
        <p:spPr>
          <a:xfrm>
            <a:off x="1536491" y="5069700"/>
            <a:ext cx="1630955" cy="646331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5">
                <a:lumMod val="75000"/>
              </a:schemeClr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rgbClr val="0070C0"/>
                </a:solidFill>
              </a:rPr>
              <a:t>father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12EA2E5-80D3-4FC8-B9E3-C1601F9996AA}"/>
              </a:ext>
            </a:extLst>
          </p:cNvPr>
          <p:cNvSpPr txBox="1"/>
          <p:nvPr/>
        </p:nvSpPr>
        <p:spPr>
          <a:xfrm>
            <a:off x="4183117" y="5069700"/>
            <a:ext cx="1630955" cy="646331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5">
                <a:lumMod val="75000"/>
              </a:schemeClr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rgbClr val="0070C0"/>
                </a:solidFill>
              </a:rPr>
              <a:t>mother 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FB334038-5B47-05DE-55F6-4423835062F9}"/>
              </a:ext>
            </a:extLst>
          </p:cNvPr>
          <p:cNvPicPr>
            <a:picLocks noChangeAspect="1"/>
          </p:cNvPicPr>
          <p:nvPr/>
        </p:nvPicPr>
        <p:blipFill>
          <a:blip r:embed="rId1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93882" y="2651198"/>
            <a:ext cx="2434412" cy="235611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08FAE895-3C7A-F69C-83A1-239AB7DA47ED}"/>
              </a:ext>
            </a:extLst>
          </p:cNvPr>
          <p:cNvPicPr>
            <a:picLocks noChangeAspect="1"/>
          </p:cNvPicPr>
          <p:nvPr/>
        </p:nvPicPr>
        <p:blipFill>
          <a:blip r:embed="rId14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94098" y="2651198"/>
            <a:ext cx="2398311" cy="235611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F79DCCFD-F7DF-17DA-1D77-CED79D2CD1DC}"/>
              </a:ext>
            </a:extLst>
          </p:cNvPr>
          <p:cNvSpPr txBox="1"/>
          <p:nvPr/>
        </p:nvSpPr>
        <p:spPr>
          <a:xfrm>
            <a:off x="6829743" y="5069700"/>
            <a:ext cx="1630955" cy="646331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5">
                <a:lumMod val="75000"/>
              </a:schemeClr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rgbClr val="0070C0"/>
                </a:solidFill>
              </a:rPr>
              <a:t>brother 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3BEF5E1-446D-4AD0-CA5E-CA1635E2A2F2}"/>
              </a:ext>
            </a:extLst>
          </p:cNvPr>
          <p:cNvSpPr txBox="1"/>
          <p:nvPr/>
        </p:nvSpPr>
        <p:spPr>
          <a:xfrm>
            <a:off x="9476369" y="5069700"/>
            <a:ext cx="1630955" cy="646331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5">
                <a:lumMod val="75000"/>
              </a:schemeClr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rgbClr val="0070C0"/>
                </a:solidFill>
              </a:rPr>
              <a:t>sister </a:t>
            </a:r>
          </a:p>
        </p:txBody>
      </p:sp>
      <p:pic>
        <p:nvPicPr>
          <p:cNvPr id="13" name="Graphic 12" descr="Owl">
            <a:extLst>
              <a:ext uri="{FF2B5EF4-FFF2-40B4-BE49-F238E27FC236}">
                <a16:creationId xmlns:a16="http://schemas.microsoft.com/office/drawing/2014/main" id="{E5A4E1B8-DB4C-84C3-24B5-5407C010F662}"/>
              </a:ext>
            </a:extLst>
          </p:cNvPr>
          <p:cNvPicPr>
            <a:picLocks noChangeAspect="1"/>
          </p:cNvPicPr>
          <p:nvPr/>
        </p:nvPicPr>
        <p:blipFill>
          <a:blip r:embed="rId15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6"/>
              </a:ext>
            </a:extLst>
          </a:blip>
          <a:stretch>
            <a:fillRect/>
          </a:stretch>
        </p:blipFill>
        <p:spPr>
          <a:xfrm>
            <a:off x="283180" y="1251123"/>
            <a:ext cx="795796" cy="795796"/>
          </a:xfrm>
          <a:prstGeom prst="rect">
            <a:avLst/>
          </a:prstGeom>
        </p:spPr>
      </p:pic>
      <p:pic>
        <p:nvPicPr>
          <p:cNvPr id="15" name="Graphic 14" descr="Elephant">
            <a:extLst>
              <a:ext uri="{FF2B5EF4-FFF2-40B4-BE49-F238E27FC236}">
                <a16:creationId xmlns:a16="http://schemas.microsoft.com/office/drawing/2014/main" id="{C6750B0E-28AA-0821-3248-B002F544B170}"/>
              </a:ext>
            </a:extLst>
          </p:cNvPr>
          <p:cNvPicPr>
            <a:picLocks noChangeAspect="1"/>
          </p:cNvPicPr>
          <p:nvPr/>
        </p:nvPicPr>
        <p:blipFill>
          <a:blip r:embed="rId17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8"/>
              </a:ext>
            </a:extLst>
          </a:blip>
          <a:stretch>
            <a:fillRect/>
          </a:stretch>
        </p:blipFill>
        <p:spPr>
          <a:xfrm>
            <a:off x="1383427" y="1251123"/>
            <a:ext cx="795796" cy="795796"/>
          </a:xfrm>
          <a:prstGeom prst="rect">
            <a:avLst/>
          </a:prstGeom>
        </p:spPr>
      </p:pic>
      <p:pic>
        <p:nvPicPr>
          <p:cNvPr id="17" name="Graphic 16" descr="Panda">
            <a:extLst>
              <a:ext uri="{FF2B5EF4-FFF2-40B4-BE49-F238E27FC236}">
                <a16:creationId xmlns:a16="http://schemas.microsoft.com/office/drawing/2014/main" id="{2BA735B7-49A9-DF52-DB93-F87CF383FC10}"/>
              </a:ext>
            </a:extLst>
          </p:cNvPr>
          <p:cNvPicPr>
            <a:picLocks noChangeAspect="1"/>
          </p:cNvPicPr>
          <p:nvPr/>
        </p:nvPicPr>
        <p:blipFill>
          <a:blip r:embed="rId19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20"/>
              </a:ext>
            </a:extLst>
          </a:blip>
          <a:stretch>
            <a:fillRect/>
          </a:stretch>
        </p:blipFill>
        <p:spPr>
          <a:xfrm>
            <a:off x="2483674" y="1251123"/>
            <a:ext cx="795796" cy="795796"/>
          </a:xfrm>
          <a:prstGeom prst="rect">
            <a:avLst/>
          </a:prstGeom>
        </p:spPr>
      </p:pic>
      <p:pic>
        <p:nvPicPr>
          <p:cNvPr id="19" name="Graphic 18" descr="Crab">
            <a:extLst>
              <a:ext uri="{FF2B5EF4-FFF2-40B4-BE49-F238E27FC236}">
                <a16:creationId xmlns:a16="http://schemas.microsoft.com/office/drawing/2014/main" id="{F8C441A2-C90D-CAC4-C970-ABB4439975DB}"/>
              </a:ext>
            </a:extLst>
          </p:cNvPr>
          <p:cNvPicPr>
            <a:picLocks noChangeAspect="1"/>
          </p:cNvPicPr>
          <p:nvPr/>
        </p:nvPicPr>
        <p:blipFill>
          <a:blip r:embed="rId21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22"/>
              </a:ext>
            </a:extLst>
          </a:blip>
          <a:stretch>
            <a:fillRect/>
          </a:stretch>
        </p:blipFill>
        <p:spPr>
          <a:xfrm>
            <a:off x="3583921" y="1251123"/>
            <a:ext cx="795796" cy="795796"/>
          </a:xfrm>
          <a:prstGeom prst="rect">
            <a:avLst/>
          </a:prstGeom>
        </p:spPr>
      </p:pic>
      <p:pic>
        <p:nvPicPr>
          <p:cNvPr id="21" name="Graphic 20" descr="Unicorn">
            <a:extLst>
              <a:ext uri="{FF2B5EF4-FFF2-40B4-BE49-F238E27FC236}">
                <a16:creationId xmlns:a16="http://schemas.microsoft.com/office/drawing/2014/main" id="{7E275F46-83C0-4611-88E6-6F13642CF522}"/>
              </a:ext>
            </a:extLst>
          </p:cNvPr>
          <p:cNvPicPr>
            <a:picLocks noChangeAspect="1"/>
          </p:cNvPicPr>
          <p:nvPr/>
        </p:nvPicPr>
        <p:blipFill>
          <a:blip r:embed="rId23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24"/>
              </a:ext>
            </a:extLst>
          </a:blip>
          <a:stretch>
            <a:fillRect/>
          </a:stretch>
        </p:blipFill>
        <p:spPr>
          <a:xfrm>
            <a:off x="4684168" y="1251123"/>
            <a:ext cx="795796" cy="795796"/>
          </a:xfrm>
          <a:prstGeom prst="rect">
            <a:avLst/>
          </a:prstGeom>
        </p:spPr>
      </p:pic>
      <p:pic>
        <p:nvPicPr>
          <p:cNvPr id="23" name="Graphic 22" descr="Turtle">
            <a:extLst>
              <a:ext uri="{FF2B5EF4-FFF2-40B4-BE49-F238E27FC236}">
                <a16:creationId xmlns:a16="http://schemas.microsoft.com/office/drawing/2014/main" id="{6543300C-579B-A83E-294F-65311EED13DE}"/>
              </a:ext>
            </a:extLst>
          </p:cNvPr>
          <p:cNvPicPr>
            <a:picLocks noChangeAspect="1"/>
          </p:cNvPicPr>
          <p:nvPr/>
        </p:nvPicPr>
        <p:blipFill>
          <a:blip r:embed="rId25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26"/>
              </a:ext>
            </a:extLst>
          </a:blip>
          <a:stretch>
            <a:fillRect/>
          </a:stretch>
        </p:blipFill>
        <p:spPr>
          <a:xfrm>
            <a:off x="5784415" y="1251123"/>
            <a:ext cx="795796" cy="795796"/>
          </a:xfrm>
          <a:prstGeom prst="rect">
            <a:avLst/>
          </a:prstGeom>
        </p:spPr>
      </p:pic>
      <p:pic>
        <p:nvPicPr>
          <p:cNvPr id="25" name="Graphic 24" descr="Cat">
            <a:extLst>
              <a:ext uri="{FF2B5EF4-FFF2-40B4-BE49-F238E27FC236}">
                <a16:creationId xmlns:a16="http://schemas.microsoft.com/office/drawing/2014/main" id="{D5C19ECF-2C12-2784-1BB7-A3B7903DDEDE}"/>
              </a:ext>
            </a:extLst>
          </p:cNvPr>
          <p:cNvPicPr>
            <a:picLocks noChangeAspect="1"/>
          </p:cNvPicPr>
          <p:nvPr/>
        </p:nvPicPr>
        <p:blipFill>
          <a:blip r:embed="rId27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28"/>
              </a:ext>
            </a:extLst>
          </a:blip>
          <a:stretch>
            <a:fillRect/>
          </a:stretch>
        </p:blipFill>
        <p:spPr>
          <a:xfrm>
            <a:off x="6884662" y="1251123"/>
            <a:ext cx="795796" cy="795796"/>
          </a:xfrm>
          <a:prstGeom prst="rect">
            <a:avLst/>
          </a:prstGeom>
        </p:spPr>
      </p:pic>
      <p:pic>
        <p:nvPicPr>
          <p:cNvPr id="27" name="Graphic 26" descr="Dog">
            <a:extLst>
              <a:ext uri="{FF2B5EF4-FFF2-40B4-BE49-F238E27FC236}">
                <a16:creationId xmlns:a16="http://schemas.microsoft.com/office/drawing/2014/main" id="{D87FA2B6-3EC3-7554-73A1-AF89E892BDB0}"/>
              </a:ext>
            </a:extLst>
          </p:cNvPr>
          <p:cNvPicPr>
            <a:picLocks noChangeAspect="1"/>
          </p:cNvPicPr>
          <p:nvPr/>
        </p:nvPicPr>
        <p:blipFill>
          <a:blip r:embed="rId29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0"/>
              </a:ext>
            </a:extLst>
          </a:blip>
          <a:stretch>
            <a:fillRect/>
          </a:stretch>
        </p:blipFill>
        <p:spPr>
          <a:xfrm>
            <a:off x="7984909" y="1251123"/>
            <a:ext cx="795796" cy="795796"/>
          </a:xfrm>
          <a:prstGeom prst="rect">
            <a:avLst/>
          </a:prstGeom>
        </p:spPr>
      </p:pic>
      <p:pic>
        <p:nvPicPr>
          <p:cNvPr id="29" name="Graphic 28" descr="Sheep">
            <a:extLst>
              <a:ext uri="{FF2B5EF4-FFF2-40B4-BE49-F238E27FC236}">
                <a16:creationId xmlns:a16="http://schemas.microsoft.com/office/drawing/2014/main" id="{64C1FB49-C797-E717-BD06-FFC1934E275D}"/>
              </a:ext>
            </a:extLst>
          </p:cNvPr>
          <p:cNvPicPr>
            <a:picLocks noChangeAspect="1"/>
          </p:cNvPicPr>
          <p:nvPr/>
        </p:nvPicPr>
        <p:blipFill>
          <a:blip r:embed="rId31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2"/>
              </a:ext>
            </a:extLst>
          </a:blip>
          <a:stretch>
            <a:fillRect/>
          </a:stretch>
        </p:blipFill>
        <p:spPr>
          <a:xfrm>
            <a:off x="9085156" y="1251123"/>
            <a:ext cx="795796" cy="795796"/>
          </a:xfrm>
          <a:prstGeom prst="rect">
            <a:avLst/>
          </a:prstGeom>
        </p:spPr>
      </p:pic>
      <p:pic>
        <p:nvPicPr>
          <p:cNvPr id="31" name="Graphic 30" descr="Rabbit">
            <a:extLst>
              <a:ext uri="{FF2B5EF4-FFF2-40B4-BE49-F238E27FC236}">
                <a16:creationId xmlns:a16="http://schemas.microsoft.com/office/drawing/2014/main" id="{8CDB412A-12C0-096C-09E9-142DDBB2D125}"/>
              </a:ext>
            </a:extLst>
          </p:cNvPr>
          <p:cNvPicPr>
            <a:picLocks noChangeAspect="1"/>
          </p:cNvPicPr>
          <p:nvPr/>
        </p:nvPicPr>
        <p:blipFill>
          <a:blip r:embed="rId33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4"/>
              </a:ext>
            </a:extLst>
          </a:blip>
          <a:stretch>
            <a:fillRect/>
          </a:stretch>
        </p:blipFill>
        <p:spPr>
          <a:xfrm>
            <a:off x="10185403" y="1251123"/>
            <a:ext cx="795796" cy="795796"/>
          </a:xfrm>
          <a:prstGeom prst="rect">
            <a:avLst/>
          </a:prstGeom>
        </p:spPr>
      </p:pic>
      <p:pic>
        <p:nvPicPr>
          <p:cNvPr id="33" name="Graphic 32" descr="Peacock">
            <a:extLst>
              <a:ext uri="{FF2B5EF4-FFF2-40B4-BE49-F238E27FC236}">
                <a16:creationId xmlns:a16="http://schemas.microsoft.com/office/drawing/2014/main" id="{FF9F55C2-0C9A-543C-AD51-06AD1783879E}"/>
              </a:ext>
            </a:extLst>
          </p:cNvPr>
          <p:cNvPicPr>
            <a:picLocks noChangeAspect="1"/>
          </p:cNvPicPr>
          <p:nvPr/>
        </p:nvPicPr>
        <p:blipFill>
          <a:blip r:embed="rId35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6"/>
              </a:ext>
            </a:extLst>
          </a:blip>
          <a:stretch>
            <a:fillRect/>
          </a:stretch>
        </p:blipFill>
        <p:spPr>
          <a:xfrm>
            <a:off x="11285645" y="1251123"/>
            <a:ext cx="795796" cy="795796"/>
          </a:xfrm>
          <a:prstGeom prst="rect">
            <a:avLst/>
          </a:prstGeom>
        </p:spPr>
      </p:pic>
      <p:sp>
        <p:nvSpPr>
          <p:cNvPr id="34" name="Oval 33">
            <a:extLst>
              <a:ext uri="{FF2B5EF4-FFF2-40B4-BE49-F238E27FC236}">
                <a16:creationId xmlns:a16="http://schemas.microsoft.com/office/drawing/2014/main" id="{04830A07-97EE-B94C-DCE1-18186151C97D}"/>
              </a:ext>
            </a:extLst>
          </p:cNvPr>
          <p:cNvSpPr/>
          <p:nvPr/>
        </p:nvSpPr>
        <p:spPr>
          <a:xfrm>
            <a:off x="499621" y="2046919"/>
            <a:ext cx="379103" cy="342427"/>
          </a:xfrm>
          <a:prstGeom prst="ellipse">
            <a:avLst/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rgbClr val="00B0F0"/>
                </a:solidFill>
              </a:rPr>
              <a:t>a</a:t>
            </a:r>
          </a:p>
        </p:txBody>
      </p:sp>
      <p:sp>
        <p:nvSpPr>
          <p:cNvPr id="35" name="Oval 34">
            <a:extLst>
              <a:ext uri="{FF2B5EF4-FFF2-40B4-BE49-F238E27FC236}">
                <a16:creationId xmlns:a16="http://schemas.microsoft.com/office/drawing/2014/main" id="{C95147D8-0DC4-6DF6-3E87-A2C7FE756388}"/>
              </a:ext>
            </a:extLst>
          </p:cNvPr>
          <p:cNvSpPr/>
          <p:nvPr/>
        </p:nvSpPr>
        <p:spPr>
          <a:xfrm>
            <a:off x="1594886" y="2046919"/>
            <a:ext cx="379103" cy="342427"/>
          </a:xfrm>
          <a:prstGeom prst="ellipse">
            <a:avLst/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rgbClr val="00B0F0"/>
                </a:solidFill>
              </a:rPr>
              <a:t>b</a:t>
            </a:r>
          </a:p>
        </p:txBody>
      </p:sp>
      <p:sp>
        <p:nvSpPr>
          <p:cNvPr id="36" name="Oval 35">
            <a:extLst>
              <a:ext uri="{FF2B5EF4-FFF2-40B4-BE49-F238E27FC236}">
                <a16:creationId xmlns:a16="http://schemas.microsoft.com/office/drawing/2014/main" id="{D40EBB3D-7FBE-D915-E26B-43C1006CA832}"/>
              </a:ext>
            </a:extLst>
          </p:cNvPr>
          <p:cNvSpPr/>
          <p:nvPr/>
        </p:nvSpPr>
        <p:spPr>
          <a:xfrm>
            <a:off x="2690151" y="2046919"/>
            <a:ext cx="379103" cy="342427"/>
          </a:xfrm>
          <a:prstGeom prst="ellipse">
            <a:avLst/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rgbClr val="00B0F0"/>
                </a:solidFill>
              </a:rPr>
              <a:t>c</a:t>
            </a:r>
          </a:p>
        </p:txBody>
      </p:sp>
      <p:sp>
        <p:nvSpPr>
          <p:cNvPr id="37" name="Oval 36">
            <a:extLst>
              <a:ext uri="{FF2B5EF4-FFF2-40B4-BE49-F238E27FC236}">
                <a16:creationId xmlns:a16="http://schemas.microsoft.com/office/drawing/2014/main" id="{B0DBFAEC-3535-2837-323D-8C2A5D47C81E}"/>
              </a:ext>
            </a:extLst>
          </p:cNvPr>
          <p:cNvSpPr/>
          <p:nvPr/>
        </p:nvSpPr>
        <p:spPr>
          <a:xfrm>
            <a:off x="3785416" y="2046919"/>
            <a:ext cx="379103" cy="342427"/>
          </a:xfrm>
          <a:prstGeom prst="ellipse">
            <a:avLst/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rgbClr val="00B0F0"/>
                </a:solidFill>
              </a:rPr>
              <a:t>d</a:t>
            </a:r>
          </a:p>
        </p:txBody>
      </p:sp>
      <p:sp>
        <p:nvSpPr>
          <p:cNvPr id="38" name="Oval 37">
            <a:extLst>
              <a:ext uri="{FF2B5EF4-FFF2-40B4-BE49-F238E27FC236}">
                <a16:creationId xmlns:a16="http://schemas.microsoft.com/office/drawing/2014/main" id="{E1DE3D18-4159-ACE5-D84E-7EDA9FCD90F0}"/>
              </a:ext>
            </a:extLst>
          </p:cNvPr>
          <p:cNvSpPr/>
          <p:nvPr/>
        </p:nvSpPr>
        <p:spPr>
          <a:xfrm>
            <a:off x="4880681" y="2046919"/>
            <a:ext cx="379103" cy="342427"/>
          </a:xfrm>
          <a:prstGeom prst="ellipse">
            <a:avLst/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rgbClr val="00B0F0"/>
                </a:solidFill>
              </a:rPr>
              <a:t>e</a:t>
            </a:r>
          </a:p>
        </p:txBody>
      </p:sp>
      <p:sp>
        <p:nvSpPr>
          <p:cNvPr id="39" name="Oval 38">
            <a:extLst>
              <a:ext uri="{FF2B5EF4-FFF2-40B4-BE49-F238E27FC236}">
                <a16:creationId xmlns:a16="http://schemas.microsoft.com/office/drawing/2014/main" id="{EEDC39A3-0D77-ABD1-74A3-B17DE9F179A9}"/>
              </a:ext>
            </a:extLst>
          </p:cNvPr>
          <p:cNvSpPr/>
          <p:nvPr/>
        </p:nvSpPr>
        <p:spPr>
          <a:xfrm>
            <a:off x="5975946" y="2046919"/>
            <a:ext cx="379103" cy="342427"/>
          </a:xfrm>
          <a:prstGeom prst="ellipse">
            <a:avLst/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rgbClr val="00B0F0"/>
                </a:solidFill>
              </a:rPr>
              <a:t>f</a:t>
            </a:r>
          </a:p>
        </p:txBody>
      </p:sp>
      <p:sp>
        <p:nvSpPr>
          <p:cNvPr id="40" name="Oval 39">
            <a:extLst>
              <a:ext uri="{FF2B5EF4-FFF2-40B4-BE49-F238E27FC236}">
                <a16:creationId xmlns:a16="http://schemas.microsoft.com/office/drawing/2014/main" id="{0AB4AF24-DD1B-792B-398C-1DD415A60712}"/>
              </a:ext>
            </a:extLst>
          </p:cNvPr>
          <p:cNvSpPr/>
          <p:nvPr/>
        </p:nvSpPr>
        <p:spPr>
          <a:xfrm>
            <a:off x="7071211" y="2046919"/>
            <a:ext cx="379103" cy="342427"/>
          </a:xfrm>
          <a:prstGeom prst="ellipse">
            <a:avLst/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rgbClr val="00B0F0"/>
                </a:solidFill>
              </a:rPr>
              <a:t>g</a:t>
            </a:r>
          </a:p>
        </p:txBody>
      </p:sp>
      <p:sp>
        <p:nvSpPr>
          <p:cNvPr id="41" name="Oval 40">
            <a:extLst>
              <a:ext uri="{FF2B5EF4-FFF2-40B4-BE49-F238E27FC236}">
                <a16:creationId xmlns:a16="http://schemas.microsoft.com/office/drawing/2014/main" id="{D854E8B0-20D7-6E00-04A2-70D906D6E818}"/>
              </a:ext>
            </a:extLst>
          </p:cNvPr>
          <p:cNvSpPr/>
          <p:nvPr/>
        </p:nvSpPr>
        <p:spPr>
          <a:xfrm>
            <a:off x="8166476" y="2046919"/>
            <a:ext cx="379103" cy="342427"/>
          </a:xfrm>
          <a:prstGeom prst="ellipse">
            <a:avLst/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rgbClr val="00B0F0"/>
                </a:solidFill>
              </a:rPr>
              <a:t>h</a:t>
            </a:r>
          </a:p>
        </p:txBody>
      </p:sp>
      <p:sp>
        <p:nvSpPr>
          <p:cNvPr id="42" name="Oval 41">
            <a:extLst>
              <a:ext uri="{FF2B5EF4-FFF2-40B4-BE49-F238E27FC236}">
                <a16:creationId xmlns:a16="http://schemas.microsoft.com/office/drawing/2014/main" id="{CDEAD4A2-EF99-F39F-3333-1A9412392F05}"/>
              </a:ext>
            </a:extLst>
          </p:cNvPr>
          <p:cNvSpPr/>
          <p:nvPr/>
        </p:nvSpPr>
        <p:spPr>
          <a:xfrm>
            <a:off x="9261741" y="2046919"/>
            <a:ext cx="379103" cy="342427"/>
          </a:xfrm>
          <a:prstGeom prst="ellipse">
            <a:avLst/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err="1">
                <a:solidFill>
                  <a:srgbClr val="00B0F0"/>
                </a:solidFill>
              </a:rPr>
              <a:t>i</a:t>
            </a:r>
            <a:endParaRPr lang="en-US" sz="2000" dirty="0">
              <a:solidFill>
                <a:srgbClr val="00B0F0"/>
              </a:solidFill>
            </a:endParaRPr>
          </a:p>
        </p:txBody>
      </p:sp>
      <p:sp>
        <p:nvSpPr>
          <p:cNvPr id="43" name="Oval 42">
            <a:extLst>
              <a:ext uri="{FF2B5EF4-FFF2-40B4-BE49-F238E27FC236}">
                <a16:creationId xmlns:a16="http://schemas.microsoft.com/office/drawing/2014/main" id="{7064CD95-EA4E-F506-27E4-1B2C92ECE3F0}"/>
              </a:ext>
            </a:extLst>
          </p:cNvPr>
          <p:cNvSpPr/>
          <p:nvPr/>
        </p:nvSpPr>
        <p:spPr>
          <a:xfrm>
            <a:off x="10357006" y="2046919"/>
            <a:ext cx="379103" cy="342427"/>
          </a:xfrm>
          <a:prstGeom prst="ellipse">
            <a:avLst/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rgbClr val="00B0F0"/>
                </a:solidFill>
              </a:rPr>
              <a:t>j</a:t>
            </a:r>
          </a:p>
        </p:txBody>
      </p:sp>
      <p:sp>
        <p:nvSpPr>
          <p:cNvPr id="44" name="Oval 43">
            <a:extLst>
              <a:ext uri="{FF2B5EF4-FFF2-40B4-BE49-F238E27FC236}">
                <a16:creationId xmlns:a16="http://schemas.microsoft.com/office/drawing/2014/main" id="{91E1FA1A-D923-0B29-4A57-57E7CB720A38}"/>
              </a:ext>
            </a:extLst>
          </p:cNvPr>
          <p:cNvSpPr/>
          <p:nvPr/>
        </p:nvSpPr>
        <p:spPr>
          <a:xfrm>
            <a:off x="11452267" y="2046919"/>
            <a:ext cx="379103" cy="342427"/>
          </a:xfrm>
          <a:prstGeom prst="ellipse">
            <a:avLst/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rgbClr val="00B0F0"/>
                </a:solidFill>
              </a:rPr>
              <a:t>k</a:t>
            </a:r>
          </a:p>
        </p:txBody>
      </p:sp>
      <p:pic>
        <p:nvPicPr>
          <p:cNvPr id="45" name="father">
            <a:hlinkClick r:id="" action="ppaction://media"/>
            <a:extLst>
              <a:ext uri="{FF2B5EF4-FFF2-40B4-BE49-F238E27FC236}">
                <a16:creationId xmlns:a16="http://schemas.microsoft.com/office/drawing/2014/main" id="{D6B61AD5-19C5-D3B8-1C7D-0AAAC061D54D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37"/>
          <a:stretch>
            <a:fillRect/>
          </a:stretch>
        </p:blipFill>
        <p:spPr>
          <a:xfrm>
            <a:off x="11594078" y="321734"/>
            <a:ext cx="487363" cy="487363"/>
          </a:xfrm>
          <a:prstGeom prst="rect">
            <a:avLst/>
          </a:prstGeom>
        </p:spPr>
      </p:pic>
      <p:pic>
        <p:nvPicPr>
          <p:cNvPr id="46" name="mother">
            <a:hlinkClick r:id="" action="ppaction://media"/>
            <a:extLst>
              <a:ext uri="{FF2B5EF4-FFF2-40B4-BE49-F238E27FC236}">
                <a16:creationId xmlns:a16="http://schemas.microsoft.com/office/drawing/2014/main" id="{D56F5879-2A25-EE19-353E-487557AACFEB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37"/>
          <a:stretch>
            <a:fillRect/>
          </a:stretch>
        </p:blipFill>
        <p:spPr>
          <a:xfrm>
            <a:off x="11594078" y="321734"/>
            <a:ext cx="487363" cy="487363"/>
          </a:xfrm>
          <a:prstGeom prst="rect">
            <a:avLst/>
          </a:prstGeom>
        </p:spPr>
      </p:pic>
      <p:pic>
        <p:nvPicPr>
          <p:cNvPr id="47" name="brother">
            <a:hlinkClick r:id="" action="ppaction://media"/>
            <a:extLst>
              <a:ext uri="{FF2B5EF4-FFF2-40B4-BE49-F238E27FC236}">
                <a16:creationId xmlns:a16="http://schemas.microsoft.com/office/drawing/2014/main" id="{18CFE742-5F54-0484-0543-40D9FABA5781}"/>
              </a:ext>
            </a:extLst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37"/>
          <a:stretch>
            <a:fillRect/>
          </a:stretch>
        </p:blipFill>
        <p:spPr>
          <a:xfrm>
            <a:off x="11594078" y="321734"/>
            <a:ext cx="487363" cy="487363"/>
          </a:xfrm>
          <a:prstGeom prst="rect">
            <a:avLst/>
          </a:prstGeom>
        </p:spPr>
      </p:pic>
      <p:pic>
        <p:nvPicPr>
          <p:cNvPr id="48" name="sister">
            <a:hlinkClick r:id="" action="ppaction://media"/>
            <a:extLst>
              <a:ext uri="{FF2B5EF4-FFF2-40B4-BE49-F238E27FC236}">
                <a16:creationId xmlns:a16="http://schemas.microsoft.com/office/drawing/2014/main" id="{BA1CC5C6-22DE-0172-D8A4-242FFF56B80F}"/>
              </a:ext>
            </a:extLst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37"/>
          <a:stretch>
            <a:fillRect/>
          </a:stretch>
        </p:blipFill>
        <p:spPr>
          <a:xfrm>
            <a:off x="11594078" y="321734"/>
            <a:ext cx="487363" cy="487363"/>
          </a:xfrm>
          <a:prstGeom prst="rect">
            <a:avLst/>
          </a:prstGeom>
        </p:spPr>
      </p:pic>
      <p:pic>
        <p:nvPicPr>
          <p:cNvPr id="49" name="brother">
            <a:hlinkClick r:id="" action="ppaction://media"/>
            <a:extLst>
              <a:ext uri="{FF2B5EF4-FFF2-40B4-BE49-F238E27FC236}">
                <a16:creationId xmlns:a16="http://schemas.microsoft.com/office/drawing/2014/main" id="{D137B478-96F7-E324-09DB-B67A6581DE14}"/>
              </a:ext>
            </a:extLst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37"/>
          <a:stretch>
            <a:fillRect/>
          </a:stretch>
        </p:blipFill>
        <p:spPr>
          <a:xfrm>
            <a:off x="11594078" y="321734"/>
            <a:ext cx="487363" cy="487363"/>
          </a:xfrm>
          <a:prstGeom prst="rect">
            <a:avLst/>
          </a:prstGeom>
        </p:spPr>
      </p:pic>
      <p:pic>
        <p:nvPicPr>
          <p:cNvPr id="50" name="brother">
            <a:hlinkClick r:id="" action="ppaction://media"/>
            <a:extLst>
              <a:ext uri="{FF2B5EF4-FFF2-40B4-BE49-F238E27FC236}">
                <a16:creationId xmlns:a16="http://schemas.microsoft.com/office/drawing/2014/main" id="{FD3FBE8E-E807-C07E-4FD6-01463171AE99}"/>
              </a:ext>
            </a:extLst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37"/>
          <a:stretch>
            <a:fillRect/>
          </a:stretch>
        </p:blipFill>
        <p:spPr>
          <a:xfrm>
            <a:off x="11594078" y="321734"/>
            <a:ext cx="487363" cy="487363"/>
          </a:xfrm>
          <a:prstGeom prst="rect">
            <a:avLst/>
          </a:prstGeom>
        </p:spPr>
      </p:pic>
      <p:pic>
        <p:nvPicPr>
          <p:cNvPr id="51" name="brother">
            <a:hlinkClick r:id="" action="ppaction://media"/>
            <a:extLst>
              <a:ext uri="{FF2B5EF4-FFF2-40B4-BE49-F238E27FC236}">
                <a16:creationId xmlns:a16="http://schemas.microsoft.com/office/drawing/2014/main" id="{14BC5147-261E-A439-0F1C-7167406A6476}"/>
              </a:ext>
            </a:extLst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37"/>
          <a:stretch>
            <a:fillRect/>
          </a:stretch>
        </p:blipFill>
        <p:spPr>
          <a:xfrm>
            <a:off x="11594078" y="321734"/>
            <a:ext cx="487363" cy="487363"/>
          </a:xfrm>
          <a:prstGeom prst="rect">
            <a:avLst/>
          </a:prstGeom>
        </p:spPr>
      </p:pic>
      <p:pic>
        <p:nvPicPr>
          <p:cNvPr id="52" name="father">
            <a:hlinkClick r:id="" action="ppaction://media"/>
            <a:extLst>
              <a:ext uri="{FF2B5EF4-FFF2-40B4-BE49-F238E27FC236}">
                <a16:creationId xmlns:a16="http://schemas.microsoft.com/office/drawing/2014/main" id="{EF8D4DF5-8465-263F-629E-52CF1ABFD2B0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37"/>
          <a:stretch>
            <a:fillRect/>
          </a:stretch>
        </p:blipFill>
        <p:spPr>
          <a:xfrm>
            <a:off x="11594078" y="321734"/>
            <a:ext cx="487363" cy="487363"/>
          </a:xfrm>
          <a:prstGeom prst="rect">
            <a:avLst/>
          </a:prstGeom>
        </p:spPr>
      </p:pic>
      <p:pic>
        <p:nvPicPr>
          <p:cNvPr id="53" name="father">
            <a:hlinkClick r:id="" action="ppaction://media"/>
            <a:extLst>
              <a:ext uri="{FF2B5EF4-FFF2-40B4-BE49-F238E27FC236}">
                <a16:creationId xmlns:a16="http://schemas.microsoft.com/office/drawing/2014/main" id="{4A3F0F13-D732-803E-E1AA-09EE3E734B09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37"/>
          <a:stretch>
            <a:fillRect/>
          </a:stretch>
        </p:blipFill>
        <p:spPr>
          <a:xfrm>
            <a:off x="11594078" y="321734"/>
            <a:ext cx="487363" cy="487363"/>
          </a:xfrm>
          <a:prstGeom prst="rect">
            <a:avLst/>
          </a:prstGeom>
        </p:spPr>
      </p:pic>
      <p:pic>
        <p:nvPicPr>
          <p:cNvPr id="54" name="mother">
            <a:hlinkClick r:id="" action="ppaction://media"/>
            <a:extLst>
              <a:ext uri="{FF2B5EF4-FFF2-40B4-BE49-F238E27FC236}">
                <a16:creationId xmlns:a16="http://schemas.microsoft.com/office/drawing/2014/main" id="{518F038F-D877-7291-D4DC-683CA1D21641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37"/>
          <a:stretch>
            <a:fillRect/>
          </a:stretch>
        </p:blipFill>
        <p:spPr>
          <a:xfrm>
            <a:off x="11594078" y="321734"/>
            <a:ext cx="487363" cy="487363"/>
          </a:xfrm>
          <a:prstGeom prst="rect">
            <a:avLst/>
          </a:prstGeom>
        </p:spPr>
      </p:pic>
      <p:pic>
        <p:nvPicPr>
          <p:cNvPr id="55" name="sister">
            <a:hlinkClick r:id="" action="ppaction://media"/>
            <a:extLst>
              <a:ext uri="{FF2B5EF4-FFF2-40B4-BE49-F238E27FC236}">
                <a16:creationId xmlns:a16="http://schemas.microsoft.com/office/drawing/2014/main" id="{24851981-9532-1F51-D049-627B4AD01C8A}"/>
              </a:ext>
            </a:extLst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37"/>
          <a:stretch>
            <a:fillRect/>
          </a:stretch>
        </p:blipFill>
        <p:spPr>
          <a:xfrm>
            <a:off x="11594078" y="321734"/>
            <a:ext cx="487363" cy="487363"/>
          </a:xfrm>
          <a:prstGeom prst="rect">
            <a:avLst/>
          </a:prstGeom>
        </p:spPr>
      </p:pic>
      <p:sp>
        <p:nvSpPr>
          <p:cNvPr id="56" name="TextBox 55">
            <a:extLst>
              <a:ext uri="{FF2B5EF4-FFF2-40B4-BE49-F238E27FC236}">
                <a16:creationId xmlns:a16="http://schemas.microsoft.com/office/drawing/2014/main" id="{1547E787-3E1E-4E06-49F8-9E1CBC0678D6}"/>
              </a:ext>
            </a:extLst>
          </p:cNvPr>
          <p:cNvSpPr txBox="1"/>
          <p:nvPr/>
        </p:nvSpPr>
        <p:spPr>
          <a:xfrm>
            <a:off x="8166476" y="5995447"/>
            <a:ext cx="40055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>
                <a:solidFill>
                  <a:srgbClr val="FF0000"/>
                </a:solidFill>
              </a:rPr>
              <a:t>Click on the animals to play audios.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027B7D90-5D36-D3EF-F513-D2CC5B677FE7}"/>
              </a:ext>
            </a:extLst>
          </p:cNvPr>
          <p:cNvSpPr/>
          <p:nvPr/>
        </p:nvSpPr>
        <p:spPr>
          <a:xfrm>
            <a:off x="110559" y="321734"/>
            <a:ext cx="1863430" cy="606799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bg1"/>
                </a:solidFill>
              </a:rPr>
              <a:t>Activity 1</a:t>
            </a:r>
          </a:p>
        </p:txBody>
      </p:sp>
    </p:spTree>
    <p:extLst>
      <p:ext uri="{BB962C8B-B14F-4D97-AF65-F5344CB8AC3E}">
        <p14:creationId xmlns:p14="http://schemas.microsoft.com/office/powerpoint/2010/main" val="234539872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000"/>
                            </p:stCondLst>
                            <p:childTnLst>
                              <p:par>
                                <p:cTn id="34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500"/>
                            </p:stCondLst>
                            <p:childTnLst>
                              <p:par>
                                <p:cTn id="38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2000"/>
                            </p:stCondLst>
                            <p:childTnLst>
                              <p:par>
                                <p:cTn id="4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2500"/>
                            </p:stCondLst>
                            <p:childTnLst>
                              <p:par>
                                <p:cTn id="46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3000"/>
                            </p:stCondLst>
                            <p:childTnLst>
                              <p:par>
                                <p:cTn id="50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3500"/>
                            </p:stCondLst>
                            <p:childTnLst>
                              <p:par>
                                <p:cTn id="54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4000"/>
                            </p:stCondLst>
                            <p:childTnLst>
                              <p:par>
                                <p:cTn id="58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4500"/>
                            </p:stCondLst>
                            <p:childTnLst>
                              <p:par>
                                <p:cTn id="6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5000"/>
                            </p:stCondLst>
                            <p:childTnLst>
                              <p:par>
                                <p:cTn id="66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5500"/>
                            </p:stCondLst>
                            <p:childTnLst>
                              <p:par>
                                <p:cTn id="70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6000"/>
                            </p:stCondLst>
                            <p:childTnLst>
                              <p:par>
                                <p:cTn id="7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7000"/>
                            </p:stCondLst>
                            <p:childTnLst>
                              <p:par>
                                <p:cTn id="8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8000"/>
                            </p:stCondLst>
                            <p:childTnLst>
                              <p:par>
                                <p:cTn id="8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9000"/>
                            </p:stCondLst>
                            <p:childTnLst>
                              <p:par>
                                <p:cTn id="9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10000"/>
                            </p:stCondLst>
                            <p:childTnLst>
                              <p:par>
                                <p:cTn id="9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11000"/>
                            </p:stCondLst>
                            <p:childTnLst>
                              <p:par>
                                <p:cTn id="10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12000"/>
                            </p:stCondLst>
                            <p:childTnLst>
                              <p:par>
                                <p:cTn id="11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13000"/>
                            </p:stCondLst>
                            <p:childTnLst>
                              <p:par>
                                <p:cTn id="11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8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9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>
                            <p:stCondLst>
                              <p:cond delay="14000"/>
                            </p:stCondLst>
                            <p:childTnLst>
                              <p:par>
                                <p:cTn id="12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4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5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7" fill="hold">
                            <p:stCondLst>
                              <p:cond delay="15000"/>
                            </p:stCondLst>
                            <p:childTnLst>
                              <p:par>
                                <p:cTn id="12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0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1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3" fill="hold">
                            <p:stCondLst>
                              <p:cond delay="16000"/>
                            </p:stCondLst>
                            <p:childTnLst>
                              <p:par>
                                <p:cTn id="13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6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7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13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5"/>
                </p:tgtEl>
              </p:cMediaNode>
            </p:audio>
            <p:audio>
              <p:cMediaNode vol="80000" showWhenStopped="0">
                <p:cTn id="14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6"/>
                </p:tgtEl>
              </p:cMediaNode>
            </p:audio>
            <p:audio>
              <p:cMediaNode vol="80000" showWhenStopped="0">
                <p:cTn id="14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7"/>
                </p:tgtEl>
              </p:cMediaNode>
            </p:audio>
            <p:audio>
              <p:cMediaNode vol="80000" showWhenStopped="0">
                <p:cTn id="14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8"/>
                </p:tgtEl>
              </p:cMediaNode>
            </p:audio>
            <p:audio>
              <p:cMediaNode vol="80000" showWhenStopped="0">
                <p:cTn id="14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9"/>
                </p:tgtEl>
              </p:cMediaNode>
            </p:audio>
            <p:audio>
              <p:cMediaNode vol="80000" showWhenStopped="0">
                <p:cTn id="14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0"/>
                </p:tgtEl>
              </p:cMediaNode>
            </p:audio>
            <p:audio>
              <p:cMediaNode vol="80000" showWhenStopped="0">
                <p:cTn id="14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1"/>
                </p:tgtEl>
              </p:cMediaNode>
            </p:audio>
            <p:audio>
              <p:cMediaNode vol="80000" showWhenStopped="0">
                <p:cTn id="14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2"/>
                </p:tgtEl>
              </p:cMediaNode>
            </p:audio>
            <p:audio>
              <p:cMediaNode vol="80000" showWhenStopped="0">
                <p:cTn id="14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3"/>
                </p:tgtEl>
              </p:cMediaNode>
            </p:audio>
            <p:audio>
              <p:cMediaNode vol="80000" showWhenStopped="0">
                <p:cTn id="14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4"/>
                </p:tgtEl>
              </p:cMediaNode>
            </p:audio>
            <p:audio>
              <p:cMediaNode vol="80000" showWhenStopped="0">
                <p:cTn id="14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5"/>
                </p:tgtEl>
              </p:cMediaNode>
            </p:audio>
            <p:seq concurrent="1" nextAc="seek">
              <p:cTn id="150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1" fill="hold">
                      <p:stCondLst>
                        <p:cond delay="0"/>
                      </p:stCondLst>
                      <p:childTnLst>
                        <p:par>
                          <p:cTn id="152" fill="hold">
                            <p:stCondLst>
                              <p:cond delay="0"/>
                            </p:stCondLst>
                            <p:childTnLst>
                              <p:par>
                                <p:cTn id="15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54" dur="1488" fill="hold"/>
                                        <p:tgtEl>
                                          <p:spTgt spid="4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55" presetID="19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5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animClr clrSpc="rgb" dir="cw">
                                      <p:cBhvr>
                                        <p:cTn id="15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15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160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1" fill="hold">
                      <p:stCondLst>
                        <p:cond delay="0"/>
                      </p:stCondLst>
                      <p:childTnLst>
                        <p:par>
                          <p:cTn id="162" fill="hold">
                            <p:stCondLst>
                              <p:cond delay="0"/>
                            </p:stCondLst>
                            <p:childTnLst>
                              <p:par>
                                <p:cTn id="16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64" dur="1440" fill="hold"/>
                                        <p:tgtEl>
                                          <p:spTgt spid="4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65" presetID="19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6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animClr clrSpc="rgb" dir="cw">
                                      <p:cBhvr>
                                        <p:cTn id="16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16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170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1" fill="hold">
                      <p:stCondLst>
                        <p:cond delay="0"/>
                      </p:stCondLst>
                      <p:childTnLst>
                        <p:par>
                          <p:cTn id="172" fill="hold">
                            <p:stCondLst>
                              <p:cond delay="0"/>
                            </p:stCondLst>
                            <p:childTnLst>
                              <p:par>
                                <p:cTn id="17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74" dur="1488" fill="hold"/>
                                        <p:tgtEl>
                                          <p:spTgt spid="4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75" presetID="19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7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animClr clrSpc="rgb" dir="cw">
                                      <p:cBhvr>
                                        <p:cTn id="17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17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180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1" fill="hold">
                      <p:stCondLst>
                        <p:cond delay="0"/>
                      </p:stCondLst>
                      <p:childTnLst>
                        <p:par>
                          <p:cTn id="182" fill="hold">
                            <p:stCondLst>
                              <p:cond delay="0"/>
                            </p:stCondLst>
                            <p:childTnLst>
                              <p:par>
                                <p:cTn id="18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4" dur="1392" fill="hold"/>
                                        <p:tgtEl>
                                          <p:spTgt spid="4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85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86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187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88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189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0" fill="hold">
                      <p:stCondLst>
                        <p:cond delay="0"/>
                      </p:stCondLst>
                      <p:childTnLst>
                        <p:par>
                          <p:cTn id="191" fill="hold">
                            <p:stCondLst>
                              <p:cond delay="0"/>
                            </p:stCondLst>
                            <p:childTnLst>
                              <p:par>
                                <p:cTn id="19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93" dur="1440" fill="hold"/>
                                        <p:tgtEl>
                                          <p:spTgt spid="5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94" presetID="19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9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animClr clrSpc="rgb" dir="cw">
                                      <p:cBhvr>
                                        <p:cTn id="19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19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9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199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0" fill="hold">
                      <p:stCondLst>
                        <p:cond delay="0"/>
                      </p:stCondLst>
                      <p:childTnLst>
                        <p:par>
                          <p:cTn id="201" fill="hold">
                            <p:stCondLst>
                              <p:cond delay="0"/>
                            </p:stCondLst>
                            <p:childTnLst>
                              <p:par>
                                <p:cTn id="20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03" dur="1392" fill="hold"/>
                                        <p:tgtEl>
                                          <p:spTgt spid="5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204" presetID="19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0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animClr clrSpc="rgb" dir="cw">
                                      <p:cBhvr>
                                        <p:cTn id="20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20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0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209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0" fill="hold">
                      <p:stCondLst>
                        <p:cond delay="0"/>
                      </p:stCondLst>
                      <p:childTnLst>
                        <p:par>
                          <p:cTn id="211" fill="hold">
                            <p:stCondLst>
                              <p:cond delay="0"/>
                            </p:stCondLst>
                            <p:childTnLst>
                              <p:par>
                                <p:cTn id="21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13" dur="1440" fill="hold"/>
                                        <p:tgtEl>
                                          <p:spTgt spid="5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214" presetID="19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1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animClr clrSpc="rgb" dir="cw">
                                      <p:cBhvr>
                                        <p:cTn id="21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21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1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219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0" fill="hold">
                      <p:stCondLst>
                        <p:cond delay="0"/>
                      </p:stCondLst>
                      <p:childTnLst>
                        <p:par>
                          <p:cTn id="221" fill="hold">
                            <p:stCondLst>
                              <p:cond delay="0"/>
                            </p:stCondLst>
                            <p:childTnLst>
                              <p:par>
                                <p:cTn id="22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23" dur="1488" fill="hold"/>
                                        <p:tgtEl>
                                          <p:spTgt spid="5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224" presetID="19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2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animClr clrSpc="rgb" dir="cw">
                                      <p:cBhvr>
                                        <p:cTn id="22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22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2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229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0" fill="hold">
                      <p:stCondLst>
                        <p:cond delay="0"/>
                      </p:stCondLst>
                      <p:childTnLst>
                        <p:par>
                          <p:cTn id="231" fill="hold">
                            <p:stCondLst>
                              <p:cond delay="0"/>
                            </p:stCondLst>
                            <p:childTnLst>
                              <p:par>
                                <p:cTn id="23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33" dur="1536" fill="hold"/>
                                        <p:tgtEl>
                                          <p:spTgt spid="4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234" presetID="19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35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animClr clrSpc="rgb" dir="cw">
                                      <p:cBhvr>
                                        <p:cTn id="236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23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3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239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0" fill="hold">
                      <p:stCondLst>
                        <p:cond delay="0"/>
                      </p:stCondLst>
                      <p:childTnLst>
                        <p:par>
                          <p:cTn id="241" fill="hold">
                            <p:stCondLst>
                              <p:cond delay="0"/>
                            </p:stCondLst>
                            <p:childTnLst>
                              <p:par>
                                <p:cTn id="24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43" dur="1536" fill="hold"/>
                                        <p:tgtEl>
                                          <p:spTgt spid="5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244" presetID="19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4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animClr clrSpc="rgb" dir="cw">
                                      <p:cBhvr>
                                        <p:cTn id="24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24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4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249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0" fill="hold">
                      <p:stCondLst>
                        <p:cond delay="0"/>
                      </p:stCondLst>
                      <p:childTnLst>
                        <p:par>
                          <p:cTn id="251" fill="hold">
                            <p:stCondLst>
                              <p:cond delay="0"/>
                            </p:stCondLst>
                            <p:childTnLst>
                              <p:par>
                                <p:cTn id="252" presetID="19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5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animClr clrSpc="rgb" dir="cw">
                                      <p:cBhvr>
                                        <p:cTn id="25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25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5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58" dur="1488" fill="hold"/>
                                        <p:tgtEl>
                                          <p:spTgt spid="5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10" grpId="0" animBg="1"/>
      <p:bldP spid="11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40" grpId="0" animBg="1"/>
      <p:bldP spid="41" grpId="0" animBg="1"/>
      <p:bldP spid="42" grpId="0" animBg="1"/>
      <p:bldP spid="43" grpId="0" animBg="1"/>
      <p:bldP spid="4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3A3C6B98-5284-3D3C-904C-FBC371CB0DC1}"/>
              </a:ext>
            </a:extLst>
          </p:cNvPr>
          <p:cNvSpPr/>
          <p:nvPr/>
        </p:nvSpPr>
        <p:spPr>
          <a:xfrm>
            <a:off x="2107710" y="397053"/>
            <a:ext cx="8942656" cy="407505"/>
          </a:xfrm>
          <a:prstGeom prst="roundRect">
            <a:avLst>
              <a:gd name="adj" fmla="val 50000"/>
            </a:avLst>
          </a:prstGeom>
          <a:ln>
            <a:solidFill>
              <a:srgbClr val="F7912C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accent6">
                    <a:lumMod val="75000"/>
                  </a:schemeClr>
                </a:solidFill>
              </a:rPr>
              <a:t>Look at the pictures and say the right number</a:t>
            </a: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9D8C8E86-B8D6-8D4F-E260-D84DF1AEAB60}"/>
              </a:ext>
            </a:extLst>
          </p:cNvPr>
          <p:cNvGrpSpPr/>
          <p:nvPr/>
        </p:nvGrpSpPr>
        <p:grpSpPr>
          <a:xfrm>
            <a:off x="141402" y="3544479"/>
            <a:ext cx="2450577" cy="2430151"/>
            <a:chOff x="141402" y="3544479"/>
            <a:chExt cx="2450577" cy="2430151"/>
          </a:xfrm>
        </p:grpSpPr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4CEC6349-C836-432D-50A4-DB4D9423DE6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29779" y="3621955"/>
              <a:ext cx="2362200" cy="2352675"/>
            </a:xfrm>
            <a:prstGeom prst="round2DiagRect">
              <a:avLst>
                <a:gd name="adj1" fmla="val 16667"/>
                <a:gd name="adj2" fmla="val 0"/>
              </a:avLst>
            </a:prstGeom>
            <a:ln w="88900" cap="sq">
              <a:solidFill>
                <a:srgbClr val="FFFFFF"/>
              </a:solidFill>
              <a:miter lim="800000"/>
            </a:ln>
            <a:effectLst>
              <a:outerShdw blurRad="254000" algn="tl" rotWithShape="0">
                <a:srgbClr val="000000">
                  <a:alpha val="43000"/>
                </a:srgbClr>
              </a:outerShdw>
            </a:effectLst>
          </p:spPr>
        </p:pic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D1F94A65-C98F-ED45-93C5-B5659463E88E}"/>
                </a:ext>
              </a:extLst>
            </p:cNvPr>
            <p:cNvSpPr/>
            <p:nvPr/>
          </p:nvSpPr>
          <p:spPr>
            <a:xfrm>
              <a:off x="141402" y="3544479"/>
              <a:ext cx="424206" cy="443060"/>
            </a:xfrm>
            <a:prstGeom prst="ellipse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400" dirty="0">
                  <a:solidFill>
                    <a:srgbClr val="F7912C"/>
                  </a:solidFill>
                </a:rPr>
                <a:t>1</a:t>
              </a:r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524A0E62-465B-DEDD-3AB9-808B8F089490}"/>
              </a:ext>
            </a:extLst>
          </p:cNvPr>
          <p:cNvGrpSpPr/>
          <p:nvPr/>
        </p:nvGrpSpPr>
        <p:grpSpPr>
          <a:xfrm>
            <a:off x="2978478" y="1028699"/>
            <a:ext cx="2457450" cy="2314575"/>
            <a:chOff x="2978478" y="1028699"/>
            <a:chExt cx="2457450" cy="2314575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D9A66AC4-5E70-6A75-7CD2-2EA1ED635CD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978478" y="1028699"/>
              <a:ext cx="2457450" cy="2314575"/>
            </a:xfrm>
            <a:prstGeom prst="round2DiagRect">
              <a:avLst>
                <a:gd name="adj1" fmla="val 16667"/>
                <a:gd name="adj2" fmla="val 0"/>
              </a:avLst>
            </a:prstGeom>
            <a:ln w="88900" cap="sq">
              <a:solidFill>
                <a:srgbClr val="FFFFFF"/>
              </a:solidFill>
              <a:miter lim="800000"/>
            </a:ln>
            <a:effectLst>
              <a:outerShdw blurRad="254000" algn="tl" rotWithShape="0">
                <a:srgbClr val="000000">
                  <a:alpha val="43000"/>
                </a:srgbClr>
              </a:outerShdw>
            </a:effectLst>
          </p:spPr>
        </p:pic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62FD0745-E0E4-9CC9-A690-2274287BDF03}"/>
                </a:ext>
              </a:extLst>
            </p:cNvPr>
            <p:cNvSpPr/>
            <p:nvPr/>
          </p:nvSpPr>
          <p:spPr>
            <a:xfrm>
              <a:off x="2978478" y="1028699"/>
              <a:ext cx="424206" cy="443060"/>
            </a:xfrm>
            <a:prstGeom prst="ellipse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400" dirty="0">
                  <a:solidFill>
                    <a:srgbClr val="F7912C"/>
                  </a:solidFill>
                </a:rPr>
                <a:t>2</a:t>
              </a:r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BB0899E7-B1D0-313C-F41B-5C42DF4A761E}"/>
              </a:ext>
            </a:extLst>
          </p:cNvPr>
          <p:cNvGrpSpPr/>
          <p:nvPr/>
        </p:nvGrpSpPr>
        <p:grpSpPr>
          <a:xfrm>
            <a:off x="6923496" y="1006309"/>
            <a:ext cx="2438400" cy="2336965"/>
            <a:chOff x="6923496" y="1006309"/>
            <a:chExt cx="2438400" cy="2336965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27A2E2CF-9F91-81DF-662D-85EB5D7FD1C2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923496" y="1057275"/>
              <a:ext cx="2438400" cy="2285999"/>
            </a:xfrm>
            <a:prstGeom prst="round2DiagRect">
              <a:avLst>
                <a:gd name="adj1" fmla="val 16667"/>
                <a:gd name="adj2" fmla="val 0"/>
              </a:avLst>
            </a:prstGeom>
            <a:ln w="88900" cap="sq">
              <a:solidFill>
                <a:srgbClr val="FFFFFF"/>
              </a:solidFill>
              <a:miter lim="800000"/>
            </a:ln>
            <a:effectLst>
              <a:outerShdw blurRad="254000" algn="tl" rotWithShape="0">
                <a:srgbClr val="000000">
                  <a:alpha val="43000"/>
                </a:srgbClr>
              </a:outerShdw>
            </a:effectLst>
          </p:spPr>
        </p:pic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32A5BFC9-014B-88A3-0268-FCE85B822895}"/>
                </a:ext>
              </a:extLst>
            </p:cNvPr>
            <p:cNvSpPr/>
            <p:nvPr/>
          </p:nvSpPr>
          <p:spPr>
            <a:xfrm>
              <a:off x="6923496" y="1006309"/>
              <a:ext cx="424206" cy="443060"/>
            </a:xfrm>
            <a:prstGeom prst="ellipse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400" dirty="0">
                  <a:solidFill>
                    <a:srgbClr val="F7912C"/>
                  </a:solidFill>
                </a:rPr>
                <a:t>3</a:t>
              </a:r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1A40BE99-A076-FBDB-6C6F-0632EF779525}"/>
              </a:ext>
            </a:extLst>
          </p:cNvPr>
          <p:cNvGrpSpPr/>
          <p:nvPr/>
        </p:nvGrpSpPr>
        <p:grpSpPr>
          <a:xfrm>
            <a:off x="9485721" y="3621955"/>
            <a:ext cx="2476500" cy="2378796"/>
            <a:chOff x="9715500" y="3897099"/>
            <a:chExt cx="2476500" cy="2378796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5F5AA06A-0BAA-2383-7FA0-7E04DCB7EF95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9715500" y="3904171"/>
              <a:ext cx="2476500" cy="2371724"/>
            </a:xfrm>
            <a:prstGeom prst="round2DiagRect">
              <a:avLst>
                <a:gd name="adj1" fmla="val 16667"/>
                <a:gd name="adj2" fmla="val 0"/>
              </a:avLst>
            </a:prstGeom>
            <a:ln w="88900" cap="sq">
              <a:solidFill>
                <a:srgbClr val="FFFFFF"/>
              </a:solidFill>
              <a:miter lim="800000"/>
            </a:ln>
            <a:effectLst>
              <a:outerShdw blurRad="254000" algn="tl" rotWithShape="0">
                <a:srgbClr val="000000">
                  <a:alpha val="43000"/>
                </a:srgbClr>
              </a:outerShdw>
            </a:effectLst>
          </p:spPr>
        </p:pic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FFEE8FF9-A562-1210-0831-CE1D6B4ABF16}"/>
                </a:ext>
              </a:extLst>
            </p:cNvPr>
            <p:cNvSpPr/>
            <p:nvPr/>
          </p:nvSpPr>
          <p:spPr>
            <a:xfrm>
              <a:off x="9715500" y="3897099"/>
              <a:ext cx="424206" cy="443060"/>
            </a:xfrm>
            <a:prstGeom prst="ellipse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400" dirty="0">
                  <a:solidFill>
                    <a:srgbClr val="F7912C"/>
                  </a:solidFill>
                </a:rPr>
                <a:t>4</a:t>
              </a:r>
            </a:p>
          </p:txBody>
        </p:sp>
      </p:grpSp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2B0E4AD6-BC61-9A7C-C60C-1A111337C1CD}"/>
              </a:ext>
            </a:extLst>
          </p:cNvPr>
          <p:cNvSpPr/>
          <p:nvPr/>
        </p:nvSpPr>
        <p:spPr>
          <a:xfrm>
            <a:off x="4290767" y="3987038"/>
            <a:ext cx="3610466" cy="1451728"/>
          </a:xfrm>
          <a:prstGeom prst="roundRect">
            <a:avLst>
              <a:gd name="adj" fmla="val 50000"/>
            </a:avLst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/>
              <a:t>father</a:t>
            </a:r>
          </a:p>
        </p:txBody>
      </p:sp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id="{6DE0E561-5356-E2B5-2706-D9B72A9CC4EC}"/>
              </a:ext>
            </a:extLst>
          </p:cNvPr>
          <p:cNvSpPr/>
          <p:nvPr/>
        </p:nvSpPr>
        <p:spPr>
          <a:xfrm>
            <a:off x="4290767" y="3987038"/>
            <a:ext cx="3610466" cy="1451728"/>
          </a:xfrm>
          <a:prstGeom prst="roundRect">
            <a:avLst>
              <a:gd name="adj" fmla="val 50000"/>
            </a:avLst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/>
              <a:t>mother</a:t>
            </a:r>
          </a:p>
        </p:txBody>
      </p:sp>
      <p:sp>
        <p:nvSpPr>
          <p:cNvPr id="22" name="Rectangle: Rounded Corners 21">
            <a:extLst>
              <a:ext uri="{FF2B5EF4-FFF2-40B4-BE49-F238E27FC236}">
                <a16:creationId xmlns:a16="http://schemas.microsoft.com/office/drawing/2014/main" id="{E2CAB500-42CA-F3E1-C496-3C19BB9CA7FD}"/>
              </a:ext>
            </a:extLst>
          </p:cNvPr>
          <p:cNvSpPr/>
          <p:nvPr/>
        </p:nvSpPr>
        <p:spPr>
          <a:xfrm>
            <a:off x="4290767" y="3987038"/>
            <a:ext cx="3610466" cy="1451728"/>
          </a:xfrm>
          <a:prstGeom prst="roundRect">
            <a:avLst>
              <a:gd name="adj" fmla="val 50000"/>
            </a:avLst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/>
              <a:t>brother</a:t>
            </a:r>
          </a:p>
        </p:txBody>
      </p:sp>
      <p:sp>
        <p:nvSpPr>
          <p:cNvPr id="23" name="Rectangle: Rounded Corners 22">
            <a:extLst>
              <a:ext uri="{FF2B5EF4-FFF2-40B4-BE49-F238E27FC236}">
                <a16:creationId xmlns:a16="http://schemas.microsoft.com/office/drawing/2014/main" id="{3D0613B6-1BD5-16AD-1795-C4B2E6C781E4}"/>
              </a:ext>
            </a:extLst>
          </p:cNvPr>
          <p:cNvSpPr/>
          <p:nvPr/>
        </p:nvSpPr>
        <p:spPr>
          <a:xfrm>
            <a:off x="4290767" y="3987038"/>
            <a:ext cx="3610466" cy="1451728"/>
          </a:xfrm>
          <a:prstGeom prst="roundRect">
            <a:avLst>
              <a:gd name="adj" fmla="val 50000"/>
            </a:avLst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/>
              <a:t>sister</a:t>
            </a:r>
          </a:p>
        </p:txBody>
      </p:sp>
      <p:sp>
        <p:nvSpPr>
          <p:cNvPr id="24" name="Rectangle: Rounded Corners 23">
            <a:extLst>
              <a:ext uri="{FF2B5EF4-FFF2-40B4-BE49-F238E27FC236}">
                <a16:creationId xmlns:a16="http://schemas.microsoft.com/office/drawing/2014/main" id="{D79F9636-32EC-D2BC-7241-A786924327E1}"/>
              </a:ext>
            </a:extLst>
          </p:cNvPr>
          <p:cNvSpPr/>
          <p:nvPr/>
        </p:nvSpPr>
        <p:spPr>
          <a:xfrm>
            <a:off x="4290767" y="3987038"/>
            <a:ext cx="3610466" cy="1451728"/>
          </a:xfrm>
          <a:prstGeom prst="roundRect">
            <a:avLst>
              <a:gd name="adj" fmla="val 50000"/>
            </a:avLst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/>
              <a:t>brother</a:t>
            </a:r>
          </a:p>
        </p:txBody>
      </p:sp>
      <p:sp>
        <p:nvSpPr>
          <p:cNvPr id="25" name="Rectangle: Rounded Corners 24">
            <a:extLst>
              <a:ext uri="{FF2B5EF4-FFF2-40B4-BE49-F238E27FC236}">
                <a16:creationId xmlns:a16="http://schemas.microsoft.com/office/drawing/2014/main" id="{645E899F-80D0-F3D8-E4ED-9F7341B8EB28}"/>
              </a:ext>
            </a:extLst>
          </p:cNvPr>
          <p:cNvSpPr/>
          <p:nvPr/>
        </p:nvSpPr>
        <p:spPr>
          <a:xfrm>
            <a:off x="4290767" y="3987038"/>
            <a:ext cx="3610466" cy="1451728"/>
          </a:xfrm>
          <a:prstGeom prst="roundRect">
            <a:avLst>
              <a:gd name="adj" fmla="val 50000"/>
            </a:avLst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/>
              <a:t>mother</a:t>
            </a:r>
          </a:p>
        </p:txBody>
      </p:sp>
      <p:sp>
        <p:nvSpPr>
          <p:cNvPr id="26" name="Rectangle: Rounded Corners 25">
            <a:extLst>
              <a:ext uri="{FF2B5EF4-FFF2-40B4-BE49-F238E27FC236}">
                <a16:creationId xmlns:a16="http://schemas.microsoft.com/office/drawing/2014/main" id="{8613066E-DDBD-CD2A-334D-62106E5214F3}"/>
              </a:ext>
            </a:extLst>
          </p:cNvPr>
          <p:cNvSpPr/>
          <p:nvPr/>
        </p:nvSpPr>
        <p:spPr>
          <a:xfrm>
            <a:off x="4290767" y="3987038"/>
            <a:ext cx="3610466" cy="1451728"/>
          </a:xfrm>
          <a:prstGeom prst="roundRect">
            <a:avLst>
              <a:gd name="adj" fmla="val 50000"/>
            </a:avLst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/>
              <a:t>father</a:t>
            </a:r>
          </a:p>
        </p:txBody>
      </p:sp>
      <p:sp>
        <p:nvSpPr>
          <p:cNvPr id="27" name="Rectangle: Rounded Corners 26">
            <a:extLst>
              <a:ext uri="{FF2B5EF4-FFF2-40B4-BE49-F238E27FC236}">
                <a16:creationId xmlns:a16="http://schemas.microsoft.com/office/drawing/2014/main" id="{C5CD4190-52DD-A1CC-3252-763FD829C99F}"/>
              </a:ext>
            </a:extLst>
          </p:cNvPr>
          <p:cNvSpPr/>
          <p:nvPr/>
        </p:nvSpPr>
        <p:spPr>
          <a:xfrm>
            <a:off x="4290767" y="3987038"/>
            <a:ext cx="3610466" cy="1451728"/>
          </a:xfrm>
          <a:prstGeom prst="roundRect">
            <a:avLst>
              <a:gd name="adj" fmla="val 50000"/>
            </a:avLst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/>
              <a:t>mother</a:t>
            </a:r>
          </a:p>
        </p:txBody>
      </p:sp>
      <p:sp>
        <p:nvSpPr>
          <p:cNvPr id="28" name="Rectangle: Rounded Corners 27">
            <a:extLst>
              <a:ext uri="{FF2B5EF4-FFF2-40B4-BE49-F238E27FC236}">
                <a16:creationId xmlns:a16="http://schemas.microsoft.com/office/drawing/2014/main" id="{9244D680-2CF9-0255-ACCC-66450158CF10}"/>
              </a:ext>
            </a:extLst>
          </p:cNvPr>
          <p:cNvSpPr/>
          <p:nvPr/>
        </p:nvSpPr>
        <p:spPr>
          <a:xfrm>
            <a:off x="4290767" y="3987038"/>
            <a:ext cx="3610466" cy="1451728"/>
          </a:xfrm>
          <a:prstGeom prst="roundRect">
            <a:avLst>
              <a:gd name="adj" fmla="val 50000"/>
            </a:avLst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/>
              <a:t>sister</a:t>
            </a:r>
          </a:p>
        </p:txBody>
      </p:sp>
      <p:sp>
        <p:nvSpPr>
          <p:cNvPr id="29" name="Rectangle: Rounded Corners 28">
            <a:extLst>
              <a:ext uri="{FF2B5EF4-FFF2-40B4-BE49-F238E27FC236}">
                <a16:creationId xmlns:a16="http://schemas.microsoft.com/office/drawing/2014/main" id="{CF757AC2-D8DF-9F67-FD9D-412AD5F1F824}"/>
              </a:ext>
            </a:extLst>
          </p:cNvPr>
          <p:cNvSpPr/>
          <p:nvPr/>
        </p:nvSpPr>
        <p:spPr>
          <a:xfrm>
            <a:off x="4290767" y="3987038"/>
            <a:ext cx="3610466" cy="1451728"/>
          </a:xfrm>
          <a:prstGeom prst="roundRect">
            <a:avLst>
              <a:gd name="adj" fmla="val 50000"/>
            </a:avLst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/>
              <a:t>brother</a:t>
            </a:r>
          </a:p>
        </p:txBody>
      </p:sp>
      <p:sp>
        <p:nvSpPr>
          <p:cNvPr id="30" name="Rectangle: Rounded Corners 29">
            <a:extLst>
              <a:ext uri="{FF2B5EF4-FFF2-40B4-BE49-F238E27FC236}">
                <a16:creationId xmlns:a16="http://schemas.microsoft.com/office/drawing/2014/main" id="{BDE2A9C2-C309-D4D9-E4F3-6829595F00A8}"/>
              </a:ext>
            </a:extLst>
          </p:cNvPr>
          <p:cNvSpPr/>
          <p:nvPr/>
        </p:nvSpPr>
        <p:spPr>
          <a:xfrm>
            <a:off x="4290767" y="3987038"/>
            <a:ext cx="3610466" cy="1451728"/>
          </a:xfrm>
          <a:prstGeom prst="roundRect">
            <a:avLst>
              <a:gd name="adj" fmla="val 50000"/>
            </a:avLst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/>
              <a:t>father</a:t>
            </a:r>
          </a:p>
        </p:txBody>
      </p:sp>
      <p:sp>
        <p:nvSpPr>
          <p:cNvPr id="31" name="Rectangle: Rounded Corners 30">
            <a:extLst>
              <a:ext uri="{FF2B5EF4-FFF2-40B4-BE49-F238E27FC236}">
                <a16:creationId xmlns:a16="http://schemas.microsoft.com/office/drawing/2014/main" id="{448F8BA2-AED2-B745-5EAD-FD7DD57BAAE6}"/>
              </a:ext>
            </a:extLst>
          </p:cNvPr>
          <p:cNvSpPr/>
          <p:nvPr/>
        </p:nvSpPr>
        <p:spPr>
          <a:xfrm>
            <a:off x="4290767" y="3987038"/>
            <a:ext cx="3610466" cy="1451728"/>
          </a:xfrm>
          <a:prstGeom prst="roundRect">
            <a:avLst>
              <a:gd name="adj" fmla="val 50000"/>
            </a:avLst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/>
              <a:t>sister</a:t>
            </a:r>
          </a:p>
        </p:txBody>
      </p:sp>
      <p:sp>
        <p:nvSpPr>
          <p:cNvPr id="32" name="Rectangle: Rounded Corners 31">
            <a:extLst>
              <a:ext uri="{FF2B5EF4-FFF2-40B4-BE49-F238E27FC236}">
                <a16:creationId xmlns:a16="http://schemas.microsoft.com/office/drawing/2014/main" id="{2F7A0255-E65F-1321-F757-411529B97F37}"/>
              </a:ext>
            </a:extLst>
          </p:cNvPr>
          <p:cNvSpPr/>
          <p:nvPr/>
        </p:nvSpPr>
        <p:spPr>
          <a:xfrm>
            <a:off x="4290767" y="3987038"/>
            <a:ext cx="3610466" cy="1451728"/>
          </a:xfrm>
          <a:prstGeom prst="roundRect">
            <a:avLst>
              <a:gd name="adj" fmla="val 50000"/>
            </a:avLst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/>
              <a:t>mother</a:t>
            </a:r>
          </a:p>
        </p:txBody>
      </p:sp>
      <p:sp>
        <p:nvSpPr>
          <p:cNvPr id="33" name="Rectangle: Rounded Corners 32">
            <a:extLst>
              <a:ext uri="{FF2B5EF4-FFF2-40B4-BE49-F238E27FC236}">
                <a16:creationId xmlns:a16="http://schemas.microsoft.com/office/drawing/2014/main" id="{0B508CA2-76C9-16E8-BDF0-612449DD65B0}"/>
              </a:ext>
            </a:extLst>
          </p:cNvPr>
          <p:cNvSpPr/>
          <p:nvPr/>
        </p:nvSpPr>
        <p:spPr>
          <a:xfrm>
            <a:off x="4290767" y="3987038"/>
            <a:ext cx="3610466" cy="1451728"/>
          </a:xfrm>
          <a:prstGeom prst="roundRect">
            <a:avLst>
              <a:gd name="adj" fmla="val 50000"/>
            </a:avLst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/>
              <a:t>brother</a:t>
            </a:r>
          </a:p>
        </p:txBody>
      </p:sp>
      <p:sp>
        <p:nvSpPr>
          <p:cNvPr id="34" name="Rectangle: Rounded Corners 33">
            <a:extLst>
              <a:ext uri="{FF2B5EF4-FFF2-40B4-BE49-F238E27FC236}">
                <a16:creationId xmlns:a16="http://schemas.microsoft.com/office/drawing/2014/main" id="{5D8243DC-7E64-5844-58B9-98FFBE8FEAF4}"/>
              </a:ext>
            </a:extLst>
          </p:cNvPr>
          <p:cNvSpPr/>
          <p:nvPr/>
        </p:nvSpPr>
        <p:spPr>
          <a:xfrm>
            <a:off x="4290767" y="3987038"/>
            <a:ext cx="3610466" cy="1451728"/>
          </a:xfrm>
          <a:prstGeom prst="roundRect">
            <a:avLst>
              <a:gd name="adj" fmla="val 50000"/>
            </a:avLst>
          </a:prstGeom>
          <a:solidFill>
            <a:srgbClr val="00B0F0"/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/>
              <a:t>STOP</a:t>
            </a: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1A91AC4E-7B0F-7743-22F5-8CC95EEF224F}"/>
              </a:ext>
            </a:extLst>
          </p:cNvPr>
          <p:cNvSpPr/>
          <p:nvPr/>
        </p:nvSpPr>
        <p:spPr>
          <a:xfrm>
            <a:off x="110559" y="321734"/>
            <a:ext cx="1863430" cy="606799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bg1"/>
                </a:solidFill>
              </a:rPr>
              <a:t>Activity 2</a:t>
            </a:r>
          </a:p>
        </p:txBody>
      </p:sp>
    </p:spTree>
    <p:extLst>
      <p:ext uri="{BB962C8B-B14F-4D97-AF65-F5344CB8AC3E}">
        <p14:creationId xmlns:p14="http://schemas.microsoft.com/office/powerpoint/2010/main" val="153857458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0" fill="hold">
                      <p:stCondLst>
                        <p:cond delay="indefinite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5" fill="hold">
                      <p:stCondLst>
                        <p:cond delay="indefinite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92405E5-CBD2-6792-8A30-E3D9B45B9A8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5129" y="1450491"/>
            <a:ext cx="2571751" cy="24765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05864B86-05AA-AB34-B520-239B57E03FF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85907" y="1460016"/>
            <a:ext cx="2571750" cy="246697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8B9A4A9A-9F61-CB12-F95F-67A708EF36F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56684" y="1469541"/>
            <a:ext cx="2581275" cy="245745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232F32F5-031F-702B-23DB-7BB6D4F5F89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336987" y="1440966"/>
            <a:ext cx="2457450" cy="248602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ED884BA7-26EF-24CB-2132-97A77FD653B5}"/>
              </a:ext>
            </a:extLst>
          </p:cNvPr>
          <p:cNvSpPr/>
          <p:nvPr/>
        </p:nvSpPr>
        <p:spPr>
          <a:xfrm>
            <a:off x="110559" y="321734"/>
            <a:ext cx="1863430" cy="606799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bg1"/>
                </a:solidFill>
              </a:rPr>
              <a:t>Extra Activity 1 WB p. 18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EF6C3185-CA86-0C63-6625-D64166A1B38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095707" y="321734"/>
            <a:ext cx="5038725" cy="752475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0F70A7EF-99DA-28C7-1064-31CB8E659306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784" y="4054803"/>
            <a:ext cx="2560320" cy="593153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D72C4679-D0E0-D1B4-969E-B3833C6D3990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40852" y="4066064"/>
            <a:ext cx="2560320" cy="58189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F4035386-2793-5933-0608-05E4738E1CE8}"/>
              </a:ext>
            </a:extLst>
          </p:cNvPr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38920" y="4062982"/>
            <a:ext cx="2560320" cy="584974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33CE79A1-4A1A-5CBA-7037-FB42C77737AB}"/>
              </a:ext>
            </a:extLst>
          </p:cNvPr>
          <p:cNvPicPr>
            <a:picLocks noChangeAspect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331028" y="4109327"/>
            <a:ext cx="2560320" cy="538629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2278DD2E-B5E3-9603-76DB-A6D3FF6FD2C8}"/>
              </a:ext>
            </a:extLst>
          </p:cNvPr>
          <p:cNvSpPr txBox="1"/>
          <p:nvPr/>
        </p:nvSpPr>
        <p:spPr>
          <a:xfrm>
            <a:off x="3667542" y="4108543"/>
            <a:ext cx="30811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>
                <a:solidFill>
                  <a:srgbClr val="FF0000"/>
                </a:solidFill>
              </a:rPr>
              <a:t>i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41AD59BC-4D0E-9D44-DE28-9669F34E7355}"/>
              </a:ext>
            </a:extLst>
          </p:cNvPr>
          <p:cNvSpPr txBox="1"/>
          <p:nvPr/>
        </p:nvSpPr>
        <p:spPr>
          <a:xfrm>
            <a:off x="4087708" y="4108543"/>
            <a:ext cx="30811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rgbClr val="FF0000"/>
                </a:solidFill>
              </a:rPr>
              <a:t>s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9ED1CF26-A7EC-D67B-4577-E8F9EE69278C}"/>
              </a:ext>
            </a:extLst>
          </p:cNvPr>
          <p:cNvSpPr txBox="1"/>
          <p:nvPr/>
        </p:nvSpPr>
        <p:spPr>
          <a:xfrm>
            <a:off x="4507874" y="4108543"/>
            <a:ext cx="30811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rgbClr val="FF0000"/>
                </a:solidFill>
              </a:rPr>
              <a:t>t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53F717AF-3C5A-886F-3BD8-F4830A57E640}"/>
              </a:ext>
            </a:extLst>
          </p:cNvPr>
          <p:cNvSpPr txBox="1"/>
          <p:nvPr/>
        </p:nvSpPr>
        <p:spPr>
          <a:xfrm>
            <a:off x="4928040" y="4108543"/>
            <a:ext cx="30811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rgbClr val="FF0000"/>
                </a:solidFill>
              </a:rPr>
              <a:t>e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587AB3B6-95DD-89EB-270E-E098176E06FA}"/>
              </a:ext>
            </a:extLst>
          </p:cNvPr>
          <p:cNvSpPr txBox="1"/>
          <p:nvPr/>
        </p:nvSpPr>
        <p:spPr>
          <a:xfrm>
            <a:off x="5348205" y="4108543"/>
            <a:ext cx="30811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rgbClr val="FF0000"/>
                </a:solidFill>
              </a:rPr>
              <a:t>r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E63C1880-EF5B-935E-D58C-7DB1B760546E}"/>
              </a:ext>
            </a:extLst>
          </p:cNvPr>
          <p:cNvSpPr txBox="1"/>
          <p:nvPr/>
        </p:nvSpPr>
        <p:spPr>
          <a:xfrm>
            <a:off x="6770708" y="4124736"/>
            <a:ext cx="30811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rgbClr val="FF0000"/>
                </a:solidFill>
              </a:rPr>
              <a:t>a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92A60084-C66C-3402-BE35-5B49FA2B4B77}"/>
              </a:ext>
            </a:extLst>
          </p:cNvPr>
          <p:cNvSpPr txBox="1"/>
          <p:nvPr/>
        </p:nvSpPr>
        <p:spPr>
          <a:xfrm>
            <a:off x="7190874" y="4124736"/>
            <a:ext cx="30811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rgbClr val="FF0000"/>
                </a:solidFill>
              </a:rPr>
              <a:t>t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39D5925B-7A90-44A3-6777-75DB4E684F47}"/>
              </a:ext>
            </a:extLst>
          </p:cNvPr>
          <p:cNvSpPr txBox="1"/>
          <p:nvPr/>
        </p:nvSpPr>
        <p:spPr>
          <a:xfrm>
            <a:off x="7611040" y="4124736"/>
            <a:ext cx="30811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rgbClr val="FF0000"/>
                </a:solidFill>
              </a:rPr>
              <a:t>h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C46FFA75-E810-0DB4-4DD2-C8E4197B2DA5}"/>
              </a:ext>
            </a:extLst>
          </p:cNvPr>
          <p:cNvSpPr txBox="1"/>
          <p:nvPr/>
        </p:nvSpPr>
        <p:spPr>
          <a:xfrm>
            <a:off x="8031206" y="4124736"/>
            <a:ext cx="30811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rgbClr val="FF0000"/>
                </a:solidFill>
              </a:rPr>
              <a:t>e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9673D113-109E-9903-36CB-DF4CE2B279A4}"/>
              </a:ext>
            </a:extLst>
          </p:cNvPr>
          <p:cNvSpPr txBox="1"/>
          <p:nvPr/>
        </p:nvSpPr>
        <p:spPr>
          <a:xfrm>
            <a:off x="8451371" y="4124736"/>
            <a:ext cx="30811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rgbClr val="FF0000"/>
                </a:solidFill>
              </a:rPr>
              <a:t>r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4845AAE3-B99C-F228-10F4-2812928BF597}"/>
              </a:ext>
            </a:extLst>
          </p:cNvPr>
          <p:cNvSpPr txBox="1"/>
          <p:nvPr/>
        </p:nvSpPr>
        <p:spPr>
          <a:xfrm>
            <a:off x="9716000" y="4177746"/>
            <a:ext cx="30811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rgbClr val="FF0000"/>
                </a:solidFill>
              </a:rPr>
              <a:t>r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141C280F-71E9-91F7-4918-70D2B3868B50}"/>
              </a:ext>
            </a:extLst>
          </p:cNvPr>
          <p:cNvSpPr txBox="1"/>
          <p:nvPr/>
        </p:nvSpPr>
        <p:spPr>
          <a:xfrm>
            <a:off x="10093485" y="4177746"/>
            <a:ext cx="30811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rgbClr val="FF0000"/>
                </a:solidFill>
              </a:rPr>
              <a:t>o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45E5A3E7-AEE9-C51D-23F0-03457CADFB9A}"/>
              </a:ext>
            </a:extLst>
          </p:cNvPr>
          <p:cNvSpPr txBox="1"/>
          <p:nvPr/>
        </p:nvSpPr>
        <p:spPr>
          <a:xfrm>
            <a:off x="10470970" y="4177746"/>
            <a:ext cx="30811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rgbClr val="FF0000"/>
                </a:solidFill>
              </a:rPr>
              <a:t>t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F27BA35B-498D-8762-9CB7-9F20499500DD}"/>
              </a:ext>
            </a:extLst>
          </p:cNvPr>
          <p:cNvSpPr txBox="1"/>
          <p:nvPr/>
        </p:nvSpPr>
        <p:spPr>
          <a:xfrm>
            <a:off x="10848455" y="4177746"/>
            <a:ext cx="30811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rgbClr val="FF0000"/>
                </a:solidFill>
              </a:rPr>
              <a:t>h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99824B11-A572-6745-A491-E0D33CDE056D}"/>
              </a:ext>
            </a:extLst>
          </p:cNvPr>
          <p:cNvSpPr txBox="1"/>
          <p:nvPr/>
        </p:nvSpPr>
        <p:spPr>
          <a:xfrm>
            <a:off x="11225940" y="4177746"/>
            <a:ext cx="30811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rgbClr val="FF0000"/>
                </a:solidFill>
              </a:rPr>
              <a:t>e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B7266F86-629B-C079-150C-AE7C19DBDB2F}"/>
              </a:ext>
            </a:extLst>
          </p:cNvPr>
          <p:cNvSpPr txBox="1"/>
          <p:nvPr/>
        </p:nvSpPr>
        <p:spPr>
          <a:xfrm>
            <a:off x="11603426" y="4177746"/>
            <a:ext cx="30811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rgbClr val="FF0000"/>
                </a:solidFill>
              </a:rPr>
              <a:t>r</a:t>
            </a:r>
          </a:p>
        </p:txBody>
      </p:sp>
    </p:spTree>
    <p:extLst>
      <p:ext uri="{BB962C8B-B14F-4D97-AF65-F5344CB8AC3E}">
        <p14:creationId xmlns:p14="http://schemas.microsoft.com/office/powerpoint/2010/main" val="175442360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800" decel="100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800" decel="100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800" decel="100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8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8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8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2" fill="hold">
                      <p:stCondLst>
                        <p:cond delay="indefinite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6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1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22" grpId="0"/>
      <p:bldP spid="23" grpId="0"/>
      <p:bldP spid="24" grpId="0"/>
      <p:bldP spid="25" grpId="0"/>
      <p:bldP spid="26" grpId="0"/>
      <p:bldP spid="32" grpId="0"/>
      <p:bldP spid="33" grpId="0"/>
      <p:bldP spid="34" grpId="0"/>
      <p:bldP spid="35" grpId="0"/>
      <p:bldP spid="36" grpId="0"/>
      <p:bldP spid="37" grpId="0"/>
      <p:bldP spid="38" grpId="0"/>
      <p:bldP spid="39" grpId="0"/>
      <p:bldP spid="40" grpId="0"/>
      <p:bldP spid="41" grpId="0"/>
      <p:bldP spid="4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AB17EA37-CFF7-F113-FA59-802BCE25D48C}"/>
              </a:ext>
            </a:extLst>
          </p:cNvPr>
          <p:cNvSpPr/>
          <p:nvPr/>
        </p:nvSpPr>
        <p:spPr>
          <a:xfrm>
            <a:off x="110559" y="321734"/>
            <a:ext cx="1863430" cy="606799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bg1"/>
                </a:solidFill>
              </a:rPr>
              <a:t>Extra Activity 2 WB p. 18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38149E7D-FEA6-2679-D929-EC4322297DD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73989" y="315774"/>
            <a:ext cx="5172075" cy="67627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657E1C0E-9372-4B07-0517-EB1597ED3BD3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0545" y="1121302"/>
            <a:ext cx="10430910" cy="5062908"/>
          </a:xfrm>
          <a:prstGeom prst="rect">
            <a:avLst/>
          </a:prstGeom>
          <a:effectLst>
            <a:glow rad="101600">
              <a:schemeClr val="accent6">
                <a:satMod val="175000"/>
                <a:alpha val="40000"/>
              </a:schemeClr>
            </a:glow>
          </a:effectLst>
        </p:spPr>
      </p:pic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00959980-8CAC-3F77-10FB-38A948AB2DEA}"/>
              </a:ext>
            </a:extLst>
          </p:cNvPr>
          <p:cNvSpPr/>
          <p:nvPr/>
        </p:nvSpPr>
        <p:spPr>
          <a:xfrm>
            <a:off x="2107095" y="1620034"/>
            <a:ext cx="1083365" cy="447305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EF64B346-E1F5-B0CD-79CC-0D15D7DF8963}"/>
              </a:ext>
            </a:extLst>
          </p:cNvPr>
          <p:cNvSpPr/>
          <p:nvPr/>
        </p:nvSpPr>
        <p:spPr>
          <a:xfrm>
            <a:off x="6384234" y="1620034"/>
            <a:ext cx="983975" cy="447305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5">
                <a:lumMod val="7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: Rounded Corners 22">
            <a:extLst>
              <a:ext uri="{FF2B5EF4-FFF2-40B4-BE49-F238E27FC236}">
                <a16:creationId xmlns:a16="http://schemas.microsoft.com/office/drawing/2014/main" id="{1E30B725-8A94-DE04-C435-6E0C5092EE28}"/>
              </a:ext>
            </a:extLst>
          </p:cNvPr>
          <p:cNvSpPr/>
          <p:nvPr/>
        </p:nvSpPr>
        <p:spPr>
          <a:xfrm>
            <a:off x="3205369" y="1620034"/>
            <a:ext cx="983975" cy="447305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: Rounded Corners 24">
            <a:extLst>
              <a:ext uri="{FF2B5EF4-FFF2-40B4-BE49-F238E27FC236}">
                <a16:creationId xmlns:a16="http://schemas.microsoft.com/office/drawing/2014/main" id="{FFFD098A-0C2A-03C4-79CF-DC7FBC3637BE}"/>
              </a:ext>
            </a:extLst>
          </p:cNvPr>
          <p:cNvSpPr/>
          <p:nvPr/>
        </p:nvSpPr>
        <p:spPr>
          <a:xfrm>
            <a:off x="7871323" y="1620034"/>
            <a:ext cx="983975" cy="447305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5">
                <a:lumMod val="7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: Rounded Corners 26">
            <a:extLst>
              <a:ext uri="{FF2B5EF4-FFF2-40B4-BE49-F238E27FC236}">
                <a16:creationId xmlns:a16="http://schemas.microsoft.com/office/drawing/2014/main" id="{05E74C8F-F000-CFCF-21AF-2A923CAB484A}"/>
              </a:ext>
            </a:extLst>
          </p:cNvPr>
          <p:cNvSpPr/>
          <p:nvPr/>
        </p:nvSpPr>
        <p:spPr>
          <a:xfrm>
            <a:off x="4204252" y="1620034"/>
            <a:ext cx="983975" cy="447305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: Rounded Corners 27">
            <a:extLst>
              <a:ext uri="{FF2B5EF4-FFF2-40B4-BE49-F238E27FC236}">
                <a16:creationId xmlns:a16="http://schemas.microsoft.com/office/drawing/2014/main" id="{8C67D1B3-DB52-AAEA-D9FE-F961F7BDE718}"/>
              </a:ext>
            </a:extLst>
          </p:cNvPr>
          <p:cNvSpPr/>
          <p:nvPr/>
        </p:nvSpPr>
        <p:spPr>
          <a:xfrm>
            <a:off x="9358412" y="1620034"/>
            <a:ext cx="983975" cy="447305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5">
                <a:lumMod val="7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: Rounded Corners 28">
            <a:extLst>
              <a:ext uri="{FF2B5EF4-FFF2-40B4-BE49-F238E27FC236}">
                <a16:creationId xmlns:a16="http://schemas.microsoft.com/office/drawing/2014/main" id="{AA69480F-4DEA-7B95-0BCD-158E207662CF}"/>
              </a:ext>
            </a:extLst>
          </p:cNvPr>
          <p:cNvSpPr/>
          <p:nvPr/>
        </p:nvSpPr>
        <p:spPr>
          <a:xfrm>
            <a:off x="2085562" y="2898381"/>
            <a:ext cx="3066223" cy="447305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BDBE987A-F263-124F-0CFE-9347C652ECEF}"/>
              </a:ext>
            </a:extLst>
          </p:cNvPr>
          <p:cNvSpPr/>
          <p:nvPr/>
        </p:nvSpPr>
        <p:spPr>
          <a:xfrm>
            <a:off x="2107095" y="2826832"/>
            <a:ext cx="1212575" cy="60216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Oval 29">
            <a:extLst>
              <a:ext uri="{FF2B5EF4-FFF2-40B4-BE49-F238E27FC236}">
                <a16:creationId xmlns:a16="http://schemas.microsoft.com/office/drawing/2014/main" id="{CCD61485-C645-9F24-6FB3-A1F1CC8D4705}"/>
              </a:ext>
            </a:extLst>
          </p:cNvPr>
          <p:cNvSpPr/>
          <p:nvPr/>
        </p:nvSpPr>
        <p:spPr>
          <a:xfrm>
            <a:off x="3294823" y="2830995"/>
            <a:ext cx="894522" cy="60216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Oval 30">
            <a:extLst>
              <a:ext uri="{FF2B5EF4-FFF2-40B4-BE49-F238E27FC236}">
                <a16:creationId xmlns:a16="http://schemas.microsoft.com/office/drawing/2014/main" id="{2092AAD5-23F9-8D2E-84EB-93424CB43E0C}"/>
              </a:ext>
            </a:extLst>
          </p:cNvPr>
          <p:cNvSpPr/>
          <p:nvPr/>
        </p:nvSpPr>
        <p:spPr>
          <a:xfrm>
            <a:off x="4189344" y="2826832"/>
            <a:ext cx="983974" cy="60216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E9D20926-6967-3448-95F9-79E5601D64CB}"/>
              </a:ext>
            </a:extLst>
          </p:cNvPr>
          <p:cNvSpPr txBox="1"/>
          <p:nvPr/>
        </p:nvSpPr>
        <p:spPr>
          <a:xfrm>
            <a:off x="6096000" y="2866024"/>
            <a:ext cx="144614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rgbClr val="FF0000"/>
                </a:solidFill>
              </a:rPr>
              <a:t>brother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E6A4DE12-A680-7F43-D1F3-09826A890711}"/>
              </a:ext>
            </a:extLst>
          </p:cNvPr>
          <p:cNvSpPr txBox="1"/>
          <p:nvPr/>
        </p:nvSpPr>
        <p:spPr>
          <a:xfrm>
            <a:off x="7721462" y="2866024"/>
            <a:ext cx="144614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rgbClr val="FF0000"/>
                </a:solidFill>
              </a:rPr>
              <a:t>sister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C462B8AA-8B00-D72B-39BB-8CD3DC908CB2}"/>
              </a:ext>
            </a:extLst>
          </p:cNvPr>
          <p:cNvSpPr txBox="1"/>
          <p:nvPr/>
        </p:nvSpPr>
        <p:spPr>
          <a:xfrm>
            <a:off x="9346925" y="2866024"/>
            <a:ext cx="144614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rgbClr val="FF0000"/>
                </a:solidFill>
              </a:rPr>
              <a:t>father</a:t>
            </a:r>
          </a:p>
        </p:txBody>
      </p:sp>
      <p:sp>
        <p:nvSpPr>
          <p:cNvPr id="35" name="Rectangle: Rounded Corners 34">
            <a:extLst>
              <a:ext uri="{FF2B5EF4-FFF2-40B4-BE49-F238E27FC236}">
                <a16:creationId xmlns:a16="http://schemas.microsoft.com/office/drawing/2014/main" id="{5A6A03A7-6DC5-CBA4-52C6-FA8D8605D23C}"/>
              </a:ext>
            </a:extLst>
          </p:cNvPr>
          <p:cNvSpPr/>
          <p:nvPr/>
        </p:nvSpPr>
        <p:spPr>
          <a:xfrm>
            <a:off x="2156790" y="4107469"/>
            <a:ext cx="3066223" cy="447305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Oval 35">
            <a:extLst>
              <a:ext uri="{FF2B5EF4-FFF2-40B4-BE49-F238E27FC236}">
                <a16:creationId xmlns:a16="http://schemas.microsoft.com/office/drawing/2014/main" id="{AF6C0EC7-E83E-1219-D59C-A2E02FB70BAD}"/>
              </a:ext>
            </a:extLst>
          </p:cNvPr>
          <p:cNvSpPr/>
          <p:nvPr/>
        </p:nvSpPr>
        <p:spPr>
          <a:xfrm>
            <a:off x="2085562" y="4068277"/>
            <a:ext cx="960370" cy="60216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Oval 36">
            <a:extLst>
              <a:ext uri="{FF2B5EF4-FFF2-40B4-BE49-F238E27FC236}">
                <a16:creationId xmlns:a16="http://schemas.microsoft.com/office/drawing/2014/main" id="{56165A1E-BC4C-DE7D-1A0B-13AF5E6991C8}"/>
              </a:ext>
            </a:extLst>
          </p:cNvPr>
          <p:cNvSpPr/>
          <p:nvPr/>
        </p:nvSpPr>
        <p:spPr>
          <a:xfrm>
            <a:off x="2912165" y="4072440"/>
            <a:ext cx="1255646" cy="60216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Oval 37">
            <a:extLst>
              <a:ext uri="{FF2B5EF4-FFF2-40B4-BE49-F238E27FC236}">
                <a16:creationId xmlns:a16="http://schemas.microsoft.com/office/drawing/2014/main" id="{270AD2A7-3EB9-C872-562A-BA0BF2F3C281}"/>
              </a:ext>
            </a:extLst>
          </p:cNvPr>
          <p:cNvSpPr/>
          <p:nvPr/>
        </p:nvSpPr>
        <p:spPr>
          <a:xfrm>
            <a:off x="4167810" y="4068277"/>
            <a:ext cx="1178204" cy="60216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F35C5E5E-4562-3EDE-8105-0C7FA0F08D71}"/>
              </a:ext>
            </a:extLst>
          </p:cNvPr>
          <p:cNvSpPr txBox="1"/>
          <p:nvPr/>
        </p:nvSpPr>
        <p:spPr>
          <a:xfrm>
            <a:off x="6074466" y="4107469"/>
            <a:ext cx="144614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rgbClr val="FF0000"/>
                </a:solidFill>
              </a:rPr>
              <a:t>sister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A94C3F95-131A-2A6C-CE4E-5BC14444BADA}"/>
              </a:ext>
            </a:extLst>
          </p:cNvPr>
          <p:cNvSpPr txBox="1"/>
          <p:nvPr/>
        </p:nvSpPr>
        <p:spPr>
          <a:xfrm>
            <a:off x="7699928" y="4107469"/>
            <a:ext cx="144614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rgbClr val="FF0000"/>
                </a:solidFill>
              </a:rPr>
              <a:t>brother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35DB1C1A-1525-41D9-B626-21CDAB52ABCD}"/>
              </a:ext>
            </a:extLst>
          </p:cNvPr>
          <p:cNvSpPr txBox="1"/>
          <p:nvPr/>
        </p:nvSpPr>
        <p:spPr>
          <a:xfrm>
            <a:off x="9325391" y="4107469"/>
            <a:ext cx="144614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rgbClr val="FF0000"/>
                </a:solidFill>
              </a:rPr>
              <a:t>mother</a:t>
            </a:r>
          </a:p>
        </p:txBody>
      </p:sp>
      <p:sp>
        <p:nvSpPr>
          <p:cNvPr id="42" name="Rectangle: Rounded Corners 41">
            <a:extLst>
              <a:ext uri="{FF2B5EF4-FFF2-40B4-BE49-F238E27FC236}">
                <a16:creationId xmlns:a16="http://schemas.microsoft.com/office/drawing/2014/main" id="{D1B8675F-B0F4-5CF2-189F-A26E77C2E237}"/>
              </a:ext>
            </a:extLst>
          </p:cNvPr>
          <p:cNvSpPr/>
          <p:nvPr/>
        </p:nvSpPr>
        <p:spPr>
          <a:xfrm>
            <a:off x="2137951" y="5313885"/>
            <a:ext cx="3066223" cy="447305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Oval 42">
            <a:extLst>
              <a:ext uri="{FF2B5EF4-FFF2-40B4-BE49-F238E27FC236}">
                <a16:creationId xmlns:a16="http://schemas.microsoft.com/office/drawing/2014/main" id="{55522FC1-D49A-F6E0-7336-51A773601CD4}"/>
              </a:ext>
            </a:extLst>
          </p:cNvPr>
          <p:cNvSpPr/>
          <p:nvPr/>
        </p:nvSpPr>
        <p:spPr>
          <a:xfrm>
            <a:off x="2122003" y="5275075"/>
            <a:ext cx="1172819" cy="60216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Oval 43">
            <a:extLst>
              <a:ext uri="{FF2B5EF4-FFF2-40B4-BE49-F238E27FC236}">
                <a16:creationId xmlns:a16="http://schemas.microsoft.com/office/drawing/2014/main" id="{8C531AAA-2D64-EA4E-3B8D-1A11814BDE11}"/>
              </a:ext>
            </a:extLst>
          </p:cNvPr>
          <p:cNvSpPr/>
          <p:nvPr/>
        </p:nvSpPr>
        <p:spPr>
          <a:xfrm>
            <a:off x="3243883" y="5279238"/>
            <a:ext cx="851039" cy="60216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Oval 44">
            <a:extLst>
              <a:ext uri="{FF2B5EF4-FFF2-40B4-BE49-F238E27FC236}">
                <a16:creationId xmlns:a16="http://schemas.microsoft.com/office/drawing/2014/main" id="{F8FF7C11-F6B3-22C0-A91D-8FD12690A180}"/>
              </a:ext>
            </a:extLst>
          </p:cNvPr>
          <p:cNvSpPr/>
          <p:nvPr/>
        </p:nvSpPr>
        <p:spPr>
          <a:xfrm>
            <a:off x="4094922" y="5275075"/>
            <a:ext cx="1287534" cy="60216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B379E57D-1CBA-6D36-DEFA-944096BCA3F0}"/>
              </a:ext>
            </a:extLst>
          </p:cNvPr>
          <p:cNvSpPr txBox="1"/>
          <p:nvPr/>
        </p:nvSpPr>
        <p:spPr>
          <a:xfrm>
            <a:off x="6110908" y="5314267"/>
            <a:ext cx="144614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rgbClr val="FF0000"/>
                </a:solidFill>
              </a:rPr>
              <a:t>mother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59F36571-C2CA-0001-1F86-0CCC35CBA221}"/>
              </a:ext>
            </a:extLst>
          </p:cNvPr>
          <p:cNvSpPr txBox="1"/>
          <p:nvPr/>
        </p:nvSpPr>
        <p:spPr>
          <a:xfrm>
            <a:off x="7736370" y="5314267"/>
            <a:ext cx="144614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rgbClr val="FF0000"/>
                </a:solidFill>
              </a:rPr>
              <a:t>sister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585C4D67-16D7-646D-7DF7-DEC444FBB577}"/>
              </a:ext>
            </a:extLst>
          </p:cNvPr>
          <p:cNvSpPr txBox="1"/>
          <p:nvPr/>
        </p:nvSpPr>
        <p:spPr>
          <a:xfrm>
            <a:off x="9361833" y="5314267"/>
            <a:ext cx="144614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rgbClr val="FF0000"/>
                </a:solidFill>
              </a:rPr>
              <a:t>father</a:t>
            </a:r>
          </a:p>
        </p:txBody>
      </p:sp>
    </p:spTree>
    <p:extLst>
      <p:ext uri="{BB962C8B-B14F-4D97-AF65-F5344CB8AC3E}">
        <p14:creationId xmlns:p14="http://schemas.microsoft.com/office/powerpoint/2010/main" val="40473316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xit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Horizontal)">
                                      <p:cBhvr>
                                        <p:cTn id="1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xit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Horizontal)">
                                      <p:cBhvr>
                                        <p:cTn id="2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xit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Horizontal)">
                                      <p:cBhvr>
                                        <p:cTn id="2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xit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Horizontal)">
                                      <p:cBhvr>
                                        <p:cTn id="3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xit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Horizontal)">
                                      <p:cBhvr>
                                        <p:cTn id="3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6" presetClass="exit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Horizontal)">
                                      <p:cBhvr>
                                        <p:cTn id="4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6" presetClass="exit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Horizontal)">
                                      <p:cBhvr>
                                        <p:cTn id="4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4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9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4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6" presetClass="exit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Horizontal)">
                                      <p:cBhvr>
                                        <p:cTn id="8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89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94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99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4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4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16" presetClass="exit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Horizontal)">
                                      <p:cBhvr>
                                        <p:cTn id="118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4" dur="2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9" dur="2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4" dur="2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9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0" fill="hold">
                      <p:stCondLst>
                        <p:cond delay="indefinite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4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5" fill="hold">
                      <p:stCondLst>
                        <p:cond delay="indefinite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9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3" grpId="0" animBg="1"/>
      <p:bldP spid="19" grpId="0" animBg="1"/>
      <p:bldP spid="23" grpId="0" animBg="1"/>
      <p:bldP spid="25" grpId="0" animBg="1"/>
      <p:bldP spid="27" grpId="0" animBg="1"/>
      <p:bldP spid="28" grpId="0" animBg="1"/>
      <p:bldP spid="29" grpId="0" animBg="1"/>
      <p:bldP spid="2" grpId="0" animBg="1"/>
      <p:bldP spid="30" grpId="0" animBg="1"/>
      <p:bldP spid="31" grpId="0" animBg="1"/>
      <p:bldP spid="32" grpId="0"/>
      <p:bldP spid="33" grpId="0"/>
      <p:bldP spid="34" grpId="0"/>
      <p:bldP spid="35" grpId="0" animBg="1"/>
      <p:bldP spid="36" grpId="0" animBg="1"/>
      <p:bldP spid="37" grpId="0" animBg="1"/>
      <p:bldP spid="38" grpId="0" animBg="1"/>
      <p:bldP spid="39" grpId="0"/>
      <p:bldP spid="40" grpId="0"/>
      <p:bldP spid="41" grpId="0"/>
      <p:bldP spid="42" grpId="0" animBg="1"/>
      <p:bldP spid="43" grpId="0" animBg="1"/>
      <p:bldP spid="44" grpId="0" animBg="1"/>
      <p:bldP spid="45" grpId="0" animBg="1"/>
      <p:bldP spid="46" grpId="0"/>
      <p:bldP spid="47" grpId="0"/>
      <p:bldP spid="48" grpId="0"/>
    </p:bldLst>
  </p:timing>
</p:sld>
</file>

<file path=ppt/theme/theme1.xml><?xml version="1.0" encoding="utf-8"?>
<a:theme xmlns:a="http://schemas.openxmlformats.org/drawingml/2006/main" name="Chủ đề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hủ đề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29</TotalTime>
  <Words>518</Words>
  <Application>Microsoft Office PowerPoint</Application>
  <PresentationFormat>Màn hình rộng</PresentationFormat>
  <Paragraphs>155</Paragraphs>
  <Slides>15</Slides>
  <Notes>8</Notes>
  <HiddenSlides>0</HiddenSlides>
  <MMClips>21</MMClips>
  <ScaleCrop>false</ScaleCrop>
  <HeadingPairs>
    <vt:vector size="6" baseType="variant">
      <vt:variant>
        <vt:lpstr>Phông được Dùng</vt:lpstr>
      </vt:variant>
      <vt:variant>
        <vt:i4>3</vt:i4>
      </vt:variant>
      <vt:variant>
        <vt:lpstr>Chủ đề</vt:lpstr>
      </vt:variant>
      <vt:variant>
        <vt:i4>1</vt:i4>
      </vt:variant>
      <vt:variant>
        <vt:lpstr>Tiêu đề Bản chiếu</vt:lpstr>
      </vt:variant>
      <vt:variant>
        <vt:i4>15</vt:i4>
      </vt:variant>
    </vt:vector>
  </HeadingPairs>
  <TitlesOfParts>
    <vt:vector size="19" baseType="lpstr">
      <vt:lpstr>Arial</vt:lpstr>
      <vt:lpstr>Calibri</vt:lpstr>
      <vt:lpstr>Times New Roman</vt:lpstr>
      <vt:lpstr>Chủ đề Office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Bản trình bày PowerPoint</dc:title>
  <dc:creator>Quynh Anh</dc:creator>
  <cp:lastModifiedBy>Quynh Anh</cp:lastModifiedBy>
  <cp:revision>2</cp:revision>
  <dcterms:created xsi:type="dcterms:W3CDTF">2023-02-20T10:40:17Z</dcterms:created>
  <dcterms:modified xsi:type="dcterms:W3CDTF">2023-02-20T11:09:55Z</dcterms:modified>
</cp:coreProperties>
</file>