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0" r:id="rId2"/>
    <p:sldId id="348" r:id="rId3"/>
    <p:sldId id="302" r:id="rId4"/>
    <p:sldId id="292" r:id="rId5"/>
    <p:sldId id="360" r:id="rId6"/>
    <p:sldId id="387" r:id="rId7"/>
    <p:sldId id="334" r:id="rId8"/>
    <p:sldId id="344" r:id="rId9"/>
    <p:sldId id="388" r:id="rId10"/>
    <p:sldId id="405" r:id="rId11"/>
    <p:sldId id="407" r:id="rId12"/>
    <p:sldId id="383" r:id="rId13"/>
    <p:sldId id="369" r:id="rId14"/>
    <p:sldId id="315" r:id="rId15"/>
    <p:sldId id="368" r:id="rId16"/>
    <p:sldId id="408" r:id="rId17"/>
    <p:sldId id="409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00243-32CA-476A-ADFD-80467A1F9E94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924BD-F392-4C49-B8EA-0C38E0A758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557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0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7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Let ss work in pairs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take turn to ask and answer</a:t>
            </a:r>
          </a:p>
          <a:p>
            <a:pPr marL="171450" indent="-171450">
              <a:buFontTx/>
              <a:buChar char="-"/>
            </a:pPr>
            <a:r>
              <a:rPr lang="en-US" dirty="0"/>
              <a:t>T shows sample answers if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90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Ss write their own answers with their information down on their notebooks.</a:t>
            </a:r>
          </a:p>
          <a:p>
            <a:pPr marL="171450" indent="-171450">
              <a:buFontTx/>
              <a:buChar char="-"/>
            </a:pPr>
            <a:r>
              <a:rPr lang="en-US" dirty="0"/>
              <a:t>T helps ss in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7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Print the handout</a:t>
            </a:r>
          </a:p>
          <a:p>
            <a:pPr marL="228600" indent="-228600">
              <a:buAutoNum type="arabicPeriod"/>
            </a:pPr>
            <a:r>
              <a:rPr lang="en-US" dirty="0"/>
              <a:t>Steps: </a:t>
            </a:r>
          </a:p>
          <a:p>
            <a:pPr marL="0" indent="0">
              <a:buNone/>
            </a:pPr>
            <a:r>
              <a:rPr lang="en-US" dirty="0"/>
              <a:t>+ Divide ss into groups of 3 or 4</a:t>
            </a:r>
          </a:p>
          <a:p>
            <a:pPr marL="0" indent="0">
              <a:buNone/>
            </a:pPr>
            <a:r>
              <a:rPr lang="en-US" dirty="0"/>
              <a:t>+ Ask them to cut out all the pictures</a:t>
            </a:r>
          </a:p>
          <a:p>
            <a:pPr marL="0" indent="0">
              <a:buNone/>
            </a:pPr>
            <a:r>
              <a:rPr lang="en-US" dirty="0"/>
              <a:t>+ Let ss tic-tac-toe. The winner will choose the picture and spell the word. If spelling correctly, that person can keep the paper for him/herself. If not, tic-tac-toe again</a:t>
            </a:r>
          </a:p>
          <a:p>
            <a:pPr marL="0" indent="0">
              <a:buNone/>
            </a:pPr>
            <a:r>
              <a:rPr lang="en-US" dirty="0"/>
              <a:t>+ Continue until the last piece</a:t>
            </a:r>
          </a:p>
          <a:p>
            <a:pPr marL="0" indent="0">
              <a:buNone/>
            </a:pPr>
            <a:r>
              <a:rPr lang="en-US" dirty="0"/>
              <a:t>+ The students with the most papers will be the winner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Prepare chairs or draw places for each student</a:t>
            </a:r>
          </a:p>
          <a:p>
            <a:pPr marL="228600" indent="-228600">
              <a:buAutoNum type="arabicPeriod"/>
            </a:pPr>
            <a:r>
              <a:rPr lang="en-US" dirty="0"/>
              <a:t>Set context: Smiley will say something, and you must follow. After showing the sentence, students will have 3s to change the chair.</a:t>
            </a:r>
          </a:p>
          <a:p>
            <a:pPr marL="228600" indent="-228600">
              <a:buAutoNum type="arabicPeriod"/>
            </a:pPr>
            <a:r>
              <a:rPr lang="en-US" dirty="0"/>
              <a:t>Rules:</a:t>
            </a:r>
          </a:p>
          <a:p>
            <a:pPr marL="0" indent="0">
              <a:buNone/>
            </a:pPr>
            <a:r>
              <a:rPr lang="en-US" dirty="0"/>
              <a:t>+ Students use the paper of the last game to play</a:t>
            </a:r>
          </a:p>
          <a:p>
            <a:pPr marL="0" indent="0">
              <a:buNone/>
            </a:pPr>
            <a:r>
              <a:rPr lang="en-US" dirty="0"/>
              <a:t>+ If they have the word that Smiley said, they must change the chair with each other within 3s. If not, they will be out.</a:t>
            </a:r>
          </a:p>
          <a:p>
            <a:pPr marL="0" indent="0">
              <a:buNone/>
            </a:pPr>
            <a:r>
              <a:rPr lang="en-US" dirty="0"/>
              <a:t>+ Teacher can raise the level of difficulty by joining the game. While students are finding the chair to change, teacher can replace 1 place, so that there will be an odd student who can’t change the place.</a:t>
            </a:r>
          </a:p>
          <a:p>
            <a:pPr marL="0" indent="0">
              <a:buNone/>
            </a:pPr>
            <a:r>
              <a:rPr lang="en-US" dirty="0"/>
              <a:t>+ Once students finish change their chairs, teacher can ask question relates to the answer.</a:t>
            </a:r>
          </a:p>
          <a:p>
            <a:pPr marL="0" indent="0">
              <a:buNone/>
            </a:pPr>
            <a:r>
              <a:rPr lang="en-US" dirty="0"/>
              <a:t>For example: Students have the paper “India”. They change their chairs. After that, teacher can ask: “where are you from?” =&gt; </a:t>
            </a:r>
            <a:r>
              <a:rPr lang="en-US" dirty="0" err="1"/>
              <a:t>st</a:t>
            </a:r>
            <a:r>
              <a:rPr lang="en-US" dirty="0"/>
              <a:t> answer: “I’m from India”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6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Elicit the picture. Ask ss guess the answer. Listen and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ss complete the note 1</a:t>
            </a:r>
            <a:r>
              <a:rPr lang="en-US" baseline="30000" dirty="0"/>
              <a:t>st</a:t>
            </a:r>
            <a:r>
              <a:rPr lang="en-US" dirty="0"/>
              <a:t>. Then, invite ss come in front of the class and introduce themselves.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1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ss to write the introduction inside </a:t>
            </a:r>
            <a:r>
              <a:rPr lang="en-US"/>
              <a:t>the notebook.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1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Ask ss to look at each pictures. Elicit all the names and activities, including spelling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Then listen and check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83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D6E2BB4-05E8-4D5B-8BCC-5836F1C94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46BF45A-F1E1-49C7-A8FB-2D20A6690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6A8CDD-C5E3-4AF1-BDE4-A8DAC857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B5E6-3BC1-41BF-8677-0F96CAF860D1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009EC78-B090-43BC-8C36-BDC793B1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4D9623-75B6-4792-A22A-5944843A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224-589A-47EA-8E46-C6C4CF9C5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82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28CA31-542D-4DFC-92D0-D1087DAC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3B56F1-E5FE-4D97-AC8D-4680EB5AC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4EBA5A8-6C11-4A24-96CD-A5147966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B5E6-3BC1-41BF-8677-0F96CAF860D1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B9EE53-F731-42B6-B90B-C7C76853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74B9D3-BE52-4079-ABEE-7A46F8AB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224-589A-47EA-8E46-C6C4CF9C5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107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FD30211-0F85-4AA2-8DBB-29BE820BB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1B8DA0A-3AFA-4F0C-9537-40793B4F6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DE4712F-AD0D-4FF0-B24D-D7C9ACC4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B5E6-3BC1-41BF-8677-0F96CAF860D1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C2EB8FB-59FE-441F-B31D-B62C91D4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7E2F990-5D7F-4226-BE82-B1872B4F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224-589A-47EA-8E46-C6C4CF9C5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8057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837879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3B717F-8DBC-12FA-EB8A-A6E1EF1713FA}"/>
              </a:ext>
            </a:extLst>
          </p:cNvPr>
          <p:cNvSpPr txBox="1"/>
          <p:nvPr userDrawn="1"/>
        </p:nvSpPr>
        <p:spPr>
          <a:xfrm>
            <a:off x="11385755" y="88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6443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FE6324-D8F8-419C-9909-599DBE81C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588C1A3-3C92-4900-975B-2A88ECDF7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D53DA9B-45FA-4AF2-9442-7188F4F7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B5E6-3BC1-41BF-8677-0F96CAF860D1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67CA97F-9638-4974-985C-7C702644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01BDE7E-E459-480D-80A1-AEBAF84D8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224-589A-47EA-8E46-C6C4CF9C5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398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DB0887-84EF-46CA-B1D9-754DEBFE3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E610322-9C05-4C91-9510-FE6DF05AF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190DEDB-8713-49C4-AEC0-49843B1C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B5E6-3BC1-41BF-8677-0F96CAF860D1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0A9DB3C-46C2-49D4-9584-939951D9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737C46-BEF7-4932-A6D5-9BEF7D79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224-589A-47EA-8E46-C6C4CF9C5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088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788D44-37E0-4B67-AF71-AE34D9E6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4DE132-9EE1-4DE9-AF4B-47F23D3C8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501148-1C06-454B-A0BA-34E07567C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5569DAF-032B-4915-9CCE-695DF623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B5E6-3BC1-41BF-8677-0F96CAF860D1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FF4E367-847E-4972-8077-A9BC0C57E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4399A19-D0FE-44BD-AB0D-6D0B828D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224-589A-47EA-8E46-C6C4CF9C5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423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3D46EC-2295-4518-B15B-59B38918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A87F4D7-AB25-40D0-B0BD-70A5910CC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C18A593-7BA9-481A-9CF8-737ECE26A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E0A9A09-C45E-45DF-811B-C06575C35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9672F22-99CE-4AAE-A029-A821C3916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43130F0-B829-44F0-8BEE-4D982D38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B5E6-3BC1-41BF-8677-0F96CAF860D1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842818-001D-4BB7-975A-71FF3F73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D19F644-3825-4B31-8556-4C274F76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224-589A-47EA-8E46-C6C4CF9C5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89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888AF2B-5228-4282-833C-04E2418E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E9E21C7-2ACF-4A8A-B885-6823AA41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B5E6-3BC1-41BF-8677-0F96CAF860D1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D1FF47F-513C-48E2-A786-DB5D9BD9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7D1554E-60AE-447D-9856-C9AE1C30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224-589A-47EA-8E46-C6C4CF9C5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CBC2EDC-416D-4391-9CA5-A5D89D2C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B5E6-3BC1-41BF-8677-0F96CAF860D1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1CF6324-459F-420A-BA43-5815D060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0FA368C-D2D3-48FF-8584-722D79A3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224-589A-47EA-8E46-C6C4CF9C5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57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A42F0D-FD76-4A61-A507-C4AA6253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F80ADA2-A137-40E7-8F0F-2D8137843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1A602C9-740E-4ED9-9B53-EE7B6FFDE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C74FF0-488C-4809-88CE-A136EED1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B5E6-3BC1-41BF-8677-0F96CAF860D1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248DBF5-B9DB-4475-9DF7-7C5415F8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346CB0B-1392-4578-BF91-8682B90F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224-589A-47EA-8E46-C6C4CF9C5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473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04CD12-543E-402D-8B9F-B0F79034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2C0EF06-A794-43FE-94AA-A358A097C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E56940B-6E91-4B86-8EF8-77E4BDA0B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FD7D96E-07A6-4DF0-B8D6-FE3D672F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B5E6-3BC1-41BF-8677-0F96CAF860D1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D254D0D-1115-4C8D-9E3A-97209E5D2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317068E-197F-4838-A2D6-8BE54462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224-589A-47EA-8E46-C6C4CF9C5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43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26E8F24-DA1E-4C57-B0F9-BE7BC63A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3366744-3979-4747-8FF6-942183F14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8A47E6-B4BE-42AF-AB29-E8DDCFE68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8B5E6-3BC1-41BF-8677-0F96CAF860D1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E92262-24DE-4A5B-A8BF-056112263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D70D1D5-9146-4DBC-9DB5-A140C803C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4224-589A-47EA-8E46-C6C4CF9C5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952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NUL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9409" y="2644170"/>
            <a:ext cx="5890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1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11BA4E-7270-188D-4A40-6EE0AA01ED20}"/>
              </a:ext>
            </a:extLst>
          </p:cNvPr>
          <p:cNvSpPr/>
          <p:nvPr/>
        </p:nvSpPr>
        <p:spPr>
          <a:xfrm>
            <a:off x="241325" y="873345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35C37-93F5-02C0-D957-D948D764242B}"/>
              </a:ext>
            </a:extLst>
          </p:cNvPr>
          <p:cNvSpPr txBox="1"/>
          <p:nvPr/>
        </p:nvSpPr>
        <p:spPr>
          <a:xfrm>
            <a:off x="2353236" y="873345"/>
            <a:ext cx="7039243" cy="4924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Complete the note. Then introduce yourself.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3773DD8-A2E4-5D94-6E86-092C183A821E}"/>
              </a:ext>
            </a:extLst>
          </p:cNvPr>
          <p:cNvGraphicFramePr>
            <a:graphicFrameLocks noGrp="1"/>
          </p:cNvGraphicFramePr>
          <p:nvPr/>
        </p:nvGraphicFramePr>
        <p:xfrm>
          <a:off x="241325" y="2452743"/>
          <a:ext cx="5285416" cy="2651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39135">
                  <a:extLst>
                    <a:ext uri="{9D8B030D-6E8A-4147-A177-3AD203B41FA5}">
                      <a16:colId xmlns:a16="http://schemas.microsoft.com/office/drawing/2014/main" val="1092347955"/>
                    </a:ext>
                  </a:extLst>
                </a:gridCol>
                <a:gridCol w="3546281">
                  <a:extLst>
                    <a:ext uri="{9D8B030D-6E8A-4147-A177-3AD203B41FA5}">
                      <a16:colId xmlns:a16="http://schemas.microsoft.com/office/drawing/2014/main" val="1440387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Name: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61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Age: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71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From: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486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Class number: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71591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059BE07-D014-41BE-435B-BDF0FAF9A4DF}"/>
              </a:ext>
            </a:extLst>
          </p:cNvPr>
          <p:cNvSpPr txBox="1"/>
          <p:nvPr/>
        </p:nvSpPr>
        <p:spPr>
          <a:xfrm>
            <a:off x="3081617" y="247963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Cody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F4F8EB-DA2D-1019-E312-2CB3BC6DDDDF}"/>
              </a:ext>
            </a:extLst>
          </p:cNvPr>
          <p:cNvSpPr txBox="1"/>
          <p:nvPr/>
        </p:nvSpPr>
        <p:spPr>
          <a:xfrm>
            <a:off x="3081617" y="304407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F6222F-E0BE-A05C-F88C-DF2887D27709}"/>
              </a:ext>
            </a:extLst>
          </p:cNvPr>
          <p:cNvSpPr txBox="1"/>
          <p:nvPr/>
        </p:nvSpPr>
        <p:spPr>
          <a:xfrm>
            <a:off x="3081617" y="3566592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Italy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3CD82-6F01-3C3D-839A-CBA550502CDF}"/>
              </a:ext>
            </a:extLst>
          </p:cNvPr>
          <p:cNvSpPr txBox="1"/>
          <p:nvPr/>
        </p:nvSpPr>
        <p:spPr>
          <a:xfrm>
            <a:off x="3081616" y="440183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97A4AC-3079-ABAE-FF04-37047812DE87}"/>
              </a:ext>
            </a:extLst>
          </p:cNvPr>
          <p:cNvSpPr txBox="1"/>
          <p:nvPr/>
        </p:nvSpPr>
        <p:spPr>
          <a:xfrm>
            <a:off x="5783356" y="246619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1. Hello, my name’s </a:t>
            </a:r>
            <a:r>
              <a:rPr lang="en-US" sz="2600" dirty="0">
                <a:solidFill>
                  <a:srgbClr val="FF0000"/>
                </a:solidFill>
              </a:rPr>
              <a:t>Cody</a:t>
            </a:r>
            <a:r>
              <a:rPr lang="en-US" sz="2600" dirty="0"/>
              <a:t>. It’s </a:t>
            </a:r>
            <a:r>
              <a:rPr lang="en-US" sz="2600" dirty="0">
                <a:solidFill>
                  <a:srgbClr val="FF0000"/>
                </a:solidFill>
              </a:rPr>
              <a:t>C-O-D-Y</a:t>
            </a:r>
            <a:r>
              <a:rPr lang="en-US" sz="2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101A26-D58A-947F-BC51-36EDD02A7EDF}"/>
              </a:ext>
            </a:extLst>
          </p:cNvPr>
          <p:cNvSpPr txBox="1"/>
          <p:nvPr/>
        </p:nvSpPr>
        <p:spPr>
          <a:xfrm>
            <a:off x="5783356" y="307727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2. I’m </a:t>
            </a:r>
            <a:r>
              <a:rPr lang="en-US" sz="2600" dirty="0">
                <a:solidFill>
                  <a:srgbClr val="FF0000"/>
                </a:solidFill>
              </a:rPr>
              <a:t>eight</a:t>
            </a:r>
            <a:r>
              <a:rPr lang="en-US" sz="2600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3CF762-B1D2-3264-635A-D3F798C2731F}"/>
              </a:ext>
            </a:extLst>
          </p:cNvPr>
          <p:cNvSpPr txBox="1"/>
          <p:nvPr/>
        </p:nvSpPr>
        <p:spPr>
          <a:xfrm>
            <a:off x="5783356" y="368835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3. I’m from </a:t>
            </a:r>
            <a:r>
              <a:rPr lang="en-US" sz="2600" dirty="0">
                <a:solidFill>
                  <a:srgbClr val="FF0000"/>
                </a:solidFill>
              </a:rPr>
              <a:t>Italy</a:t>
            </a:r>
            <a:r>
              <a:rPr lang="en-US" sz="26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C6558B-F749-1E2E-2FE5-BD2C6C6192CC}"/>
              </a:ext>
            </a:extLst>
          </p:cNvPr>
          <p:cNvSpPr txBox="1"/>
          <p:nvPr/>
        </p:nvSpPr>
        <p:spPr>
          <a:xfrm>
            <a:off x="5872857" y="4401837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4. I’m in class </a:t>
            </a:r>
            <a:r>
              <a:rPr lang="en-US" sz="2600" dirty="0">
                <a:solidFill>
                  <a:srgbClr val="FF0000"/>
                </a:solidFill>
              </a:rPr>
              <a:t>three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79301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11BA4E-7270-188D-4A40-6EE0AA01ED20}"/>
              </a:ext>
            </a:extLst>
          </p:cNvPr>
          <p:cNvSpPr/>
          <p:nvPr/>
        </p:nvSpPr>
        <p:spPr>
          <a:xfrm>
            <a:off x="658184" y="873344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35C37-93F5-02C0-D957-D948D764242B}"/>
              </a:ext>
            </a:extLst>
          </p:cNvPr>
          <p:cNvSpPr txBox="1"/>
          <p:nvPr/>
        </p:nvSpPr>
        <p:spPr>
          <a:xfrm>
            <a:off x="2884033" y="808813"/>
            <a:ext cx="7039243" cy="4924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Write the introduction in the notebook.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3773DD8-A2E4-5D94-6E86-092C183A821E}"/>
              </a:ext>
            </a:extLst>
          </p:cNvPr>
          <p:cNvGraphicFramePr>
            <a:graphicFrameLocks noGrp="1"/>
          </p:cNvGraphicFramePr>
          <p:nvPr/>
        </p:nvGraphicFramePr>
        <p:xfrm>
          <a:off x="241325" y="2452743"/>
          <a:ext cx="5285416" cy="2651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39135">
                  <a:extLst>
                    <a:ext uri="{9D8B030D-6E8A-4147-A177-3AD203B41FA5}">
                      <a16:colId xmlns:a16="http://schemas.microsoft.com/office/drawing/2014/main" val="1092347955"/>
                    </a:ext>
                  </a:extLst>
                </a:gridCol>
                <a:gridCol w="3546281">
                  <a:extLst>
                    <a:ext uri="{9D8B030D-6E8A-4147-A177-3AD203B41FA5}">
                      <a16:colId xmlns:a16="http://schemas.microsoft.com/office/drawing/2014/main" val="1440387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Name: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61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Age: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71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From: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486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Class number: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71591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059BE07-D014-41BE-435B-BDF0FAF9A4DF}"/>
              </a:ext>
            </a:extLst>
          </p:cNvPr>
          <p:cNvSpPr txBox="1"/>
          <p:nvPr/>
        </p:nvSpPr>
        <p:spPr>
          <a:xfrm>
            <a:off x="3081617" y="247963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Cody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F4F8EB-DA2D-1019-E312-2CB3BC6DDDDF}"/>
              </a:ext>
            </a:extLst>
          </p:cNvPr>
          <p:cNvSpPr txBox="1"/>
          <p:nvPr/>
        </p:nvSpPr>
        <p:spPr>
          <a:xfrm>
            <a:off x="3081617" y="304407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F6222F-E0BE-A05C-F88C-DF2887D27709}"/>
              </a:ext>
            </a:extLst>
          </p:cNvPr>
          <p:cNvSpPr txBox="1"/>
          <p:nvPr/>
        </p:nvSpPr>
        <p:spPr>
          <a:xfrm>
            <a:off x="3081617" y="3566592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Italy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3CD82-6F01-3C3D-839A-CBA550502CDF}"/>
              </a:ext>
            </a:extLst>
          </p:cNvPr>
          <p:cNvSpPr txBox="1"/>
          <p:nvPr/>
        </p:nvSpPr>
        <p:spPr>
          <a:xfrm>
            <a:off x="3081616" y="440183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97A4AC-3079-ABAE-FF04-37047812DE87}"/>
              </a:ext>
            </a:extLst>
          </p:cNvPr>
          <p:cNvSpPr txBox="1"/>
          <p:nvPr/>
        </p:nvSpPr>
        <p:spPr>
          <a:xfrm>
            <a:off x="5783356" y="246619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1. Hello, my name’s </a:t>
            </a:r>
            <a:r>
              <a:rPr lang="en-US" sz="2600" dirty="0">
                <a:solidFill>
                  <a:srgbClr val="FF0000"/>
                </a:solidFill>
              </a:rPr>
              <a:t>Cody</a:t>
            </a:r>
            <a:r>
              <a:rPr lang="en-US" sz="2600" dirty="0"/>
              <a:t>. It’s </a:t>
            </a:r>
            <a:r>
              <a:rPr lang="en-US" sz="2600" dirty="0">
                <a:solidFill>
                  <a:srgbClr val="FF0000"/>
                </a:solidFill>
              </a:rPr>
              <a:t>C-O-D-Y</a:t>
            </a:r>
            <a:r>
              <a:rPr lang="en-US" sz="2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101A26-D58A-947F-BC51-36EDD02A7EDF}"/>
              </a:ext>
            </a:extLst>
          </p:cNvPr>
          <p:cNvSpPr txBox="1"/>
          <p:nvPr/>
        </p:nvSpPr>
        <p:spPr>
          <a:xfrm>
            <a:off x="5783356" y="307727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2. I’m </a:t>
            </a:r>
            <a:r>
              <a:rPr lang="en-US" sz="2600" dirty="0">
                <a:solidFill>
                  <a:srgbClr val="FF0000"/>
                </a:solidFill>
              </a:rPr>
              <a:t>eight</a:t>
            </a:r>
            <a:r>
              <a:rPr lang="en-US" sz="2600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3CF762-B1D2-3264-635A-D3F798C2731F}"/>
              </a:ext>
            </a:extLst>
          </p:cNvPr>
          <p:cNvSpPr txBox="1"/>
          <p:nvPr/>
        </p:nvSpPr>
        <p:spPr>
          <a:xfrm>
            <a:off x="5783356" y="368835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3. I’m from </a:t>
            </a:r>
            <a:r>
              <a:rPr lang="en-US" sz="2600" dirty="0">
                <a:solidFill>
                  <a:srgbClr val="FF0000"/>
                </a:solidFill>
              </a:rPr>
              <a:t>Italy</a:t>
            </a:r>
            <a:r>
              <a:rPr lang="en-US" sz="26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C6558B-F749-1E2E-2FE5-BD2C6C6192CC}"/>
              </a:ext>
            </a:extLst>
          </p:cNvPr>
          <p:cNvSpPr txBox="1"/>
          <p:nvPr/>
        </p:nvSpPr>
        <p:spPr>
          <a:xfrm>
            <a:off x="5872857" y="4401837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4. I’m in class </a:t>
            </a:r>
            <a:r>
              <a:rPr lang="en-US" sz="2600" dirty="0">
                <a:solidFill>
                  <a:srgbClr val="FF0000"/>
                </a:solidFill>
              </a:rPr>
              <a:t>three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1588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17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8B6AA4-419D-1F21-8A18-E0432289C2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7091"/>
            <a:ext cx="12192000" cy="4853241"/>
          </a:xfrm>
          <a:prstGeom prst="rect">
            <a:avLst/>
          </a:prstGeom>
        </p:spPr>
      </p:pic>
      <p:pic>
        <p:nvPicPr>
          <p:cNvPr id="6" name="TRACK 11" descr="TRACK 11">
            <a:hlinkClick r:id="" action="ppaction://media"/>
            <a:extLst>
              <a:ext uri="{FF2B5EF4-FFF2-40B4-BE49-F238E27FC236}">
                <a16:creationId xmlns:a16="http://schemas.microsoft.com/office/drawing/2014/main" id="{6EE71DC0-1E70-8F37-A082-E2DD322958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7613" y="345974"/>
            <a:ext cx="704538" cy="70453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A260B5F-2D9A-B995-FEFC-12888ACB5364}"/>
              </a:ext>
            </a:extLst>
          </p:cNvPr>
          <p:cNvSpPr txBox="1"/>
          <p:nvPr/>
        </p:nvSpPr>
        <p:spPr>
          <a:xfrm>
            <a:off x="8297037" y="557319"/>
            <a:ext cx="314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here to play the audio.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EF0DC6-9947-FBBC-E69D-1F007F3CD691}"/>
              </a:ext>
            </a:extLst>
          </p:cNvPr>
          <p:cNvSpPr/>
          <p:nvPr/>
        </p:nvSpPr>
        <p:spPr>
          <a:xfrm>
            <a:off x="7105338" y="2233534"/>
            <a:ext cx="1828800" cy="1379096"/>
          </a:xfrm>
          <a:custGeom>
            <a:avLst/>
            <a:gdLst>
              <a:gd name="connsiteX0" fmla="*/ 0 w 1828800"/>
              <a:gd name="connsiteY0" fmla="*/ 689548 h 1379096"/>
              <a:gd name="connsiteX1" fmla="*/ 914400 w 1828800"/>
              <a:gd name="connsiteY1" fmla="*/ 0 h 1379096"/>
              <a:gd name="connsiteX2" fmla="*/ 1828800 w 1828800"/>
              <a:gd name="connsiteY2" fmla="*/ 689548 h 1379096"/>
              <a:gd name="connsiteX3" fmla="*/ 914400 w 1828800"/>
              <a:gd name="connsiteY3" fmla="*/ 1379096 h 1379096"/>
              <a:gd name="connsiteX4" fmla="*/ 0 w 1828800"/>
              <a:gd name="connsiteY4" fmla="*/ 689548 h 137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379096" extrusionOk="0">
                <a:moveTo>
                  <a:pt x="0" y="689548"/>
                </a:moveTo>
                <a:cubicBezTo>
                  <a:pt x="-52394" y="276403"/>
                  <a:pt x="363692" y="17151"/>
                  <a:pt x="914400" y="0"/>
                </a:cubicBezTo>
                <a:cubicBezTo>
                  <a:pt x="1473008" y="11284"/>
                  <a:pt x="1821661" y="308948"/>
                  <a:pt x="1828800" y="689548"/>
                </a:cubicBezTo>
                <a:cubicBezTo>
                  <a:pt x="1769623" y="1128165"/>
                  <a:pt x="1418012" y="1386817"/>
                  <a:pt x="914400" y="1379096"/>
                </a:cubicBezTo>
                <a:cubicBezTo>
                  <a:pt x="377601" y="1361703"/>
                  <a:pt x="67974" y="1102853"/>
                  <a:pt x="0" y="6895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9E3B03D-825E-A574-24AA-AD56A8619550}"/>
              </a:ext>
            </a:extLst>
          </p:cNvPr>
          <p:cNvSpPr/>
          <p:nvPr/>
        </p:nvSpPr>
        <p:spPr>
          <a:xfrm>
            <a:off x="737016" y="4064832"/>
            <a:ext cx="1828800" cy="1379096"/>
          </a:xfrm>
          <a:custGeom>
            <a:avLst/>
            <a:gdLst>
              <a:gd name="connsiteX0" fmla="*/ 0 w 1828800"/>
              <a:gd name="connsiteY0" fmla="*/ 689548 h 1379096"/>
              <a:gd name="connsiteX1" fmla="*/ 914400 w 1828800"/>
              <a:gd name="connsiteY1" fmla="*/ 0 h 1379096"/>
              <a:gd name="connsiteX2" fmla="*/ 1828800 w 1828800"/>
              <a:gd name="connsiteY2" fmla="*/ 689548 h 1379096"/>
              <a:gd name="connsiteX3" fmla="*/ 914400 w 1828800"/>
              <a:gd name="connsiteY3" fmla="*/ 1379096 h 1379096"/>
              <a:gd name="connsiteX4" fmla="*/ 0 w 1828800"/>
              <a:gd name="connsiteY4" fmla="*/ 689548 h 137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379096" extrusionOk="0">
                <a:moveTo>
                  <a:pt x="0" y="689548"/>
                </a:moveTo>
                <a:cubicBezTo>
                  <a:pt x="-52394" y="276403"/>
                  <a:pt x="363692" y="17151"/>
                  <a:pt x="914400" y="0"/>
                </a:cubicBezTo>
                <a:cubicBezTo>
                  <a:pt x="1473008" y="11284"/>
                  <a:pt x="1821661" y="308948"/>
                  <a:pt x="1828800" y="689548"/>
                </a:cubicBezTo>
                <a:cubicBezTo>
                  <a:pt x="1769623" y="1128165"/>
                  <a:pt x="1418012" y="1386817"/>
                  <a:pt x="914400" y="1379096"/>
                </a:cubicBezTo>
                <a:cubicBezTo>
                  <a:pt x="377601" y="1361703"/>
                  <a:pt x="67974" y="1102853"/>
                  <a:pt x="0" y="6895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9D40347-1DB7-574D-FB23-D1959E3CD003}"/>
              </a:ext>
            </a:extLst>
          </p:cNvPr>
          <p:cNvSpPr/>
          <p:nvPr/>
        </p:nvSpPr>
        <p:spPr>
          <a:xfrm>
            <a:off x="10538084" y="4064832"/>
            <a:ext cx="1653915" cy="1379096"/>
          </a:xfrm>
          <a:custGeom>
            <a:avLst/>
            <a:gdLst>
              <a:gd name="connsiteX0" fmla="*/ 0 w 1653915"/>
              <a:gd name="connsiteY0" fmla="*/ 689548 h 1379096"/>
              <a:gd name="connsiteX1" fmla="*/ 826958 w 1653915"/>
              <a:gd name="connsiteY1" fmla="*/ 0 h 1379096"/>
              <a:gd name="connsiteX2" fmla="*/ 1653916 w 1653915"/>
              <a:gd name="connsiteY2" fmla="*/ 689548 h 1379096"/>
              <a:gd name="connsiteX3" fmla="*/ 826958 w 1653915"/>
              <a:gd name="connsiteY3" fmla="*/ 1379096 h 1379096"/>
              <a:gd name="connsiteX4" fmla="*/ 0 w 1653915"/>
              <a:gd name="connsiteY4" fmla="*/ 689548 h 137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915" h="1379096" extrusionOk="0">
                <a:moveTo>
                  <a:pt x="0" y="689548"/>
                </a:moveTo>
                <a:cubicBezTo>
                  <a:pt x="-12426" y="301056"/>
                  <a:pt x="326445" y="16438"/>
                  <a:pt x="826958" y="0"/>
                </a:cubicBezTo>
                <a:cubicBezTo>
                  <a:pt x="1337273" y="11284"/>
                  <a:pt x="1646777" y="308948"/>
                  <a:pt x="1653916" y="689548"/>
                </a:cubicBezTo>
                <a:cubicBezTo>
                  <a:pt x="1642535" y="1081489"/>
                  <a:pt x="1282414" y="1386060"/>
                  <a:pt x="826958" y="1379096"/>
                </a:cubicBezTo>
                <a:cubicBezTo>
                  <a:pt x="338452" y="1361703"/>
                  <a:pt x="67974" y="1102853"/>
                  <a:pt x="0" y="6895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  <p:bldP spid="8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4BDE960-3C97-6F18-5969-AC63EA6868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307" y="402326"/>
            <a:ext cx="9978486" cy="5917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E49436-4312-FE23-D9F8-C01036B5731C}"/>
              </a:ext>
            </a:extLst>
          </p:cNvPr>
          <p:cNvSpPr txBox="1"/>
          <p:nvPr/>
        </p:nvSpPr>
        <p:spPr>
          <a:xfrm>
            <a:off x="10233212" y="2864224"/>
            <a:ext cx="981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✘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FEAA46-27F0-EF6A-2BEB-9BA016D77A61}"/>
              </a:ext>
            </a:extLst>
          </p:cNvPr>
          <p:cNvSpPr txBox="1"/>
          <p:nvPr/>
        </p:nvSpPr>
        <p:spPr>
          <a:xfrm>
            <a:off x="5580915" y="5598784"/>
            <a:ext cx="981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✘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780D8B-E1B4-EDF2-2F84-1B1DE6960393}"/>
              </a:ext>
            </a:extLst>
          </p:cNvPr>
          <p:cNvSpPr txBox="1"/>
          <p:nvPr/>
        </p:nvSpPr>
        <p:spPr>
          <a:xfrm>
            <a:off x="10233211" y="5598784"/>
            <a:ext cx="981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✘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911B93-B3D2-4882-6EBA-3A2AED67EA27}"/>
              </a:ext>
            </a:extLst>
          </p:cNvPr>
          <p:cNvSpPr/>
          <p:nvPr/>
        </p:nvSpPr>
        <p:spPr>
          <a:xfrm>
            <a:off x="15240" y="386190"/>
            <a:ext cx="166116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Extra Activity 1 SB p. 22</a:t>
            </a:r>
          </a:p>
        </p:txBody>
      </p:sp>
    </p:spTree>
    <p:extLst>
      <p:ext uri="{BB962C8B-B14F-4D97-AF65-F5344CB8AC3E}">
        <p14:creationId xmlns:p14="http://schemas.microsoft.com/office/powerpoint/2010/main" val="386340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E9D0E4-BCED-DF6A-5C52-0CF5A6EB105A}"/>
              </a:ext>
            </a:extLst>
          </p:cNvPr>
          <p:cNvSpPr/>
          <p:nvPr/>
        </p:nvSpPr>
        <p:spPr>
          <a:xfrm>
            <a:off x="100608" y="363071"/>
            <a:ext cx="1486144" cy="4577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FBFF180-5BA4-DD03-84C5-555FF1DC7CC2}"/>
              </a:ext>
            </a:extLst>
          </p:cNvPr>
          <p:cNvGraphicFramePr>
            <a:graphicFrameLocks noGrp="1"/>
          </p:cNvGraphicFramePr>
          <p:nvPr/>
        </p:nvGraphicFramePr>
        <p:xfrm>
          <a:off x="497542" y="1465729"/>
          <a:ext cx="11147610" cy="46930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09682">
                  <a:extLst>
                    <a:ext uri="{9D8B030D-6E8A-4147-A177-3AD203B41FA5}">
                      <a16:colId xmlns:a16="http://schemas.microsoft.com/office/drawing/2014/main" val="1461003330"/>
                    </a:ext>
                  </a:extLst>
                </a:gridCol>
                <a:gridCol w="3922058">
                  <a:extLst>
                    <a:ext uri="{9D8B030D-6E8A-4147-A177-3AD203B41FA5}">
                      <a16:colId xmlns:a16="http://schemas.microsoft.com/office/drawing/2014/main" val="1349630699"/>
                    </a:ext>
                  </a:extLst>
                </a:gridCol>
                <a:gridCol w="3715870">
                  <a:extLst>
                    <a:ext uri="{9D8B030D-6E8A-4147-A177-3AD203B41FA5}">
                      <a16:colId xmlns:a16="http://schemas.microsoft.com/office/drawing/2014/main" val="3545385817"/>
                    </a:ext>
                  </a:extLst>
                </a:gridCol>
              </a:tblGrid>
              <a:tr h="77744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1. Where are you from?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a. My name’s Alfie.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430431"/>
                  </a:ext>
                </a:extLst>
              </a:tr>
              <a:tr h="791619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 How do you spell “Nick”?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b. He’s from Japan.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667691"/>
                  </a:ext>
                </a:extLst>
              </a:tr>
              <a:tr h="791619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 Do your friends like singing?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c. She’s from the USA.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923312"/>
                  </a:ext>
                </a:extLst>
              </a:tr>
              <a:tr h="77744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4. What’s your name?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d. Yes, they do.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9185"/>
                  </a:ext>
                </a:extLst>
              </a:tr>
              <a:tr h="77744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5. Where’s he from?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e. “N-I-C-K”.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3936"/>
                  </a:ext>
                </a:extLst>
              </a:tr>
              <a:tr h="77744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6. Where’s she from?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f. I’m from the UK.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555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38EE42-8274-9164-370F-FB25A100000D}"/>
              </a:ext>
            </a:extLst>
          </p:cNvPr>
          <p:cNvSpPr txBox="1"/>
          <p:nvPr/>
        </p:nvSpPr>
        <p:spPr>
          <a:xfrm>
            <a:off x="2729753" y="363071"/>
            <a:ext cx="7039243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Match the questions with the correct answers.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837FA6-972C-4078-A00A-10345C46B0B6}"/>
              </a:ext>
            </a:extLst>
          </p:cNvPr>
          <p:cNvCxnSpPr/>
          <p:nvPr/>
        </p:nvCxnSpPr>
        <p:spPr>
          <a:xfrm>
            <a:off x="4168588" y="1707776"/>
            <a:ext cx="3482788" cy="388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A092BC-A0DE-4E76-77FE-D62CFF682C06}"/>
              </a:ext>
            </a:extLst>
          </p:cNvPr>
          <p:cNvCxnSpPr>
            <a:cxnSpLocks/>
          </p:cNvCxnSpPr>
          <p:nvPr/>
        </p:nvCxnSpPr>
        <p:spPr>
          <a:xfrm>
            <a:off x="4168588" y="2581835"/>
            <a:ext cx="3576918" cy="228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99918B-7080-3A3A-F998-21DFA161E5E0}"/>
              </a:ext>
            </a:extLst>
          </p:cNvPr>
          <p:cNvCxnSpPr>
            <a:cxnSpLocks/>
          </p:cNvCxnSpPr>
          <p:nvPr/>
        </p:nvCxnSpPr>
        <p:spPr>
          <a:xfrm>
            <a:off x="4168588" y="3429000"/>
            <a:ext cx="3576918" cy="753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B5B2CB-8FFB-4EF8-005D-B0BD67330D91}"/>
              </a:ext>
            </a:extLst>
          </p:cNvPr>
          <p:cNvCxnSpPr>
            <a:cxnSpLocks/>
          </p:cNvCxnSpPr>
          <p:nvPr/>
        </p:nvCxnSpPr>
        <p:spPr>
          <a:xfrm flipV="1">
            <a:off x="4168588" y="1702679"/>
            <a:ext cx="3576918" cy="2443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A14CEA-9879-CF59-DCF1-03EDE28F09AE}"/>
              </a:ext>
            </a:extLst>
          </p:cNvPr>
          <p:cNvCxnSpPr>
            <a:cxnSpLocks/>
          </p:cNvCxnSpPr>
          <p:nvPr/>
        </p:nvCxnSpPr>
        <p:spPr>
          <a:xfrm flipV="1">
            <a:off x="4168588" y="2474259"/>
            <a:ext cx="3576918" cy="2519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F41365-2C97-C71A-B849-E4B1F505E82F}"/>
              </a:ext>
            </a:extLst>
          </p:cNvPr>
          <p:cNvCxnSpPr>
            <a:cxnSpLocks/>
          </p:cNvCxnSpPr>
          <p:nvPr/>
        </p:nvCxnSpPr>
        <p:spPr>
          <a:xfrm flipV="1">
            <a:off x="4168588" y="3321424"/>
            <a:ext cx="3671047" cy="2424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102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B767A1-9F8B-5CD2-DF5D-CBC3E978CCDE}"/>
              </a:ext>
            </a:extLst>
          </p:cNvPr>
          <p:cNvSpPr/>
          <p:nvPr/>
        </p:nvSpPr>
        <p:spPr>
          <a:xfrm>
            <a:off x="100608" y="363071"/>
            <a:ext cx="1486144" cy="4577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1B6AC-7E29-B929-16C2-A76B041FB8FE}"/>
              </a:ext>
            </a:extLst>
          </p:cNvPr>
          <p:cNvSpPr txBox="1"/>
          <p:nvPr/>
        </p:nvSpPr>
        <p:spPr>
          <a:xfrm>
            <a:off x="3389178" y="374018"/>
            <a:ext cx="4688022" cy="4924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 the question.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629527-00C9-DDDA-147D-848080DAF5D0}"/>
              </a:ext>
            </a:extLst>
          </p:cNvPr>
          <p:cNvSpPr/>
          <p:nvPr/>
        </p:nvSpPr>
        <p:spPr>
          <a:xfrm>
            <a:off x="243840" y="1117600"/>
            <a:ext cx="11704320" cy="514096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0EDAED-2854-21D5-51F7-5FD193524C7B}"/>
              </a:ext>
            </a:extLst>
          </p:cNvPr>
          <p:cNvCxnSpPr>
            <a:cxnSpLocks/>
          </p:cNvCxnSpPr>
          <p:nvPr/>
        </p:nvCxnSpPr>
        <p:spPr>
          <a:xfrm>
            <a:off x="4450080" y="1117600"/>
            <a:ext cx="0" cy="5140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46AC032-0FB0-E467-E8FA-8917DB16A7A1}"/>
              </a:ext>
            </a:extLst>
          </p:cNvPr>
          <p:cNvSpPr txBox="1"/>
          <p:nvPr/>
        </p:nvSpPr>
        <p:spPr>
          <a:xfrm>
            <a:off x="243840" y="119288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1. What’s your name?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DF909A-7D4D-8AB9-C063-65AC84D1416E}"/>
              </a:ext>
            </a:extLst>
          </p:cNvPr>
          <p:cNvCxnSpPr>
            <a:cxnSpLocks/>
          </p:cNvCxnSpPr>
          <p:nvPr/>
        </p:nvCxnSpPr>
        <p:spPr>
          <a:xfrm>
            <a:off x="243840" y="1869440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BF272D1-3FB6-C6AB-EC3C-30B73FAD25D2}"/>
              </a:ext>
            </a:extLst>
          </p:cNvPr>
          <p:cNvSpPr txBox="1"/>
          <p:nvPr/>
        </p:nvSpPr>
        <p:spPr>
          <a:xfrm>
            <a:off x="4725644" y="1231910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My name’s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EBEF4-AFEC-3442-E312-E0B433393163}"/>
              </a:ext>
            </a:extLst>
          </p:cNvPr>
          <p:cNvSpPr txBox="1"/>
          <p:nvPr/>
        </p:nvSpPr>
        <p:spPr>
          <a:xfrm>
            <a:off x="243840" y="1948045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2. How do you spell it?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CF75ED-EF27-897D-71AE-B632B75605CC}"/>
              </a:ext>
            </a:extLst>
          </p:cNvPr>
          <p:cNvSpPr txBox="1"/>
          <p:nvPr/>
        </p:nvSpPr>
        <p:spPr>
          <a:xfrm>
            <a:off x="4725644" y="194472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It’s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AD336E-37AD-2DB0-1D2A-9AAC175994D4}"/>
              </a:ext>
            </a:extLst>
          </p:cNvPr>
          <p:cNvCxnSpPr>
            <a:cxnSpLocks/>
          </p:cNvCxnSpPr>
          <p:nvPr/>
        </p:nvCxnSpPr>
        <p:spPr>
          <a:xfrm>
            <a:off x="243840" y="2600338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CF84A4-2732-D9F0-AA69-980F82FC79D2}"/>
              </a:ext>
            </a:extLst>
          </p:cNvPr>
          <p:cNvSpPr txBox="1"/>
          <p:nvPr/>
        </p:nvSpPr>
        <p:spPr>
          <a:xfrm>
            <a:off x="243840" y="2675624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3. How are you?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348453-4D29-BD70-F904-1736336EDE0C}"/>
              </a:ext>
            </a:extLst>
          </p:cNvPr>
          <p:cNvSpPr txBox="1"/>
          <p:nvPr/>
        </p:nvSpPr>
        <p:spPr>
          <a:xfrm>
            <a:off x="4725643" y="2695310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I’m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, thank you.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5599E6-372A-36F1-452B-FDEB97BA70DA}"/>
              </a:ext>
            </a:extLst>
          </p:cNvPr>
          <p:cNvCxnSpPr>
            <a:cxnSpLocks/>
          </p:cNvCxnSpPr>
          <p:nvPr/>
        </p:nvCxnSpPr>
        <p:spPr>
          <a:xfrm>
            <a:off x="243840" y="3278361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6CB7FD-313B-F718-534A-A7490E9DD071}"/>
              </a:ext>
            </a:extLst>
          </p:cNvPr>
          <p:cNvSpPr txBox="1"/>
          <p:nvPr/>
        </p:nvSpPr>
        <p:spPr>
          <a:xfrm>
            <a:off x="243840" y="3353646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4. How old are you?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968AA8-4FEA-9D55-DC58-C0A38215E98D}"/>
              </a:ext>
            </a:extLst>
          </p:cNvPr>
          <p:cNvSpPr txBox="1"/>
          <p:nvPr/>
        </p:nvSpPr>
        <p:spPr>
          <a:xfrm>
            <a:off x="4725643" y="3398025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I’m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years old.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5BA4A5-8A41-2FC6-44BE-B633C25C5FEB}"/>
              </a:ext>
            </a:extLst>
          </p:cNvPr>
          <p:cNvCxnSpPr>
            <a:cxnSpLocks/>
          </p:cNvCxnSpPr>
          <p:nvPr/>
        </p:nvCxnSpPr>
        <p:spPr>
          <a:xfrm>
            <a:off x="243840" y="3958567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37D21E0-C74E-8542-8944-F26D86C28329}"/>
              </a:ext>
            </a:extLst>
          </p:cNvPr>
          <p:cNvSpPr txBox="1"/>
          <p:nvPr/>
        </p:nvSpPr>
        <p:spPr>
          <a:xfrm>
            <a:off x="243840" y="4082678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5. Where are you from?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50FA46-3B2A-5264-F10D-44A8AF64B23E}"/>
              </a:ext>
            </a:extLst>
          </p:cNvPr>
          <p:cNvSpPr txBox="1"/>
          <p:nvPr/>
        </p:nvSpPr>
        <p:spPr>
          <a:xfrm>
            <a:off x="4725643" y="409749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I’m from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06DF1C-FE96-C202-12C3-4A7DF7D55588}"/>
              </a:ext>
            </a:extLst>
          </p:cNvPr>
          <p:cNvCxnSpPr>
            <a:cxnSpLocks/>
          </p:cNvCxnSpPr>
          <p:nvPr/>
        </p:nvCxnSpPr>
        <p:spPr>
          <a:xfrm>
            <a:off x="243840" y="4626215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9623350-5BE6-BDDC-B853-62F76B17F864}"/>
              </a:ext>
            </a:extLst>
          </p:cNvPr>
          <p:cNvSpPr txBox="1"/>
          <p:nvPr/>
        </p:nvSpPr>
        <p:spPr>
          <a:xfrm>
            <a:off x="243840" y="4730008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6. Do you like </a:t>
            </a:r>
            <a:r>
              <a:rPr lang="en-US" sz="2800" dirty="0">
                <a:solidFill>
                  <a:srgbClr val="FF0000"/>
                </a:solidFill>
              </a:rPr>
              <a:t>dancing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4E1A53-4E5E-120E-9F3E-A3C84D8E37DF}"/>
              </a:ext>
            </a:extLst>
          </p:cNvPr>
          <p:cNvSpPr txBox="1"/>
          <p:nvPr/>
        </p:nvSpPr>
        <p:spPr>
          <a:xfrm>
            <a:off x="4725643" y="4732698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Yes/ No,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AA4FFD-A55A-BD39-97BB-5AA9A0C4BE0D}"/>
              </a:ext>
            </a:extLst>
          </p:cNvPr>
          <p:cNvCxnSpPr>
            <a:cxnSpLocks/>
          </p:cNvCxnSpPr>
          <p:nvPr/>
        </p:nvCxnSpPr>
        <p:spPr>
          <a:xfrm>
            <a:off x="243840" y="5394436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1110455-D106-71A1-8E1B-52FDFBAF58C2}"/>
              </a:ext>
            </a:extLst>
          </p:cNvPr>
          <p:cNvSpPr txBox="1"/>
          <p:nvPr/>
        </p:nvSpPr>
        <p:spPr>
          <a:xfrm>
            <a:off x="243840" y="555039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7. It’s nice to meet you.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A29092-A503-9FC0-D586-45D037FECB82}"/>
              </a:ext>
            </a:extLst>
          </p:cNvPr>
          <p:cNvSpPr txBox="1"/>
          <p:nvPr/>
        </p:nvSpPr>
        <p:spPr>
          <a:xfrm>
            <a:off x="4725643" y="5626090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It’s nice to meet you, too.</a:t>
            </a:r>
          </a:p>
        </p:txBody>
      </p:sp>
    </p:spTree>
    <p:extLst>
      <p:ext uri="{BB962C8B-B14F-4D97-AF65-F5344CB8AC3E}">
        <p14:creationId xmlns:p14="http://schemas.microsoft.com/office/powerpoint/2010/main" val="1933874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/>
      <p:bldP spid="12" grpId="0"/>
      <p:bldP spid="13" grpId="0"/>
      <p:bldP spid="15" grpId="0"/>
      <p:bldP spid="16" grpId="0"/>
      <p:bldP spid="18" grpId="0"/>
      <p:bldP spid="19" grpId="0"/>
      <p:bldP spid="21" grpId="0"/>
      <p:bldP spid="22" grpId="0"/>
      <p:bldP spid="24" grpId="0"/>
      <p:bldP spid="25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B767A1-9F8B-5CD2-DF5D-CBC3E978CCDE}"/>
              </a:ext>
            </a:extLst>
          </p:cNvPr>
          <p:cNvSpPr/>
          <p:nvPr/>
        </p:nvSpPr>
        <p:spPr>
          <a:xfrm>
            <a:off x="100608" y="363071"/>
            <a:ext cx="1486144" cy="4577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1B6AC-7E29-B929-16C2-A76B041FB8FE}"/>
              </a:ext>
            </a:extLst>
          </p:cNvPr>
          <p:cNvSpPr txBox="1"/>
          <p:nvPr/>
        </p:nvSpPr>
        <p:spPr>
          <a:xfrm>
            <a:off x="2636520" y="374018"/>
            <a:ext cx="6873240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Write your own answers into the notebook.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629527-00C9-DDDA-147D-848080DAF5D0}"/>
              </a:ext>
            </a:extLst>
          </p:cNvPr>
          <p:cNvSpPr/>
          <p:nvPr/>
        </p:nvSpPr>
        <p:spPr>
          <a:xfrm>
            <a:off x="243840" y="1117600"/>
            <a:ext cx="11704320" cy="514096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0EDAED-2854-21D5-51F7-5FD193524C7B}"/>
              </a:ext>
            </a:extLst>
          </p:cNvPr>
          <p:cNvCxnSpPr>
            <a:cxnSpLocks/>
          </p:cNvCxnSpPr>
          <p:nvPr/>
        </p:nvCxnSpPr>
        <p:spPr>
          <a:xfrm>
            <a:off x="4450080" y="1117600"/>
            <a:ext cx="0" cy="5140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46AC032-0FB0-E467-E8FA-8917DB16A7A1}"/>
              </a:ext>
            </a:extLst>
          </p:cNvPr>
          <p:cNvSpPr txBox="1"/>
          <p:nvPr/>
        </p:nvSpPr>
        <p:spPr>
          <a:xfrm>
            <a:off x="243840" y="119288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1. What’s your name?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DF909A-7D4D-8AB9-C063-65AC84D1416E}"/>
              </a:ext>
            </a:extLst>
          </p:cNvPr>
          <p:cNvCxnSpPr>
            <a:cxnSpLocks/>
          </p:cNvCxnSpPr>
          <p:nvPr/>
        </p:nvCxnSpPr>
        <p:spPr>
          <a:xfrm>
            <a:off x="243840" y="1869440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2EBEF4-AFEC-3442-E312-E0B433393163}"/>
              </a:ext>
            </a:extLst>
          </p:cNvPr>
          <p:cNvSpPr txBox="1"/>
          <p:nvPr/>
        </p:nvSpPr>
        <p:spPr>
          <a:xfrm>
            <a:off x="243840" y="1948045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2. How do you spell it?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AD336E-37AD-2DB0-1D2A-9AAC175994D4}"/>
              </a:ext>
            </a:extLst>
          </p:cNvPr>
          <p:cNvCxnSpPr>
            <a:cxnSpLocks/>
          </p:cNvCxnSpPr>
          <p:nvPr/>
        </p:nvCxnSpPr>
        <p:spPr>
          <a:xfrm>
            <a:off x="243840" y="2600338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CF84A4-2732-D9F0-AA69-980F82FC79D2}"/>
              </a:ext>
            </a:extLst>
          </p:cNvPr>
          <p:cNvSpPr txBox="1"/>
          <p:nvPr/>
        </p:nvSpPr>
        <p:spPr>
          <a:xfrm>
            <a:off x="243840" y="2675624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3. How are you?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5599E6-372A-36F1-452B-FDEB97BA70DA}"/>
              </a:ext>
            </a:extLst>
          </p:cNvPr>
          <p:cNvCxnSpPr>
            <a:cxnSpLocks/>
          </p:cNvCxnSpPr>
          <p:nvPr/>
        </p:nvCxnSpPr>
        <p:spPr>
          <a:xfrm>
            <a:off x="243840" y="3278361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6CB7FD-313B-F718-534A-A7490E9DD071}"/>
              </a:ext>
            </a:extLst>
          </p:cNvPr>
          <p:cNvSpPr txBox="1"/>
          <p:nvPr/>
        </p:nvSpPr>
        <p:spPr>
          <a:xfrm>
            <a:off x="243840" y="3353646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4. How old are you?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5BA4A5-8A41-2FC6-44BE-B633C25C5FEB}"/>
              </a:ext>
            </a:extLst>
          </p:cNvPr>
          <p:cNvCxnSpPr>
            <a:cxnSpLocks/>
          </p:cNvCxnSpPr>
          <p:nvPr/>
        </p:nvCxnSpPr>
        <p:spPr>
          <a:xfrm>
            <a:off x="243840" y="3958567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37D21E0-C74E-8542-8944-F26D86C28329}"/>
              </a:ext>
            </a:extLst>
          </p:cNvPr>
          <p:cNvSpPr txBox="1"/>
          <p:nvPr/>
        </p:nvSpPr>
        <p:spPr>
          <a:xfrm>
            <a:off x="243840" y="4082678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5. Where are you from?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06DF1C-FE96-C202-12C3-4A7DF7D55588}"/>
              </a:ext>
            </a:extLst>
          </p:cNvPr>
          <p:cNvCxnSpPr>
            <a:cxnSpLocks/>
          </p:cNvCxnSpPr>
          <p:nvPr/>
        </p:nvCxnSpPr>
        <p:spPr>
          <a:xfrm>
            <a:off x="243840" y="4626215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9623350-5BE6-BDDC-B853-62F76B17F864}"/>
              </a:ext>
            </a:extLst>
          </p:cNvPr>
          <p:cNvSpPr txBox="1"/>
          <p:nvPr/>
        </p:nvSpPr>
        <p:spPr>
          <a:xfrm>
            <a:off x="243840" y="4730008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6. Do you like </a:t>
            </a:r>
            <a:r>
              <a:rPr lang="en-US" sz="2800" dirty="0">
                <a:solidFill>
                  <a:srgbClr val="FF0000"/>
                </a:solidFill>
              </a:rPr>
              <a:t>dancing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AA4FFD-A55A-BD39-97BB-5AA9A0C4BE0D}"/>
              </a:ext>
            </a:extLst>
          </p:cNvPr>
          <p:cNvCxnSpPr>
            <a:cxnSpLocks/>
          </p:cNvCxnSpPr>
          <p:nvPr/>
        </p:nvCxnSpPr>
        <p:spPr>
          <a:xfrm>
            <a:off x="243840" y="5394436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1110455-D106-71A1-8E1B-52FDFBAF58C2}"/>
              </a:ext>
            </a:extLst>
          </p:cNvPr>
          <p:cNvSpPr txBox="1"/>
          <p:nvPr/>
        </p:nvSpPr>
        <p:spPr>
          <a:xfrm>
            <a:off x="243840" y="555039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7. It’s nice to meet you.</a:t>
            </a:r>
          </a:p>
        </p:txBody>
      </p:sp>
    </p:spTree>
    <p:extLst>
      <p:ext uri="{BB962C8B-B14F-4D97-AF65-F5344CB8AC3E}">
        <p14:creationId xmlns:p14="http://schemas.microsoft.com/office/powerpoint/2010/main" val="42826994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2" grpId="0"/>
      <p:bldP spid="15" grpId="0"/>
      <p:bldP spid="18" grpId="0"/>
      <p:bldP spid="21" grpId="0"/>
      <p:bldP spid="24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970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801" y="944568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1281" y="2388637"/>
            <a:ext cx="9595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﻿students will be able to: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spelling names.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where people are from.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what their friends like doing.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2E8FCC-3D06-4DDC-D8A7-81B414324AD7}"/>
              </a:ext>
            </a:extLst>
          </p:cNvPr>
          <p:cNvSpPr txBox="1"/>
          <p:nvPr/>
        </p:nvSpPr>
        <p:spPr>
          <a:xfrm>
            <a:off x="1828800" y="316809"/>
            <a:ext cx="8878957" cy="4924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Tic-tac-toe. Then choose the pictures and spell the words.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25C411-D61E-5109-55BA-0122663107F8}"/>
              </a:ext>
            </a:extLst>
          </p:cNvPr>
          <p:cNvSpPr/>
          <p:nvPr/>
        </p:nvSpPr>
        <p:spPr>
          <a:xfrm rot="21139018">
            <a:off x="402692" y="263313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A85A9BC-754B-CF13-E136-5D299D7B569B}"/>
              </a:ext>
            </a:extLst>
          </p:cNvPr>
          <p:cNvGraphicFramePr>
            <a:graphicFrameLocks noGrp="1"/>
          </p:cNvGraphicFramePr>
          <p:nvPr/>
        </p:nvGraphicFramePr>
        <p:xfrm>
          <a:off x="1049573" y="1308768"/>
          <a:ext cx="9658184" cy="4465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4546">
                  <a:extLst>
                    <a:ext uri="{9D8B030D-6E8A-4147-A177-3AD203B41FA5}">
                      <a16:colId xmlns:a16="http://schemas.microsoft.com/office/drawing/2014/main" val="307153623"/>
                    </a:ext>
                  </a:extLst>
                </a:gridCol>
                <a:gridCol w="2414546">
                  <a:extLst>
                    <a:ext uri="{9D8B030D-6E8A-4147-A177-3AD203B41FA5}">
                      <a16:colId xmlns:a16="http://schemas.microsoft.com/office/drawing/2014/main" val="3465147964"/>
                    </a:ext>
                  </a:extLst>
                </a:gridCol>
                <a:gridCol w="2414546">
                  <a:extLst>
                    <a:ext uri="{9D8B030D-6E8A-4147-A177-3AD203B41FA5}">
                      <a16:colId xmlns:a16="http://schemas.microsoft.com/office/drawing/2014/main" val="1438182413"/>
                    </a:ext>
                  </a:extLst>
                </a:gridCol>
                <a:gridCol w="2414546">
                  <a:extLst>
                    <a:ext uri="{9D8B030D-6E8A-4147-A177-3AD203B41FA5}">
                      <a16:colId xmlns:a16="http://schemas.microsoft.com/office/drawing/2014/main" val="1877281477"/>
                    </a:ext>
                  </a:extLst>
                </a:gridCol>
              </a:tblGrid>
              <a:tr h="1116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295830"/>
                  </a:ext>
                </a:extLst>
              </a:tr>
              <a:tr h="1116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922029"/>
                  </a:ext>
                </a:extLst>
              </a:tr>
              <a:tr h="1116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909695"/>
                  </a:ext>
                </a:extLst>
              </a:tr>
              <a:tr h="1116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58720"/>
                  </a:ext>
                </a:extLst>
              </a:tr>
            </a:tbl>
          </a:graphicData>
        </a:graphic>
      </p:graphicFrame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89950C8F-3A63-D9A9-595E-291ACADDEC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29" y="1332832"/>
            <a:ext cx="1280199" cy="1065812"/>
          </a:xfrm>
          <a:prstGeom prst="rect">
            <a:avLst/>
          </a:prstGeom>
        </p:spPr>
      </p:pic>
      <p:pic>
        <p:nvPicPr>
          <p:cNvPr id="10" name="Picture 9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406A27B3-76C9-F480-134E-525688F4A7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54" y="2451652"/>
            <a:ext cx="1276374" cy="1065812"/>
          </a:xfrm>
          <a:prstGeom prst="rect">
            <a:avLst/>
          </a:prstGeom>
        </p:spPr>
      </p:pic>
      <p:pic>
        <p:nvPicPr>
          <p:cNvPr id="12" name="Picture 11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E8878E18-8423-1AFB-376D-14A3ED32B6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29" y="3570472"/>
            <a:ext cx="1276374" cy="1065812"/>
          </a:xfrm>
          <a:prstGeom prst="rect">
            <a:avLst/>
          </a:prstGeom>
        </p:spPr>
      </p:pic>
      <p:pic>
        <p:nvPicPr>
          <p:cNvPr id="14" name="Picture 13" descr="A picture containing vector graphics, toy, doll&#10;&#10;Description automatically generated">
            <a:extLst>
              <a:ext uri="{FF2B5EF4-FFF2-40B4-BE49-F238E27FC236}">
                <a16:creationId xmlns:a16="http://schemas.microsoft.com/office/drawing/2014/main" id="{F5AE12C5-1236-E825-DF05-7A4309C675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29" y="4690512"/>
            <a:ext cx="1276374" cy="1065812"/>
          </a:xfrm>
          <a:prstGeom prst="rect">
            <a:avLst/>
          </a:prstGeom>
        </p:spPr>
      </p:pic>
      <p:pic>
        <p:nvPicPr>
          <p:cNvPr id="16" name="Picture 1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C6564F41-6A51-B1B2-C39D-A915B0CE04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024" y="4690512"/>
            <a:ext cx="1276374" cy="1065812"/>
          </a:xfrm>
          <a:prstGeom prst="rect">
            <a:avLst/>
          </a:prstGeom>
        </p:spPr>
      </p:pic>
      <p:pic>
        <p:nvPicPr>
          <p:cNvPr id="24" name="Picture 2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1B6229D-417A-CCE8-E14C-7D34C8B070B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612" y="1398805"/>
            <a:ext cx="1276374" cy="978915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F51210DF-946E-0053-8B1E-C1CC23A56A9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612" y="2447058"/>
            <a:ext cx="1276374" cy="10658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F669807-63C7-F0C9-51D0-7F3AEE77D7B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612" y="3582208"/>
            <a:ext cx="1276374" cy="1054076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EE26260D-0A38-3ED3-0E13-8B61F329268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612" y="4705622"/>
            <a:ext cx="1276374" cy="10507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9D44683-7906-A728-863C-54ECE193A76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024" y="2447058"/>
            <a:ext cx="1277416" cy="10515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9BEDDF1-2352-5779-FDF4-04D2EE93B14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070" y="1332832"/>
            <a:ext cx="1124737" cy="1065812"/>
          </a:xfrm>
          <a:prstGeom prst="rect">
            <a:avLst/>
          </a:prstGeom>
        </p:spPr>
      </p:pic>
      <p:pic>
        <p:nvPicPr>
          <p:cNvPr id="36" name="Picture 3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3F305AA-46CA-1FB0-70A8-6BA54A5225C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985" y="2447058"/>
            <a:ext cx="1135822" cy="1065812"/>
          </a:xfrm>
          <a:prstGeom prst="rect">
            <a:avLst/>
          </a:prstGeom>
        </p:spPr>
      </p:pic>
      <p:pic>
        <p:nvPicPr>
          <p:cNvPr id="38" name="Picture 3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0554EC7-5A89-4648-9650-1EFA5EE7CBA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985" y="3570472"/>
            <a:ext cx="1135822" cy="1054076"/>
          </a:xfrm>
          <a:prstGeom prst="rect">
            <a:avLst/>
          </a:prstGeom>
        </p:spPr>
      </p:pic>
      <p:pic>
        <p:nvPicPr>
          <p:cNvPr id="40" name="Picture 39" descr="A picture containing text, vector graphics, toy, doll&#10;&#10;Description automatically generated">
            <a:extLst>
              <a:ext uri="{FF2B5EF4-FFF2-40B4-BE49-F238E27FC236}">
                <a16:creationId xmlns:a16="http://schemas.microsoft.com/office/drawing/2014/main" id="{04A1B6E1-7D0C-CCEA-3127-91418F12AA46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070" y="4690512"/>
            <a:ext cx="1135822" cy="1065812"/>
          </a:xfrm>
          <a:prstGeom prst="rect">
            <a:avLst/>
          </a:prstGeom>
        </p:spPr>
      </p:pic>
      <p:pic>
        <p:nvPicPr>
          <p:cNvPr id="42" name="Picture 41" descr="A picture containing vector graphics, toy, doll&#10;&#10;Description automatically generated">
            <a:extLst>
              <a:ext uri="{FF2B5EF4-FFF2-40B4-BE49-F238E27FC236}">
                <a16:creationId xmlns:a16="http://schemas.microsoft.com/office/drawing/2014/main" id="{3C9E35B6-5B73-FCD4-3BA9-DDEE293BC36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268" y="3582208"/>
            <a:ext cx="1124737" cy="1050702"/>
          </a:xfrm>
          <a:prstGeom prst="rect">
            <a:avLst/>
          </a:prstGeom>
        </p:spPr>
      </p:pic>
      <p:pic>
        <p:nvPicPr>
          <p:cNvPr id="44" name="Picture 43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B56B2B94-8B39-A593-43DF-22BAF849078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024" y="1332832"/>
            <a:ext cx="1124737" cy="106581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CC71D14-4DF5-9838-287E-73200D90B186}"/>
              </a:ext>
            </a:extLst>
          </p:cNvPr>
          <p:cNvSpPr txBox="1"/>
          <p:nvPr/>
        </p:nvSpPr>
        <p:spPr>
          <a:xfrm>
            <a:off x="2535879" y="1741215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Alfie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0094B7-BB7D-DA03-EE49-D93E236E036E}"/>
              </a:ext>
            </a:extLst>
          </p:cNvPr>
          <p:cNvSpPr txBox="1"/>
          <p:nvPr/>
        </p:nvSpPr>
        <p:spPr>
          <a:xfrm>
            <a:off x="2520995" y="2809515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F2DB67-76AE-6E68-FF48-D9758A341D8F}"/>
              </a:ext>
            </a:extLst>
          </p:cNvPr>
          <p:cNvSpPr txBox="1"/>
          <p:nvPr/>
        </p:nvSpPr>
        <p:spPr>
          <a:xfrm>
            <a:off x="2520995" y="4080249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DE394F-6179-5A30-CF7A-6C080AB32312}"/>
              </a:ext>
            </a:extLst>
          </p:cNvPr>
          <p:cNvSpPr txBox="1"/>
          <p:nvPr/>
        </p:nvSpPr>
        <p:spPr>
          <a:xfrm>
            <a:off x="2517691" y="4982932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Nick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CDD94A-AD54-D456-9CF5-1DD0C31C0046}"/>
              </a:ext>
            </a:extLst>
          </p:cNvPr>
          <p:cNvSpPr txBox="1"/>
          <p:nvPr/>
        </p:nvSpPr>
        <p:spPr>
          <a:xfrm>
            <a:off x="4781855" y="1695634"/>
            <a:ext cx="102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UK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C2AE2C-926A-3A1C-6ECC-112219225910}"/>
              </a:ext>
            </a:extLst>
          </p:cNvPr>
          <p:cNvSpPr txBox="1"/>
          <p:nvPr/>
        </p:nvSpPr>
        <p:spPr>
          <a:xfrm>
            <a:off x="4740303" y="2817532"/>
            <a:ext cx="1276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USA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A698CA2-B3BA-911F-9FF4-B983D42E73DA}"/>
              </a:ext>
            </a:extLst>
          </p:cNvPr>
          <p:cNvSpPr txBox="1"/>
          <p:nvPr/>
        </p:nvSpPr>
        <p:spPr>
          <a:xfrm>
            <a:off x="4834641" y="3939430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India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35C9E98-B1F4-2FEB-0188-6A16BFD78F7D}"/>
              </a:ext>
            </a:extLst>
          </p:cNvPr>
          <p:cNvSpPr txBox="1"/>
          <p:nvPr/>
        </p:nvSpPr>
        <p:spPr>
          <a:xfrm>
            <a:off x="4890771" y="4982932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Alpha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B331C5-7C7B-768A-4357-3AD29F3E9FA8}"/>
              </a:ext>
            </a:extLst>
          </p:cNvPr>
          <p:cNvSpPr txBox="1"/>
          <p:nvPr/>
        </p:nvSpPr>
        <p:spPr>
          <a:xfrm>
            <a:off x="7280614" y="1688207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Italy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8D7F39-3EF1-C9DF-CA4D-6F1EBBAA26B6}"/>
              </a:ext>
            </a:extLst>
          </p:cNvPr>
          <p:cNvSpPr txBox="1"/>
          <p:nvPr/>
        </p:nvSpPr>
        <p:spPr>
          <a:xfrm>
            <a:off x="7101075" y="2790945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Dancing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81DF79-8879-D5D4-A431-F191A61B9366}"/>
              </a:ext>
            </a:extLst>
          </p:cNvPr>
          <p:cNvSpPr txBox="1"/>
          <p:nvPr/>
        </p:nvSpPr>
        <p:spPr>
          <a:xfrm>
            <a:off x="7138854" y="3953835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Singing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577FFB0-47CD-4117-B77D-220681CB7268}"/>
              </a:ext>
            </a:extLst>
          </p:cNvPr>
          <p:cNvSpPr txBox="1"/>
          <p:nvPr/>
        </p:nvSpPr>
        <p:spPr>
          <a:xfrm>
            <a:off x="7102165" y="5030918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Drawing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DBBBBD-86A1-AFBC-B3C7-60C2804133A0}"/>
              </a:ext>
            </a:extLst>
          </p:cNvPr>
          <p:cNvSpPr txBox="1"/>
          <p:nvPr/>
        </p:nvSpPr>
        <p:spPr>
          <a:xfrm>
            <a:off x="9538692" y="1681048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Painting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F9606C4-60D9-8B31-6903-8F40FD6F4CF8}"/>
              </a:ext>
            </a:extLst>
          </p:cNvPr>
          <p:cNvSpPr txBox="1"/>
          <p:nvPr/>
        </p:nvSpPr>
        <p:spPr>
          <a:xfrm>
            <a:off x="9653522" y="2797283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Japan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608026-3E4F-7E67-A4D3-5B0DCA0DA493}"/>
              </a:ext>
            </a:extLst>
          </p:cNvPr>
          <p:cNvSpPr txBox="1"/>
          <p:nvPr/>
        </p:nvSpPr>
        <p:spPr>
          <a:xfrm>
            <a:off x="9589762" y="3939088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Reading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ECAA9E0-EB64-0770-4B10-5D93BBB36611}"/>
              </a:ext>
            </a:extLst>
          </p:cNvPr>
          <p:cNvSpPr txBox="1"/>
          <p:nvPr/>
        </p:nvSpPr>
        <p:spPr>
          <a:xfrm>
            <a:off x="9610123" y="5061661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Ben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2E8FCC-3D06-4DDC-D8A7-81B414324AD7}"/>
              </a:ext>
            </a:extLst>
          </p:cNvPr>
          <p:cNvSpPr txBox="1"/>
          <p:nvPr/>
        </p:nvSpPr>
        <p:spPr>
          <a:xfrm>
            <a:off x="2630556" y="177586"/>
            <a:ext cx="6930887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spc="5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“Change the chair” game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25C411-D61E-5109-55BA-0122663107F8}"/>
              </a:ext>
            </a:extLst>
          </p:cNvPr>
          <p:cNvSpPr/>
          <p:nvPr/>
        </p:nvSpPr>
        <p:spPr>
          <a:xfrm rot="21139018">
            <a:off x="402692" y="263313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B1CE4C3-D649-9395-E5AB-8A679C1EC6A8}"/>
              </a:ext>
            </a:extLst>
          </p:cNvPr>
          <p:cNvSpPr/>
          <p:nvPr/>
        </p:nvSpPr>
        <p:spPr>
          <a:xfrm>
            <a:off x="218012" y="1177637"/>
            <a:ext cx="2691443" cy="651163"/>
          </a:xfrm>
          <a:prstGeom prst="wedgeRoundRectCallout">
            <a:avLst>
              <a:gd name="adj1" fmla="val 117711"/>
              <a:gd name="adj2" fmla="val 21578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India</a:t>
            </a:r>
            <a:r>
              <a:rPr lang="en-US" sz="2200" dirty="0"/>
              <a:t>”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3D Model 3" descr="Zany Face Emoji">
                <a:extLst>
                  <a:ext uri="{FF2B5EF4-FFF2-40B4-BE49-F238E27FC236}">
                    <a16:creationId xmlns:a16="http://schemas.microsoft.com/office/drawing/2014/main" id="{4FB5937F-A6DE-D272-AF25-C4FC2B75EDC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27091" y="2585111"/>
              <a:ext cx="1664008" cy="168777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664008" cy="1687778"/>
                    </a:xfrm>
                    <a:prstGeom prst="rect">
                      <a:avLst/>
                    </a:prstGeom>
                  </am3d:spPr>
                  <am3d:camera>
                    <am3d:pos x="0" y="0" z="8145594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240" d="1000000"/>
                    <am3d:preTrans dx="29" dy="-18000000" dz="-19805"/>
                    <am3d:scale>
                      <am3d:sx n="1000000" d="1000000"/>
                      <am3d:sy n="1000000" d="1000000"/>
                      <am3d:sz n="1000000" d="1000000"/>
                    </am3d:scale>
                    <am3d:rot ax="179076" ay="1128590" az="57784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92389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3D Model 3" descr="Zany Face Emoji">
                <a:extLst>
                  <a:ext uri="{FF2B5EF4-FFF2-40B4-BE49-F238E27FC236}">
                    <a16:creationId xmlns:a16="http://schemas.microsoft.com/office/drawing/2014/main" id="{4FB5937F-A6DE-D272-AF25-C4FC2B75ED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7091" y="2585111"/>
                <a:ext cx="1664008" cy="1687778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A36D9A1-797A-A73F-EC2E-6251244D1160}"/>
              </a:ext>
            </a:extLst>
          </p:cNvPr>
          <p:cNvSpPr/>
          <p:nvPr/>
        </p:nvSpPr>
        <p:spPr>
          <a:xfrm>
            <a:off x="5114858" y="4354178"/>
            <a:ext cx="1288474" cy="3602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Smiley</a:t>
            </a: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FDF6450A-6C80-B277-4100-1FAD465DCFC8}"/>
              </a:ext>
            </a:extLst>
          </p:cNvPr>
          <p:cNvSpPr/>
          <p:nvPr/>
        </p:nvSpPr>
        <p:spPr>
          <a:xfrm>
            <a:off x="3404555" y="1177637"/>
            <a:ext cx="2691444" cy="651163"/>
          </a:xfrm>
          <a:prstGeom prst="wedgeRoundRectCallout">
            <a:avLst>
              <a:gd name="adj1" fmla="val 28954"/>
              <a:gd name="adj2" fmla="val 13919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The USA</a:t>
            </a:r>
            <a:r>
              <a:rPr lang="en-US" sz="2200" dirty="0"/>
              <a:t>”</a:t>
            </a:r>
          </a:p>
        </p:txBody>
      </p: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4DDDB8F6-5430-C022-300E-1FE520E57C13}"/>
              </a:ext>
            </a:extLst>
          </p:cNvPr>
          <p:cNvSpPr/>
          <p:nvPr/>
        </p:nvSpPr>
        <p:spPr>
          <a:xfrm>
            <a:off x="218012" y="2466110"/>
            <a:ext cx="2691443" cy="651163"/>
          </a:xfrm>
          <a:prstGeom prst="wedgeRoundRectCallout">
            <a:avLst>
              <a:gd name="adj1" fmla="val 114108"/>
              <a:gd name="adj2" fmla="val 1242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dancing</a:t>
            </a:r>
            <a:r>
              <a:rPr lang="en-US" sz="2200" dirty="0"/>
              <a:t>”</a:t>
            </a:r>
          </a:p>
        </p:txBody>
      </p: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F64858B2-6A6C-8556-C694-6D0138FA1CAC}"/>
              </a:ext>
            </a:extLst>
          </p:cNvPr>
          <p:cNvSpPr/>
          <p:nvPr/>
        </p:nvSpPr>
        <p:spPr>
          <a:xfrm>
            <a:off x="6591099" y="1177637"/>
            <a:ext cx="2691443" cy="651163"/>
          </a:xfrm>
          <a:prstGeom prst="wedgeRoundRectCallout">
            <a:avLst>
              <a:gd name="adj1" fmla="val -54220"/>
              <a:gd name="adj2" fmla="val 13068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The UK</a:t>
            </a:r>
            <a:r>
              <a:rPr lang="en-US" sz="2200" dirty="0"/>
              <a:t>”</a:t>
            </a:r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962368A5-DC0E-5A30-9426-C0BA8CE3383D}"/>
              </a:ext>
            </a:extLst>
          </p:cNvPr>
          <p:cNvSpPr/>
          <p:nvPr/>
        </p:nvSpPr>
        <p:spPr>
          <a:xfrm>
            <a:off x="7034444" y="2466109"/>
            <a:ext cx="2691443" cy="651163"/>
          </a:xfrm>
          <a:prstGeom prst="wedgeRoundRectCallout">
            <a:avLst>
              <a:gd name="adj1" fmla="val -65030"/>
              <a:gd name="adj2" fmla="val 26426"/>
              <a:gd name="adj3" fmla="val 1666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reading</a:t>
            </a:r>
            <a:r>
              <a:rPr lang="en-US" sz="2200" dirty="0"/>
              <a:t>”</a:t>
            </a:r>
          </a:p>
        </p:txBody>
      </p:sp>
      <p:sp>
        <p:nvSpPr>
          <p:cNvPr id="63" name="Rounded Rectangular Callout 62">
            <a:extLst>
              <a:ext uri="{FF2B5EF4-FFF2-40B4-BE49-F238E27FC236}">
                <a16:creationId xmlns:a16="http://schemas.microsoft.com/office/drawing/2014/main" id="{97C4C215-C595-4B50-D0E6-A9C2F6250351}"/>
              </a:ext>
            </a:extLst>
          </p:cNvPr>
          <p:cNvSpPr/>
          <p:nvPr/>
        </p:nvSpPr>
        <p:spPr>
          <a:xfrm>
            <a:off x="8780117" y="3415147"/>
            <a:ext cx="2691443" cy="651163"/>
          </a:xfrm>
          <a:prstGeom prst="wedgeRoundRectCallout">
            <a:avLst>
              <a:gd name="adj1" fmla="val -127831"/>
              <a:gd name="adj2" fmla="val -26766"/>
              <a:gd name="adj3" fmla="val 16667"/>
            </a:avLst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Japan</a:t>
            </a:r>
            <a:r>
              <a:rPr lang="en-US" sz="2200" dirty="0"/>
              <a:t>”</a:t>
            </a:r>
          </a:p>
        </p:txBody>
      </p:sp>
      <p:sp>
        <p:nvSpPr>
          <p:cNvPr id="64" name="Rounded Rectangular Callout 63">
            <a:extLst>
              <a:ext uri="{FF2B5EF4-FFF2-40B4-BE49-F238E27FC236}">
                <a16:creationId xmlns:a16="http://schemas.microsoft.com/office/drawing/2014/main" id="{46F0F7F6-96BA-408E-C693-1EBF43A832DC}"/>
              </a:ext>
            </a:extLst>
          </p:cNvPr>
          <p:cNvSpPr/>
          <p:nvPr/>
        </p:nvSpPr>
        <p:spPr>
          <a:xfrm>
            <a:off x="382235" y="3621726"/>
            <a:ext cx="2691443" cy="651163"/>
          </a:xfrm>
          <a:prstGeom prst="wedgeRoundRectCallout">
            <a:avLst>
              <a:gd name="adj1" fmla="val 119255"/>
              <a:gd name="adj2" fmla="val 157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Nick</a:t>
            </a:r>
            <a:r>
              <a:rPr lang="en-US" sz="2200" dirty="0"/>
              <a:t>”</a:t>
            </a:r>
          </a:p>
        </p:txBody>
      </p:sp>
      <p:sp>
        <p:nvSpPr>
          <p:cNvPr id="65" name="Rounded Rectangular Callout 64">
            <a:extLst>
              <a:ext uri="{FF2B5EF4-FFF2-40B4-BE49-F238E27FC236}">
                <a16:creationId xmlns:a16="http://schemas.microsoft.com/office/drawing/2014/main" id="{EB5FFB1D-2F4D-7DF6-E6A9-8C9865FE4FCB}"/>
              </a:ext>
            </a:extLst>
          </p:cNvPr>
          <p:cNvSpPr/>
          <p:nvPr/>
        </p:nvSpPr>
        <p:spPr>
          <a:xfrm>
            <a:off x="724935" y="5029201"/>
            <a:ext cx="2691443" cy="651163"/>
          </a:xfrm>
          <a:prstGeom prst="wedgeRoundRectCallout">
            <a:avLst>
              <a:gd name="adj1" fmla="val 105357"/>
              <a:gd name="adj2" fmla="val -15017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Alpha</a:t>
            </a:r>
            <a:r>
              <a:rPr lang="en-US" sz="2200" dirty="0"/>
              <a:t>”</a:t>
            </a:r>
          </a:p>
        </p:txBody>
      </p:sp>
      <p:sp>
        <p:nvSpPr>
          <p:cNvPr id="66" name="Rounded Rectangular Callout 65">
            <a:extLst>
              <a:ext uri="{FF2B5EF4-FFF2-40B4-BE49-F238E27FC236}">
                <a16:creationId xmlns:a16="http://schemas.microsoft.com/office/drawing/2014/main" id="{FF075C30-6DE8-E3E3-9BB4-2993DAFCF5C0}"/>
              </a:ext>
            </a:extLst>
          </p:cNvPr>
          <p:cNvSpPr/>
          <p:nvPr/>
        </p:nvSpPr>
        <p:spPr>
          <a:xfrm>
            <a:off x="3769136" y="5475253"/>
            <a:ext cx="2691443" cy="651163"/>
          </a:xfrm>
          <a:prstGeom prst="wedgeRoundRectCallout">
            <a:avLst>
              <a:gd name="adj1" fmla="val 3948"/>
              <a:gd name="adj2" fmla="val -13314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Alfie</a:t>
            </a:r>
            <a:r>
              <a:rPr lang="en-US" sz="2200" dirty="0"/>
              <a:t>”</a:t>
            </a:r>
          </a:p>
        </p:txBody>
      </p:sp>
      <p:sp>
        <p:nvSpPr>
          <p:cNvPr id="67" name="Rounded Rectangular Callout 66">
            <a:extLst>
              <a:ext uri="{FF2B5EF4-FFF2-40B4-BE49-F238E27FC236}">
                <a16:creationId xmlns:a16="http://schemas.microsoft.com/office/drawing/2014/main" id="{E0AF7160-070D-A4CD-CE0F-45C8A5C9D766}"/>
              </a:ext>
            </a:extLst>
          </p:cNvPr>
          <p:cNvSpPr/>
          <p:nvPr/>
        </p:nvSpPr>
        <p:spPr>
          <a:xfrm>
            <a:off x="7313365" y="4316465"/>
            <a:ext cx="2691443" cy="651163"/>
          </a:xfrm>
          <a:prstGeom prst="wedgeRoundRectCallout">
            <a:avLst>
              <a:gd name="adj1" fmla="val -60912"/>
              <a:gd name="adj2" fmla="val -77830"/>
              <a:gd name="adj3" fmla="val 16667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Tom</a:t>
            </a:r>
            <a:r>
              <a:rPr lang="en-US" sz="2200" dirty="0"/>
              <a:t>”</a:t>
            </a:r>
          </a:p>
        </p:txBody>
      </p:sp>
      <p:sp>
        <p:nvSpPr>
          <p:cNvPr id="68" name="Rounded Rectangular Callout 67">
            <a:extLst>
              <a:ext uri="{FF2B5EF4-FFF2-40B4-BE49-F238E27FC236}">
                <a16:creationId xmlns:a16="http://schemas.microsoft.com/office/drawing/2014/main" id="{7113064D-A9BE-0B28-C6EA-0F5EA5BC33A3}"/>
              </a:ext>
            </a:extLst>
          </p:cNvPr>
          <p:cNvSpPr/>
          <p:nvPr/>
        </p:nvSpPr>
        <p:spPr>
          <a:xfrm>
            <a:off x="6795818" y="5452539"/>
            <a:ext cx="2691443" cy="651163"/>
          </a:xfrm>
          <a:prstGeom prst="wedgeRoundRectCallout">
            <a:avLst>
              <a:gd name="adj1" fmla="val -59882"/>
              <a:gd name="adj2" fmla="val -177830"/>
              <a:gd name="adj3" fmla="val 16667"/>
            </a:avLst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singing</a:t>
            </a:r>
            <a:r>
              <a:rPr lang="en-US" sz="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3371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  <p:bldP spid="41" grpId="0" animBg="1"/>
      <p:bldP spid="43" grpId="0" animBg="1"/>
      <p:bldP spid="45" grpId="0" animBg="1"/>
      <p:bldP spid="46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5" y="725399"/>
            <a:ext cx="4963065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practice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313894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A8EC3C-0AC8-933E-0919-49A8322363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46" y="412688"/>
            <a:ext cx="5105400" cy="3810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084F97A-0450-9ED9-733C-FE2EF381E7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327" y="316535"/>
            <a:ext cx="571500" cy="54610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6F15FE7-BF38-71E1-3D85-7A0C66D27C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68" y="1383278"/>
            <a:ext cx="6508378" cy="39014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11BA4E-7270-188D-4A40-6EE0AA01ED20}"/>
              </a:ext>
            </a:extLst>
          </p:cNvPr>
          <p:cNvSpPr/>
          <p:nvPr/>
        </p:nvSpPr>
        <p:spPr>
          <a:xfrm>
            <a:off x="241325" y="407895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63AD5C0B-788D-B737-BF59-CAC3583A65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259105"/>
            <a:ext cx="5923432" cy="2597051"/>
          </a:xfrm>
          <a:prstGeom prst="rect">
            <a:avLst/>
          </a:prstGeom>
        </p:spPr>
      </p:pic>
      <p:pic>
        <p:nvPicPr>
          <p:cNvPr id="10" name="CD1-TRACK 34" descr="CD1-TRACK 34">
            <a:hlinkClick r:id="" action="ppaction://media"/>
            <a:extLst>
              <a:ext uri="{FF2B5EF4-FFF2-40B4-BE49-F238E27FC236}">
                <a16:creationId xmlns:a16="http://schemas.microsoft.com/office/drawing/2014/main" id="{C6019F42-CFB4-6800-9C0D-939A4F708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05705" y="456235"/>
            <a:ext cx="571501" cy="5715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A806D1-511F-D3C9-CD7F-7DF3686E2F66}"/>
              </a:ext>
            </a:extLst>
          </p:cNvPr>
          <p:cNvSpPr txBox="1"/>
          <p:nvPr/>
        </p:nvSpPr>
        <p:spPr>
          <a:xfrm>
            <a:off x="8297037" y="557319"/>
            <a:ext cx="314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here to play the audio.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9685B-E7C3-6F33-0158-FEC802BC9619}"/>
              </a:ext>
            </a:extLst>
          </p:cNvPr>
          <p:cNvSpPr txBox="1"/>
          <p:nvPr/>
        </p:nvSpPr>
        <p:spPr>
          <a:xfrm>
            <a:off x="9587753" y="2901896"/>
            <a:ext cx="1583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eight (8)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35C66-3F23-0E6C-A55E-53183EC43F3B}"/>
              </a:ext>
            </a:extLst>
          </p:cNvPr>
          <p:cNvSpPr txBox="1"/>
          <p:nvPr/>
        </p:nvSpPr>
        <p:spPr>
          <a:xfrm>
            <a:off x="9587752" y="3557630"/>
            <a:ext cx="1583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Italy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E55F33-4310-0B8A-6F05-11E493AD4FAD}"/>
              </a:ext>
            </a:extLst>
          </p:cNvPr>
          <p:cNvSpPr txBox="1"/>
          <p:nvPr/>
        </p:nvSpPr>
        <p:spPr>
          <a:xfrm>
            <a:off x="9587751" y="4200421"/>
            <a:ext cx="1583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three (3)</a:t>
            </a:r>
          </a:p>
        </p:txBody>
      </p:sp>
    </p:spTree>
    <p:extLst>
      <p:ext uri="{BB962C8B-B14F-4D97-AF65-F5344CB8AC3E}">
        <p14:creationId xmlns:p14="http://schemas.microsoft.com/office/powerpoint/2010/main" val="11517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1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925</Words>
  <Application>Microsoft Office PowerPoint</Application>
  <PresentationFormat>Màn hình rộng</PresentationFormat>
  <Paragraphs>165</Paragraphs>
  <Slides>17</Slides>
  <Notes>12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2023-01-17T13:28:32Z</dcterms:created>
  <dcterms:modified xsi:type="dcterms:W3CDTF">2023-01-17T13:30:05Z</dcterms:modified>
</cp:coreProperties>
</file>