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49" r:id="rId3"/>
    <p:sldId id="302" r:id="rId4"/>
    <p:sldId id="292" r:id="rId5"/>
    <p:sldId id="360" r:id="rId6"/>
    <p:sldId id="334" r:id="rId7"/>
    <p:sldId id="391" r:id="rId8"/>
    <p:sldId id="336" r:id="rId9"/>
    <p:sldId id="358" r:id="rId10"/>
    <p:sldId id="392" r:id="rId11"/>
    <p:sldId id="393" r:id="rId12"/>
    <p:sldId id="359" r:id="rId13"/>
    <p:sldId id="394" r:id="rId14"/>
    <p:sldId id="395" r:id="rId15"/>
    <p:sldId id="407" r:id="rId16"/>
    <p:sldId id="33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1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E2F3-2E30-4610-B81B-B11DCA337553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49C4-D251-4A61-AC1F-0DC0A79F47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63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- Click “no” icon to hide showed question and answer.</a:t>
            </a:r>
          </a:p>
          <a:p>
            <a:pPr marL="228600" indent="-228600">
              <a:buAutoNum type="arabicPeriod"/>
            </a:pPr>
            <a:r>
              <a:rPr lang="en-US" dirty="0"/>
              <a:t>- divide class into 3-4 groups. Ask ss write the correct sentences on their A4 papers or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Analyze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guess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ACF1CB-4360-46E0-AFB1-3E44DFD9A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7683E27-6555-4A4C-807A-43DE584F3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746198-DE23-478C-94FE-AC0EC942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BE7245-15C3-4658-871E-080BA1E8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18E33D-4CB1-44C6-B8DF-9D6D5295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106AA5-9B76-4A29-A235-4DD682EF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A2B44C-1392-4844-A750-F24765222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86BFCB-F094-4241-A6DD-AFB431F9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659D48-72D6-4580-B795-5691E3A7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05E799-A05C-4B37-9D39-1B50614A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61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2B9D39F-D613-41DE-8931-2588FF8A5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3F5948B-F24C-4F76-9E5E-09314A1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CFB8D0-B2C1-4DBB-8D63-5492A990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EC2157-7DA9-44E1-89D8-4A0525B5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28A1E8-AEA5-4777-A114-7449218B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22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3456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91297F-24B0-4BCC-BE39-0077D103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7A9C1-63A1-40A8-A42C-F8A3F404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4C5BDD-464C-497E-9F09-A94DEC52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C06F17-03C7-4BC3-955A-F1664E95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4567D4-020F-4A03-BC5B-5FD0AD70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24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374CEB-37DE-45AD-8CC3-991878A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F0C5C88-A687-40C2-BC18-3E60BB29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E16635-D02B-4288-B30F-AEC3B7F0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D5C3C9-72C9-4ADC-BE48-9F10E907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BCC43A-5295-42A5-8E07-081E330B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96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1031B3-AB0C-425E-9AA6-B0EDF047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FA3A1C-ACC9-4676-9D51-5A3CAC5FC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45B482-4179-48DC-8E04-BA1081734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33BD4E-5C04-4D96-9521-A365492D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FB7FB0-6587-4EE7-B1B3-2F6BC6D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F54D1A-83F5-4F47-A551-FA05D935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88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6B86FB-300B-43BB-9F95-8FB16B44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266AF7-164A-4464-8BC2-1D483ADD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71E61D9-8358-426E-8B73-57D33286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FB8BFCC-90D6-4518-8B7E-29AE1C18B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8EC6FA-CF9D-4D9F-A8F4-50ABF80BB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A476EB-AD00-429C-B98E-019260A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01BFE1C-D5BC-4E49-AC34-43D20AA8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EB9A3B-DF0A-4AFB-8C43-9892ACB5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9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28AC69-DB0D-4219-841E-1A929A4F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EC15041-87EB-4023-8E26-3AD5487F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BABAB4-D1E1-4B8C-A447-0AE66C8B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B39D63F-44F9-439F-8009-07D5A0C7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5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BEB2D0A-3BEA-4374-8C3B-D8E43DD1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FD6937-F970-406D-943B-9E911102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9DE8E-F53B-44FA-90EA-931E73C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979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8046B-F667-49A2-98C6-9D48395A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74DEC7-43B2-4F55-AF74-98C96039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AAA3922-776A-4EF1-BD20-5773E49CB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BB2005-7BDB-4A7F-9B17-BC7718A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61ED33E-FDF7-4101-9A87-6AE5D6C4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B2E5A23-2D26-4725-84F1-03860714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17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4D568F-5BF5-4330-898A-23B86CCE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42DBCAE-3A93-4ED1-8DAF-74581F0C8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2E28F1-272D-4B94-BC42-A41D25AF2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BD50E2F-93D2-472D-B1AD-4B00A49A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B26F02-AD73-4B18-80B9-1357D7F4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FF4E229-8B1A-40BD-BEC4-7E6F009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6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6ECD7D0-4C92-41A4-8F11-ECB047E0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993079A-BD84-4454-8AB7-2378AFD3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33D262-3242-495E-8DD1-548FF26A0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E14B-E9FE-4B8D-AB2E-D6C30FDF6938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AE3329-DAF2-4661-B28C-4A60DB9A1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809ADD-97E0-4AE2-A64E-62206707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FD32-499F-42CD-B397-814F6B547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0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1109A2C-FE7E-42E9-2121-2EEED92B7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29" y="1390649"/>
            <a:ext cx="4286769" cy="458343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1DC6BA-9EFB-5CA9-7E23-014951CAEF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340" y="4372684"/>
            <a:ext cx="3683000" cy="1473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2956560" y="208788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5486400" y="5388684"/>
            <a:ext cx="1341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815613" y="207264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1999428" y="54801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2119667" y="1965960"/>
            <a:ext cx="3550920" cy="579120"/>
          </a:xfrm>
          <a:prstGeom prst="wedgeRoundRectCallout">
            <a:avLst>
              <a:gd name="adj1" fmla="val -10533"/>
              <a:gd name="adj2" fmla="val 8882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2832161" y="5296630"/>
            <a:ext cx="4221937" cy="641308"/>
          </a:xfrm>
          <a:prstGeom prst="wedgeRoundRectCallout">
            <a:avLst>
              <a:gd name="adj1" fmla="val 32614"/>
              <a:gd name="adj2" fmla="val -1704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you, too.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5E7FC-9708-DDEA-E0B7-17F1E6DB0A97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692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71E546-70B5-2A14-62EE-E489A7C05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37" y="4359984"/>
            <a:ext cx="3784600" cy="1485900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21A4836-6654-8186-AFB5-759ACADC9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83" y="1270355"/>
            <a:ext cx="4573857" cy="470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5116548" y="1582504"/>
            <a:ext cx="1473137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2452748" y="4494300"/>
            <a:ext cx="1787985" cy="579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4416268" y="158250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591363" y="4532837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1290768" y="4430292"/>
            <a:ext cx="3041405" cy="677530"/>
          </a:xfrm>
          <a:prstGeom prst="wedgeRoundRectCallout">
            <a:avLst>
              <a:gd name="adj1" fmla="val -2015"/>
              <a:gd name="adj2" fmla="val -1293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4953818" y="1498070"/>
            <a:ext cx="2453460" cy="641308"/>
          </a:xfrm>
          <a:prstGeom prst="wedgeRoundRectCallout">
            <a:avLst>
              <a:gd name="adj1" fmla="val -32608"/>
              <a:gd name="adj2" fmla="val 100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C85CD-C123-84E1-7D5E-428C9C57DAF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2369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DD7702-FC41-EFAC-A0A5-826FCDA8B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50310"/>
            <a:ext cx="4013200" cy="73554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E7A5D4-7CB4-3B37-6095-3516863218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5" y="1167754"/>
            <a:ext cx="9372600" cy="5257320"/>
          </a:xfrm>
          <a:prstGeom prst="rect">
            <a:avLst/>
          </a:prstGeom>
        </p:spPr>
      </p:pic>
      <p:pic>
        <p:nvPicPr>
          <p:cNvPr id="10" name="CD1-TRACK 33" descr="CD1-TRACK 33">
            <a:hlinkClick r:id="" action="ppaction://media"/>
            <a:extLst>
              <a:ext uri="{FF2B5EF4-FFF2-40B4-BE49-F238E27FC236}">
                <a16:creationId xmlns:a16="http://schemas.microsoft.com/office/drawing/2014/main" id="{58E8C441-DF6F-230D-8B9D-5DE1FDAF2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2187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38CD7-70CF-51C3-CD34-50685E95A947}"/>
              </a:ext>
            </a:extLst>
          </p:cNvPr>
          <p:cNvSpPr txBox="1"/>
          <p:nvPr/>
        </p:nvSpPr>
        <p:spPr>
          <a:xfrm>
            <a:off x="6929387" y="272992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EBB0A-B297-142F-C6FD-9E683D2265A5}"/>
              </a:ext>
            </a:extLst>
          </p:cNvPr>
          <p:cNvSpPr txBox="1"/>
          <p:nvPr/>
        </p:nvSpPr>
        <p:spPr>
          <a:xfrm>
            <a:off x="6841155" y="3534804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D93D2-EE89-F337-D3EA-D22AECF2A49D}"/>
              </a:ext>
            </a:extLst>
          </p:cNvPr>
          <p:cNvSpPr txBox="1"/>
          <p:nvPr/>
        </p:nvSpPr>
        <p:spPr>
          <a:xfrm>
            <a:off x="4523071" y="4441183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FC5D9-7463-66A6-6220-2968C90A7969}"/>
              </a:ext>
            </a:extLst>
          </p:cNvPr>
          <p:cNvCxnSpPr/>
          <p:nvPr/>
        </p:nvCxnSpPr>
        <p:spPr>
          <a:xfrm>
            <a:off x="6096000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9E6A20-5D30-83D0-50B4-BC93653637C8}"/>
              </a:ext>
            </a:extLst>
          </p:cNvPr>
          <p:cNvCxnSpPr/>
          <p:nvPr/>
        </p:nvCxnSpPr>
        <p:spPr>
          <a:xfrm>
            <a:off x="7531367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02337-7E69-9B71-ADF8-63E36A33170F}"/>
              </a:ext>
            </a:extLst>
          </p:cNvPr>
          <p:cNvCxnSpPr/>
          <p:nvPr/>
        </p:nvCxnSpPr>
        <p:spPr>
          <a:xfrm>
            <a:off x="4683893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166A2F7-2462-6F79-B325-B0321214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6" y="1422066"/>
            <a:ext cx="10770980" cy="4321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49303" y="4778067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623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FDBD3B-87D2-F751-D10B-3437B5F1D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" y="1684420"/>
            <a:ext cx="10915839" cy="3818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33260" y="2660509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FA3A4-EA28-5BB0-7392-CFEDC90D6A9C}"/>
              </a:ext>
            </a:extLst>
          </p:cNvPr>
          <p:cNvSpPr txBox="1"/>
          <p:nvPr/>
        </p:nvSpPr>
        <p:spPr>
          <a:xfrm>
            <a:off x="3424186" y="408147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84DC-4009-F7D4-8366-4B94F86B6756}"/>
              </a:ext>
            </a:extLst>
          </p:cNvPr>
          <p:cNvSpPr txBox="1"/>
          <p:nvPr/>
        </p:nvSpPr>
        <p:spPr>
          <a:xfrm>
            <a:off x="4138460" y="4652510"/>
            <a:ext cx="158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70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60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350" y="46955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3E0C-B27D-8B54-B3AA-611CEB9D712E}"/>
              </a:ext>
            </a:extLst>
          </p:cNvPr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AFEC7065-71CA-4869-0D48-537614DB2AFC}"/>
              </a:ext>
            </a:extLst>
          </p:cNvPr>
          <p:cNvSpPr/>
          <p:nvPr/>
        </p:nvSpPr>
        <p:spPr>
          <a:xfrm>
            <a:off x="1976841" y="390176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sentences.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6C378274-4488-8803-BF88-127F0E8DFC81}"/>
              </a:ext>
            </a:extLst>
          </p:cNvPr>
          <p:cNvSpPr/>
          <p:nvPr/>
        </p:nvSpPr>
        <p:spPr>
          <a:xfrm>
            <a:off x="55114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76E14369-A046-A6B0-D57E-DD24999A4C07}"/>
              </a:ext>
            </a:extLst>
          </p:cNvPr>
          <p:cNvSpPr/>
          <p:nvPr/>
        </p:nvSpPr>
        <p:spPr>
          <a:xfrm>
            <a:off x="2386300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F1AAFC-D97D-0C36-408E-B420E939D344}"/>
              </a:ext>
            </a:extLst>
          </p:cNvPr>
          <p:cNvSpPr/>
          <p:nvPr/>
        </p:nvSpPr>
        <p:spPr>
          <a:xfrm>
            <a:off x="4272828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9CDB5F8-A9F5-E1E0-6627-A964BBDE1365}"/>
              </a:ext>
            </a:extLst>
          </p:cNvPr>
          <p:cNvSpPr/>
          <p:nvPr/>
        </p:nvSpPr>
        <p:spPr>
          <a:xfrm>
            <a:off x="6272817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11DA1A39-3DEB-B836-1C8B-7A486F06A995}"/>
              </a:ext>
            </a:extLst>
          </p:cNvPr>
          <p:cNvSpPr/>
          <p:nvPr/>
        </p:nvSpPr>
        <p:spPr>
          <a:xfrm>
            <a:off x="827280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D44C837E-0A0B-6BA4-F7F2-1135968F8895}"/>
              </a:ext>
            </a:extLst>
          </p:cNvPr>
          <p:cNvSpPr/>
          <p:nvPr/>
        </p:nvSpPr>
        <p:spPr>
          <a:xfrm>
            <a:off x="10237304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45A12-1C3D-7868-6633-E3C9061E5D95}"/>
              </a:ext>
            </a:extLst>
          </p:cNvPr>
          <p:cNvGrpSpPr/>
          <p:nvPr/>
        </p:nvGrpSpPr>
        <p:grpSpPr>
          <a:xfrm>
            <a:off x="1589500" y="3226063"/>
            <a:ext cx="8485385" cy="786008"/>
            <a:chOff x="1700817" y="3035996"/>
            <a:chExt cx="8485385" cy="7860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FA68BB2-0445-F366-3375-4FA50AFBE9AE}"/>
                </a:ext>
              </a:extLst>
            </p:cNvPr>
            <p:cNvSpPr/>
            <p:nvPr/>
          </p:nvSpPr>
          <p:spPr>
            <a:xfrm>
              <a:off x="8664198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 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4E7DC3F-7FFC-4A61-DABF-E8597608A990}"/>
                </a:ext>
              </a:extLst>
            </p:cNvPr>
            <p:cNvSpPr/>
            <p:nvPr/>
          </p:nvSpPr>
          <p:spPr>
            <a:xfrm>
              <a:off x="5178014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 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DD70720-8C9A-8D5E-C09E-8E1D2D882541}"/>
                </a:ext>
              </a:extLst>
            </p:cNvPr>
            <p:cNvSpPr/>
            <p:nvPr/>
          </p:nvSpPr>
          <p:spPr>
            <a:xfrm>
              <a:off x="1700817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 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6C8FF21-DAF2-8EF1-96DC-D75CCDF7F731}"/>
              </a:ext>
            </a:extLst>
          </p:cNvPr>
          <p:cNvSpPr/>
          <p:nvPr/>
        </p:nvSpPr>
        <p:spPr>
          <a:xfrm>
            <a:off x="1673134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020019-0284-43F5-7AED-71A6431B7642}"/>
              </a:ext>
            </a:extLst>
          </p:cNvPr>
          <p:cNvSpPr/>
          <p:nvPr/>
        </p:nvSpPr>
        <p:spPr>
          <a:xfrm>
            <a:off x="5150331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C635E8B-B15C-CEA2-387B-89F4C721E9DC}"/>
              </a:ext>
            </a:extLst>
          </p:cNvPr>
          <p:cNvSpPr/>
          <p:nvPr/>
        </p:nvSpPr>
        <p:spPr>
          <a:xfrm>
            <a:off x="8636515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 </a:t>
            </a: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id="{8BBFACF1-2180-EEFE-AF5F-DF1A6799A40C}"/>
              </a:ext>
            </a:extLst>
          </p:cNvPr>
          <p:cNvSpPr/>
          <p:nvPr/>
        </p:nvSpPr>
        <p:spPr>
          <a:xfrm>
            <a:off x="921394" y="1929417"/>
            <a:ext cx="411897" cy="350520"/>
          </a:xfrm>
          <a:prstGeom prst="noSmok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>
            <a:extLst>
              <a:ext uri="{FF2B5EF4-FFF2-40B4-BE49-F238E27FC236}">
                <a16:creationId xmlns:a16="http://schemas.microsoft.com/office/drawing/2014/main" id="{8C8606EB-9034-9D2E-CB35-86568A96B586}"/>
              </a:ext>
            </a:extLst>
          </p:cNvPr>
          <p:cNvSpPr/>
          <p:nvPr/>
        </p:nvSpPr>
        <p:spPr>
          <a:xfrm>
            <a:off x="2756548" y="1933220"/>
            <a:ext cx="411897" cy="35052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1853DBC3-8395-2065-7B42-FDEA8E8852DF}"/>
              </a:ext>
            </a:extLst>
          </p:cNvPr>
          <p:cNvSpPr/>
          <p:nvPr/>
        </p:nvSpPr>
        <p:spPr>
          <a:xfrm>
            <a:off x="4643076" y="1921493"/>
            <a:ext cx="411897" cy="350520"/>
          </a:xfrm>
          <a:prstGeom prst="noSmok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846FB734-887A-5CA7-1F7B-1D31BA4429EC}"/>
              </a:ext>
            </a:extLst>
          </p:cNvPr>
          <p:cNvSpPr/>
          <p:nvPr/>
        </p:nvSpPr>
        <p:spPr>
          <a:xfrm>
            <a:off x="6642530" y="1921493"/>
            <a:ext cx="411897" cy="35052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>
            <a:extLst>
              <a:ext uri="{FF2B5EF4-FFF2-40B4-BE49-F238E27FC236}">
                <a16:creationId xmlns:a16="http://schemas.microsoft.com/office/drawing/2014/main" id="{A67490B6-8E05-AF13-9935-21002B095FC2}"/>
              </a:ext>
            </a:extLst>
          </p:cNvPr>
          <p:cNvSpPr/>
          <p:nvPr/>
        </p:nvSpPr>
        <p:spPr>
          <a:xfrm>
            <a:off x="8658990" y="1921493"/>
            <a:ext cx="411897" cy="350520"/>
          </a:xfrm>
          <a:prstGeom prst="noSmok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id="{1AEE0510-F01A-DD84-AEBB-8C0CB8DD46C1}"/>
              </a:ext>
            </a:extLst>
          </p:cNvPr>
          <p:cNvSpPr/>
          <p:nvPr/>
        </p:nvSpPr>
        <p:spPr>
          <a:xfrm>
            <a:off x="10617866" y="1929417"/>
            <a:ext cx="411897" cy="350520"/>
          </a:xfrm>
          <a:prstGeom prst="noSmoking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16C6DD-E934-F922-2C8C-D311CB7A5DBF}"/>
              </a:ext>
            </a:extLst>
          </p:cNvPr>
          <p:cNvGrpSpPr/>
          <p:nvPr/>
        </p:nvGrpSpPr>
        <p:grpSpPr>
          <a:xfrm>
            <a:off x="527171" y="3226063"/>
            <a:ext cx="10822170" cy="786008"/>
            <a:chOff x="790978" y="2447273"/>
            <a:chExt cx="10822170" cy="78600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DF3F0DE-6F08-973B-24C5-8DE3C92D8C2A}"/>
                </a:ext>
              </a:extLst>
            </p:cNvPr>
            <p:cNvSpPr/>
            <p:nvPr/>
          </p:nvSpPr>
          <p:spPr>
            <a:xfrm>
              <a:off x="790978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It’s 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04AFB37-AFEA-7786-115B-9CAC7F249497}"/>
                </a:ext>
              </a:extLst>
            </p:cNvPr>
            <p:cNvSpPr/>
            <p:nvPr/>
          </p:nvSpPr>
          <p:spPr>
            <a:xfrm>
              <a:off x="1009114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nice 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A38A041-491B-69BF-D82D-BC81606A80DE}"/>
                </a:ext>
              </a:extLst>
            </p:cNvPr>
            <p:cNvSpPr/>
            <p:nvPr/>
          </p:nvSpPr>
          <p:spPr>
            <a:xfrm>
              <a:off x="3168445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to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DE4AAEE-BBCD-9252-D3E3-047C137D8045}"/>
                </a:ext>
              </a:extLst>
            </p:cNvPr>
            <p:cNvSpPr/>
            <p:nvPr/>
          </p:nvSpPr>
          <p:spPr>
            <a:xfrm>
              <a:off x="770507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meet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679876B-9B98-E357-FFD1-2D6F74239302}"/>
                </a:ext>
              </a:extLst>
            </p:cNvPr>
            <p:cNvSpPr/>
            <p:nvPr/>
          </p:nvSpPr>
          <p:spPr>
            <a:xfrm>
              <a:off x="532647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you.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0C5ACB-1168-59FA-9925-72B2A17E85BC}"/>
              </a:ext>
            </a:extLst>
          </p:cNvPr>
          <p:cNvSpPr/>
          <p:nvPr/>
        </p:nvSpPr>
        <p:spPr>
          <a:xfrm>
            <a:off x="567897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It’s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48FCFE0-EF5C-9285-BFB3-93F55A5B612C}"/>
              </a:ext>
            </a:extLst>
          </p:cNvPr>
          <p:cNvSpPr/>
          <p:nvPr/>
        </p:nvSpPr>
        <p:spPr>
          <a:xfrm>
            <a:off x="2988272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nice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B093972-1E69-4E60-8785-98C49662DDEC}"/>
              </a:ext>
            </a:extLst>
          </p:cNvPr>
          <p:cNvSpPr/>
          <p:nvPr/>
        </p:nvSpPr>
        <p:spPr>
          <a:xfrm>
            <a:off x="5159318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3F6A0C3-F597-E7FD-51A2-C3360E4A3F96}"/>
              </a:ext>
            </a:extLst>
          </p:cNvPr>
          <p:cNvSpPr/>
          <p:nvPr/>
        </p:nvSpPr>
        <p:spPr>
          <a:xfrm>
            <a:off x="7524903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meet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009984-033E-9494-3B14-1E1F8FCFCE66}"/>
              </a:ext>
            </a:extLst>
          </p:cNvPr>
          <p:cNvSpPr/>
          <p:nvPr/>
        </p:nvSpPr>
        <p:spPr>
          <a:xfrm>
            <a:off x="9910971" y="5126472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59C54F-AE04-0A16-EEB9-770052A32166}"/>
              </a:ext>
            </a:extLst>
          </p:cNvPr>
          <p:cNvGrpSpPr/>
          <p:nvPr/>
        </p:nvGrpSpPr>
        <p:grpSpPr>
          <a:xfrm>
            <a:off x="1748504" y="3214541"/>
            <a:ext cx="9087383" cy="797530"/>
            <a:chOff x="2012311" y="2435751"/>
            <a:chExt cx="9087383" cy="79753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B57DD0A-B95A-37D5-52FF-F02B39871EF6}"/>
                </a:ext>
              </a:extLst>
            </p:cNvPr>
            <p:cNvSpPr/>
            <p:nvPr/>
          </p:nvSpPr>
          <p:spPr>
            <a:xfrm>
              <a:off x="720080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I’m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AF9EE38-0A2F-4150-8F58-89FC424C76F4}"/>
                </a:ext>
              </a:extLst>
            </p:cNvPr>
            <p:cNvSpPr/>
            <p:nvPr/>
          </p:nvSpPr>
          <p:spPr>
            <a:xfrm>
              <a:off x="201231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great,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DDD6ECA-19DD-71FC-AF80-DC848F1D74D7}"/>
                </a:ext>
              </a:extLst>
            </p:cNvPr>
            <p:cNvSpPr/>
            <p:nvPr/>
          </p:nvSpPr>
          <p:spPr>
            <a:xfrm>
              <a:off x="425230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and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ACDFEF6-D8D8-6C36-5CA4-CF07922F168A}"/>
                </a:ext>
              </a:extLst>
            </p:cNvPr>
            <p:cNvSpPr/>
            <p:nvPr/>
          </p:nvSpPr>
          <p:spPr>
            <a:xfrm>
              <a:off x="9577690" y="2435751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28E4A1E-8864-0D6A-6AAA-83F1427CA168}"/>
              </a:ext>
            </a:extLst>
          </p:cNvPr>
          <p:cNvSpPr/>
          <p:nvPr/>
        </p:nvSpPr>
        <p:spPr>
          <a:xfrm>
            <a:off x="1828215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I’m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21D5802-FED1-E831-166F-DD87723EEB3F}"/>
              </a:ext>
            </a:extLst>
          </p:cNvPr>
          <p:cNvSpPr/>
          <p:nvPr/>
        </p:nvSpPr>
        <p:spPr>
          <a:xfrm>
            <a:off x="4072133" y="5114745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great,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A2E78D-BA8D-E0A7-6663-2587C8AFCAEF}"/>
              </a:ext>
            </a:extLst>
          </p:cNvPr>
          <p:cNvSpPr/>
          <p:nvPr/>
        </p:nvSpPr>
        <p:spPr>
          <a:xfrm>
            <a:off x="7031932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495FED0-A034-2EE5-F53B-E986412BBC27}"/>
              </a:ext>
            </a:extLst>
          </p:cNvPr>
          <p:cNvSpPr/>
          <p:nvPr/>
        </p:nvSpPr>
        <p:spPr>
          <a:xfrm>
            <a:off x="9318817" y="5085483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0A9B3A-075B-F34C-D4E3-C1D0E9114BB0}"/>
              </a:ext>
            </a:extLst>
          </p:cNvPr>
          <p:cNvGrpSpPr/>
          <p:nvPr/>
        </p:nvGrpSpPr>
        <p:grpSpPr>
          <a:xfrm>
            <a:off x="1736250" y="3218298"/>
            <a:ext cx="9188635" cy="788012"/>
            <a:chOff x="2000057" y="2439508"/>
            <a:chExt cx="9188635" cy="788012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9DA701F-76E3-0F48-DB18-B1AF13B29DB1}"/>
                </a:ext>
              </a:extLst>
            </p:cNvPr>
            <p:cNvSpPr/>
            <p:nvPr/>
          </p:nvSpPr>
          <p:spPr>
            <a:xfrm>
              <a:off x="4234955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Hi,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F5DE6FE-9DEE-B02A-7940-4EECC389A8C1}"/>
                </a:ext>
              </a:extLst>
            </p:cNvPr>
            <p:cNvSpPr/>
            <p:nvPr/>
          </p:nvSpPr>
          <p:spPr>
            <a:xfrm>
              <a:off x="2000057" y="2439508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BACF730D-4F5C-CCB6-16AC-69EA37BC91B3}"/>
                </a:ext>
              </a:extLst>
            </p:cNvPr>
            <p:cNvSpPr/>
            <p:nvPr/>
          </p:nvSpPr>
          <p:spPr>
            <a:xfrm>
              <a:off x="9593370" y="2453034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B40C331C-C2FB-8E07-23C5-7AA7292AC8A8}"/>
                </a:ext>
              </a:extLst>
            </p:cNvPr>
            <p:cNvSpPr/>
            <p:nvPr/>
          </p:nvSpPr>
          <p:spPr>
            <a:xfrm>
              <a:off x="7187032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68749E8-92F7-13FC-4D6E-E3CBD28DBF63}"/>
              </a:ext>
            </a:extLst>
          </p:cNvPr>
          <p:cNvSpPr/>
          <p:nvPr/>
        </p:nvSpPr>
        <p:spPr>
          <a:xfrm>
            <a:off x="1828215" y="5093446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Hi,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76340-8C6D-111A-178D-6450716106AA}"/>
              </a:ext>
            </a:extLst>
          </p:cNvPr>
          <p:cNvSpPr/>
          <p:nvPr/>
        </p:nvSpPr>
        <p:spPr>
          <a:xfrm>
            <a:off x="4063225" y="5132233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F6C3EB1-8C93-EFCF-85F4-C0C4A8E62F51}"/>
              </a:ext>
            </a:extLst>
          </p:cNvPr>
          <p:cNvSpPr/>
          <p:nvPr/>
        </p:nvSpPr>
        <p:spPr>
          <a:xfrm>
            <a:off x="7006859" y="5137994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0508C-2584-B009-CF36-1E94C6EEC9A9}"/>
              </a:ext>
            </a:extLst>
          </p:cNvPr>
          <p:cNvSpPr/>
          <p:nvPr/>
        </p:nvSpPr>
        <p:spPr>
          <a:xfrm>
            <a:off x="9413197" y="5093182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D36DD9-04BE-0AFE-C969-09D7E473AD1B}"/>
              </a:ext>
            </a:extLst>
          </p:cNvPr>
          <p:cNvGrpSpPr/>
          <p:nvPr/>
        </p:nvGrpSpPr>
        <p:grpSpPr>
          <a:xfrm>
            <a:off x="482349" y="3226063"/>
            <a:ext cx="10907349" cy="782515"/>
            <a:chOff x="746156" y="2447273"/>
            <a:chExt cx="10907349" cy="782515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F1FC102-1834-F7EE-6C32-287C3014CB86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F27454B-E4C3-882C-E4C6-26BEDB5B1E52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EEDA9DA-1772-29C2-7300-85BAA68257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61A1D3-D2E0-3B68-E875-8EA8B643E1FB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323D793-A435-6B10-8BC7-7D3049FA6E1D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singing?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F0C633D-0A6B-2181-1916-84671BA6FB5A}"/>
              </a:ext>
            </a:extLst>
          </p:cNvPr>
          <p:cNvSpPr/>
          <p:nvPr/>
        </p:nvSpPr>
        <p:spPr>
          <a:xfrm>
            <a:off x="551146" y="51108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8E52059-568C-587A-0649-2A8D004782D1}"/>
              </a:ext>
            </a:extLst>
          </p:cNvPr>
          <p:cNvSpPr/>
          <p:nvPr/>
        </p:nvSpPr>
        <p:spPr>
          <a:xfrm>
            <a:off x="2821880" y="5113625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F6CE434-4700-FE6B-E8F4-01C8E86503D1}"/>
              </a:ext>
            </a:extLst>
          </p:cNvPr>
          <p:cNvSpPr/>
          <p:nvPr/>
        </p:nvSpPr>
        <p:spPr>
          <a:xfrm>
            <a:off x="5043515" y="512593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0BE8017-CDA0-5103-6642-4B637A00FAC1}"/>
              </a:ext>
            </a:extLst>
          </p:cNvPr>
          <p:cNvSpPr/>
          <p:nvPr/>
        </p:nvSpPr>
        <p:spPr>
          <a:xfrm>
            <a:off x="7407689" y="5095126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51AAA37-6DD6-53EE-B2AE-F3AE6F0B1EB4}"/>
              </a:ext>
            </a:extLst>
          </p:cNvPr>
          <p:cNvSpPr/>
          <p:nvPr/>
        </p:nvSpPr>
        <p:spPr>
          <a:xfrm>
            <a:off x="9751817" y="5095126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singing?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E1544D-DF10-7937-D609-3E92463C5D36}"/>
              </a:ext>
            </a:extLst>
          </p:cNvPr>
          <p:cNvGrpSpPr/>
          <p:nvPr/>
        </p:nvGrpSpPr>
        <p:grpSpPr>
          <a:xfrm>
            <a:off x="482349" y="3234561"/>
            <a:ext cx="10907349" cy="782515"/>
            <a:chOff x="746156" y="2447273"/>
            <a:chExt cx="10907349" cy="782515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4EAC2D7-7315-CF6D-9AEA-C98276A86190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E3E7FFD-C134-5B09-2C91-948546F85A3E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36A96678-1B6C-0BEE-7BCF-8E42DF58A3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DA1D5A3B-FEF8-5E2C-8928-1DF60BDAC77A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5E2BF7B-A237-3ED3-3A55-04B248906876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drawing?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28509F8-4D6C-C30F-A669-C0F59D771619}"/>
              </a:ext>
            </a:extLst>
          </p:cNvPr>
          <p:cNvSpPr/>
          <p:nvPr/>
        </p:nvSpPr>
        <p:spPr>
          <a:xfrm>
            <a:off x="551146" y="5091678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6947195-7EA3-B0A9-5556-897D8BF07EDB}"/>
              </a:ext>
            </a:extLst>
          </p:cNvPr>
          <p:cNvSpPr/>
          <p:nvPr/>
        </p:nvSpPr>
        <p:spPr>
          <a:xfrm>
            <a:off x="2821880" y="5094449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113F4168-8464-4491-A213-0DC01DAFE01D}"/>
              </a:ext>
            </a:extLst>
          </p:cNvPr>
          <p:cNvSpPr/>
          <p:nvPr/>
        </p:nvSpPr>
        <p:spPr>
          <a:xfrm>
            <a:off x="5043515" y="51067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2BB8E8-C590-4ACF-F067-335FC53FA589}"/>
              </a:ext>
            </a:extLst>
          </p:cNvPr>
          <p:cNvSpPr/>
          <p:nvPr/>
        </p:nvSpPr>
        <p:spPr>
          <a:xfrm>
            <a:off x="7407689" y="507595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10D7F72-89F0-D6AA-B6F9-46E5835BE55A}"/>
              </a:ext>
            </a:extLst>
          </p:cNvPr>
          <p:cNvSpPr/>
          <p:nvPr/>
        </p:nvSpPr>
        <p:spPr>
          <a:xfrm>
            <a:off x="9751817" y="5075950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drawing?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158FBC-2C9E-010D-5008-75ED75700B62}"/>
              </a:ext>
            </a:extLst>
          </p:cNvPr>
          <p:cNvSpPr txBox="1"/>
          <p:nvPr/>
        </p:nvSpPr>
        <p:spPr>
          <a:xfrm>
            <a:off x="137130" y="78176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heart shape to give the question.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6ECF06-7E17-BE9A-7734-16CDE8CADF8D}"/>
              </a:ext>
            </a:extLst>
          </p:cNvPr>
          <p:cNvSpPr txBox="1"/>
          <p:nvPr/>
        </p:nvSpPr>
        <p:spPr>
          <a:xfrm>
            <a:off x="137130" y="2706596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question to show the answer.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018BD1-C299-10C1-8E4F-DFE0FB43F339}"/>
              </a:ext>
            </a:extLst>
          </p:cNvPr>
          <p:cNvSpPr txBox="1"/>
          <p:nvPr/>
        </p:nvSpPr>
        <p:spPr>
          <a:xfrm>
            <a:off x="7760125" y="266215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“NO” icon to hide showed answer.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"/>
                            </p:stCondLst>
                            <p:childTnLst>
                              <p:par>
                                <p:cTn id="1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"/>
                            </p:stCondLst>
                            <p:childTnLst>
                              <p:par>
                                <p:cTn id="2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00"/>
                            </p:stCondLst>
                            <p:childTnLst>
                              <p:par>
                                <p:cTn id="2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650"/>
                            </p:stCondLst>
                            <p:childTnLst>
                              <p:par>
                                <p:cTn id="2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"/>
                            </p:stCondLst>
                            <p:childTnLst>
                              <p:par>
                                <p:cTn id="3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00"/>
                            </p:stCondLst>
                            <p:childTnLst>
                              <p:par>
                                <p:cTn id="3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5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D5FC3A-3D57-274B-4745-778876EBA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89" y="969010"/>
            <a:ext cx="4968684" cy="50618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C2816A3-5092-2B9C-7AB9-10828566E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30" y="3282461"/>
            <a:ext cx="4014470" cy="30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8A0825-7BCF-5866-33DE-3EDB0C15379D}"/>
              </a:ext>
            </a:extLst>
          </p:cNvPr>
          <p:cNvSpPr/>
          <p:nvPr/>
        </p:nvSpPr>
        <p:spPr>
          <a:xfrm>
            <a:off x="2438400" y="195072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26E9F1-08C2-58FF-CD9B-15B394CC40EB}"/>
              </a:ext>
            </a:extLst>
          </p:cNvPr>
          <p:cNvSpPr/>
          <p:nvPr/>
        </p:nvSpPr>
        <p:spPr>
          <a:xfrm>
            <a:off x="5295900" y="2271989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0A65A5-1A13-93FB-BC64-1437AC493EC3}"/>
              </a:ext>
            </a:extLst>
          </p:cNvPr>
          <p:cNvSpPr/>
          <p:nvPr/>
        </p:nvSpPr>
        <p:spPr>
          <a:xfrm>
            <a:off x="2438400" y="500126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B7C6B6-A74E-4FFA-2F9B-E5CEE455A5FF}"/>
              </a:ext>
            </a:extLst>
          </p:cNvPr>
          <p:cNvSpPr/>
          <p:nvPr/>
        </p:nvSpPr>
        <p:spPr>
          <a:xfrm>
            <a:off x="4913108" y="5431790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EFA7EFD-43BF-5D1C-7AFF-7ED35253B743}"/>
              </a:ext>
            </a:extLst>
          </p:cNvPr>
          <p:cNvSpPr/>
          <p:nvPr/>
        </p:nvSpPr>
        <p:spPr>
          <a:xfrm>
            <a:off x="807720" y="1767840"/>
            <a:ext cx="3550920" cy="868680"/>
          </a:xfrm>
          <a:prstGeom prst="wedgeRoundRectCallout">
            <a:avLst>
              <a:gd name="adj1" fmla="val 19081"/>
              <a:gd name="adj2" fmla="val 93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Bobby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70F612-F5E8-AF96-390E-D917F52D1FCE}"/>
              </a:ext>
            </a:extLst>
          </p:cNvPr>
          <p:cNvSpPr/>
          <p:nvPr/>
        </p:nvSpPr>
        <p:spPr>
          <a:xfrm>
            <a:off x="2514369" y="5869771"/>
            <a:ext cx="1295400" cy="472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Bobby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4FF787-DFDD-607E-5208-19DA3E9365FF}"/>
              </a:ext>
            </a:extLst>
          </p:cNvPr>
          <p:cNvSpPr/>
          <p:nvPr/>
        </p:nvSpPr>
        <p:spPr>
          <a:xfrm>
            <a:off x="6477485" y="4610798"/>
            <a:ext cx="1295400" cy="38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Matt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8E2B9B-E7EB-2751-8782-CE7F7AFE7E94}"/>
              </a:ext>
            </a:extLst>
          </p:cNvPr>
          <p:cNvSpPr/>
          <p:nvPr/>
        </p:nvSpPr>
        <p:spPr>
          <a:xfrm>
            <a:off x="110559" y="195072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39E9AE0-C1D8-8CCF-176F-E6997347B856}"/>
              </a:ext>
            </a:extLst>
          </p:cNvPr>
          <p:cNvSpPr/>
          <p:nvPr/>
        </p:nvSpPr>
        <p:spPr>
          <a:xfrm>
            <a:off x="5144152" y="1892216"/>
            <a:ext cx="4203057" cy="868681"/>
          </a:xfrm>
          <a:prstGeom prst="wedgeRoundRectCallout">
            <a:avLst>
              <a:gd name="adj1" fmla="val -32451"/>
              <a:gd name="adj2" fmla="val 838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Hello, Bobby.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779885-DDA8-18E3-2D15-070D8E343B2B}"/>
              </a:ext>
            </a:extLst>
          </p:cNvPr>
          <p:cNvSpPr/>
          <p:nvPr/>
        </p:nvSpPr>
        <p:spPr>
          <a:xfrm>
            <a:off x="4615519" y="2090336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E2A05-72E4-1C76-38D1-D4EF0D4DA842}"/>
              </a:ext>
            </a:extLst>
          </p:cNvPr>
          <p:cNvSpPr txBox="1"/>
          <p:nvPr/>
        </p:nvSpPr>
        <p:spPr>
          <a:xfrm>
            <a:off x="11460480" y="341621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DBBD39-FEAA-BCA8-7BF2-8D1118C410E3}"/>
              </a:ext>
            </a:extLst>
          </p:cNvPr>
          <p:cNvSpPr/>
          <p:nvPr/>
        </p:nvSpPr>
        <p:spPr>
          <a:xfrm>
            <a:off x="110558" y="500126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B0391465-4AD5-40BA-33B4-9EDA40DA93CD}"/>
              </a:ext>
            </a:extLst>
          </p:cNvPr>
          <p:cNvSpPr/>
          <p:nvPr/>
        </p:nvSpPr>
        <p:spPr>
          <a:xfrm>
            <a:off x="982906" y="4888061"/>
            <a:ext cx="3550920" cy="660400"/>
          </a:xfrm>
          <a:prstGeom prst="wedgeRoundRectCallout">
            <a:avLst>
              <a:gd name="adj1" fmla="val 14360"/>
              <a:gd name="adj2" fmla="val -927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good, and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DF09B-C376-2E2C-7B63-FBC67024A489}"/>
              </a:ext>
            </a:extLst>
          </p:cNvPr>
          <p:cNvSpPr txBox="1"/>
          <p:nvPr/>
        </p:nvSpPr>
        <p:spPr>
          <a:xfrm>
            <a:off x="11460480" y="568347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569536-6B09-FA29-560E-A3AC047FD709}"/>
              </a:ext>
            </a:extLst>
          </p:cNvPr>
          <p:cNvSpPr/>
          <p:nvPr/>
        </p:nvSpPr>
        <p:spPr>
          <a:xfrm>
            <a:off x="4287743" y="57313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CDECB4B-4447-C229-7079-7606C46F6BE5}"/>
              </a:ext>
            </a:extLst>
          </p:cNvPr>
          <p:cNvSpPr/>
          <p:nvPr/>
        </p:nvSpPr>
        <p:spPr>
          <a:xfrm>
            <a:off x="4817975" y="5326705"/>
            <a:ext cx="2171291" cy="641308"/>
          </a:xfrm>
          <a:prstGeom prst="wedgeRoundRectCallout">
            <a:avLst>
              <a:gd name="adj1" fmla="val -5288"/>
              <a:gd name="adj2" fmla="val -127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great!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77ED50-BB24-BEC2-31F2-E75DE04570BD}"/>
              </a:ext>
            </a:extLst>
          </p:cNvPr>
          <p:cNvSpPr txBox="1"/>
          <p:nvPr/>
        </p:nvSpPr>
        <p:spPr>
          <a:xfrm>
            <a:off x="11460480" y="4214779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C8A83-4729-91D9-9342-3190B7BCA30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521</Words>
  <Application>Microsoft Office PowerPoint</Application>
  <PresentationFormat>Màn hình rộng</PresentationFormat>
  <Paragraphs>169</Paragraphs>
  <Slides>16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Bright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2023-01-17T13:22:27Z</dcterms:created>
  <dcterms:modified xsi:type="dcterms:W3CDTF">2023-01-17T13:23:49Z</dcterms:modified>
</cp:coreProperties>
</file>