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0" r:id="rId2"/>
    <p:sldId id="304" r:id="rId3"/>
    <p:sldId id="302" r:id="rId4"/>
    <p:sldId id="292" r:id="rId5"/>
    <p:sldId id="360" r:id="rId6"/>
    <p:sldId id="384" r:id="rId7"/>
    <p:sldId id="386" r:id="rId8"/>
    <p:sldId id="385" r:id="rId9"/>
    <p:sldId id="387" r:id="rId10"/>
    <p:sldId id="334" r:id="rId11"/>
    <p:sldId id="306" r:id="rId12"/>
    <p:sldId id="369" r:id="rId13"/>
    <p:sldId id="355" r:id="rId14"/>
    <p:sldId id="388" r:id="rId15"/>
    <p:sldId id="389" r:id="rId16"/>
    <p:sldId id="390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7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BA456-643B-4C20-B449-90E7AFD23C70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73029-A820-44D3-9207-2BB56DC4B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91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word,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8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4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0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0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D931FD-3A6C-4445-9596-604C3233F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2260D59-9AB4-4E88-B930-2BDDBEB7B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CBD496-FCFE-4310-B7AC-53942D15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0B6-FDC8-4A10-A461-4B13B2082ED9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55360A2-B974-4C45-B88F-61DD7F40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70B9F3-B3AA-46E4-B79C-AA2C6A1F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0293-66C9-4A83-A829-7A88835966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33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90CFCE-8F9E-4B74-8253-FE6B65E0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11350B5-3260-4F3D-83F6-E9D5FC95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3828D7F-E39D-49C2-B506-69124000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0B6-FDC8-4A10-A461-4B13B2082ED9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3E699F-315F-400C-AC2D-634C187A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036215D-403E-4ACE-813F-D053B301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0293-66C9-4A83-A829-7A88835966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16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DF58AD2-8C69-4CC7-BCB4-4DD5B9382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55CD718-768E-4596-8273-3BD0CC99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68B1D85-965C-478F-A1E7-BABE5E31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0B6-FDC8-4A10-A461-4B13B2082ED9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6B50F9-D461-4F9C-AE3D-7656067E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124AF3-921A-4BCE-80F6-821FDD1C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0293-66C9-4A83-A829-7A88835966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51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42231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31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06FDA9-C35C-428E-802F-8AE946C5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0B67981-CB67-494E-8447-E919CBBD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2ECB6E0-72D8-4570-8767-D194E84C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0B6-FDC8-4A10-A461-4B13B2082ED9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D31839-6643-4D69-A3CC-F1BBAA0E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95A9C2B-815F-4325-997D-212ED8C9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0293-66C9-4A83-A829-7A88835966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338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D9EE8E-2D1A-48A7-BD3D-B4DE3BD3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D1398CE-CCDD-4B25-BB12-58B28C74E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9CCA2C-43A5-45EE-BA93-22AC880D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0B6-FDC8-4A10-A461-4B13B2082ED9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68723C-CE2E-4B56-BE18-7BE805E3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0791EC-669F-4AD3-829E-7825315E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0293-66C9-4A83-A829-7A88835966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339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7B86DA-E004-49FF-9D87-E8DBE82D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5A69817-E954-46DE-80C8-29BDFDD26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F99C6F0-46E3-4700-84AF-4E40DD604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A426A54-6C46-477C-A04B-D6272CA6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0B6-FDC8-4A10-A461-4B13B2082ED9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E09A5AD-25E6-4BA2-ACD4-FBA51C5F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74B916E-AB74-4987-A914-DB043C81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0293-66C9-4A83-A829-7A88835966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583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ED53920-880B-43E1-9BCD-465D6B5D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A291469-C6BC-410B-A4A0-D3740516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D33708F-9A9F-4F2A-B7D2-D3941758F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4BD6850-BB74-4F31-82C2-5510F614B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4F948B0-2704-482C-AE49-77A5E064A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18B20EB-8C28-430D-98A8-7D0D7464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0B6-FDC8-4A10-A461-4B13B2082ED9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BF94C0E-65AD-4799-94C7-AB5877BA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7F39329-9FD8-4B6E-AB3C-94142E19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0293-66C9-4A83-A829-7A88835966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080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5938EF-460A-4977-B630-DCD801F5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288B191-D832-4EA7-BC2A-5362B658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0B6-FDC8-4A10-A461-4B13B2082ED9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08AED5E-CF26-4A56-9D87-99578F78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881F860-A72B-4B86-AC46-1DFB5D41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0293-66C9-4A83-A829-7A88835966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54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8F42B9-54EE-433D-AF39-A47444C4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0B6-FDC8-4A10-A461-4B13B2082ED9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65E062-7177-4FFC-925B-E95F114A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1EEA553-3BAD-45AE-AA22-DE300D53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0293-66C9-4A83-A829-7A88835966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997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771AE0-D3A7-46F1-AFEC-BB64721D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44C999-B364-4083-AE5D-21BFC6F68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8D87A5C-7B1E-4F4B-9AF1-AF2F10CBE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8268F92-CDC2-4C73-83B9-BCCCA8F5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0B6-FDC8-4A10-A461-4B13B2082ED9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5776B41-3307-47D1-B622-803311BC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11FD91E-64CC-4E7D-9545-504EA46A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0293-66C9-4A83-A829-7A88835966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861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ACD533-0344-4D78-AC32-219A9D98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521917A-A8AE-4EB0-B222-8B4CC6A21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180529A-E648-47D1-9BE7-D0D14A2CC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7B14FAC-CC6B-4FE4-8742-4F9616B4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0B6-FDC8-4A10-A461-4B13B2082ED9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7F977C6-BC56-40F5-8A43-9C73B2F1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D6189E-597A-4BE8-AB9A-5144EBCC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0293-66C9-4A83-A829-7A88835966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575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45F35BB2-5C99-411C-A335-2E97B255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442FA08-FD70-453E-B37C-F017DD8E3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10B435-3494-4899-BC9C-907A87D5E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C0B6-FDC8-4A10-A461-4B13B2082ED9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32BE52-576A-4865-A4AB-A9B8B75D4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2F45DBE-BB49-4E52-A7CE-B735A1648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0293-66C9-4A83-A829-7A88835966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682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20.png"/><Relationship Id="rId3" Type="http://schemas.microsoft.com/office/2007/relationships/media" Target="../media/media1.mp3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image" Target="../media/image15.png"/><Relationship Id="rId5" Type="http://schemas.microsoft.com/office/2007/relationships/media" Target="../media/media2.mp3"/><Relationship Id="rId10" Type="http://schemas.openxmlformats.org/officeDocument/2006/relationships/image" Target="../media/image18.png"/><Relationship Id="rId4" Type="http://schemas.openxmlformats.org/officeDocument/2006/relationships/audio" Target="../media/media1.mp3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1125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hi</a:t>
            </a:r>
          </a:p>
          <a:p>
            <a:pPr algn="ctr"/>
            <a:r>
              <a:rPr lang="en-US" sz="3600" i="1" dirty="0"/>
              <a:t>good</a:t>
            </a:r>
          </a:p>
          <a:p>
            <a:pPr algn="ctr"/>
            <a:r>
              <a:rPr lang="en-US" sz="3600" i="1" dirty="0"/>
              <a:t>great 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35" name="Picture 3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FC4F94-8BDE-872B-71EB-376AABAD7D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5" r="6914"/>
          <a:stretch/>
        </p:blipFill>
        <p:spPr>
          <a:xfrm>
            <a:off x="949622" y="2201333"/>
            <a:ext cx="5146378" cy="30860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6" name="Rectangle 3">
            <a:extLst>
              <a:ext uri="{FF2B5EF4-FFF2-40B4-BE49-F238E27FC236}">
                <a16:creationId xmlns:a16="http://schemas.microsoft.com/office/drawing/2014/main" id="{7AF6FC8C-C505-9D1F-38E1-F8A047D714BF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2496925" y="3779008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8FE0B324-A745-08F5-A2C5-7BC17593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91" y="1406214"/>
            <a:ext cx="1843093" cy="1322856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16D9E97E-62EC-7B8E-22F2-FA8E7EA753CC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2744640" y="1675809"/>
            <a:ext cx="1885722" cy="236310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CE89DBE-4CF3-273B-B0EA-A57268482039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4197623" y="1754616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8B6897ED-03E1-4348-D264-95DBF4D9F134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2166265" y="2166976"/>
            <a:ext cx="1574095" cy="2156661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428CB584-1447-4A7C-A0F1-DC4DF2F67B64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4377813" y="3442228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3ECEE756-AC78-7056-8EC1-5D956B44F383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808529" y="3384323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375A5BA6-4FD8-E990-5287-8E3E1D78B7C8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672045" y="2314631"/>
            <a:ext cx="1511001" cy="182515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44" name="Picture 14" descr="interrogacao">
            <a:extLst>
              <a:ext uri="{FF2B5EF4-FFF2-40B4-BE49-F238E27FC236}">
                <a16:creationId xmlns:a16="http://schemas.microsoft.com/office/drawing/2014/main" id="{D33FF9B7-ADE5-445C-4924-FDA89788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652" y="4250404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8125682" y="3030652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pic>
        <p:nvPicPr>
          <p:cNvPr id="46" name="hi" descr="hi">
            <a:hlinkClick r:id="" action="ppaction://media"/>
            <a:extLst>
              <a:ext uri="{FF2B5EF4-FFF2-40B4-BE49-F238E27FC236}">
                <a16:creationId xmlns:a16="http://schemas.microsoft.com/office/drawing/2014/main" id="{58176B44-FA63-4D5E-74EB-FA7DA2C06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125681" y="444191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haɪ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</a:t>
            </a:r>
            <a:r>
              <a:rPr lang="en-US" sz="3000" dirty="0" err="1"/>
              <a:t>xin</a:t>
            </a:r>
            <a:r>
              <a:rPr lang="en-US" sz="3000" dirty="0"/>
              <a:t> </a:t>
            </a:r>
            <a:r>
              <a:rPr lang="en-US" sz="3000" dirty="0" err="1"/>
              <a:t>chào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3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8125682" y="3030652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125681" y="444191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ɡʊd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</a:t>
            </a:r>
            <a:r>
              <a:rPr lang="en-US" sz="3000" dirty="0" err="1"/>
              <a:t>khỏe</a:t>
            </a:r>
            <a:r>
              <a:rPr lang="en-US" sz="3000" dirty="0"/>
              <a:t>,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013D604E-9DE0-4B9D-F636-5EA3BFF32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02" y="1993541"/>
            <a:ext cx="5505369" cy="3489994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AA405A7E-0A60-94AA-A9BB-072EC076EE2C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2228680" y="3737391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E6C3BD48-FF8F-20E3-A0C7-BAD0412F3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46" y="1669212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B55381A2-5649-6877-FCEE-037D10933FBF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2248731" y="1663387"/>
            <a:ext cx="229076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6AF10C20-F5AD-3994-F325-46F2830D3CCC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3260333" y="3035082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96B31764-1253-041F-7404-A764FB269ED1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3957355" y="1783726"/>
            <a:ext cx="2813050" cy="227647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030AEE98-3DA2-30CE-9599-1C9956F3C9C5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4413906" y="3669265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33E6D460-8040-FA78-049D-098D34A0560D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1699621" y="2750194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7A1B7C88-9D71-BAA1-5FD3-CA3592E99D9B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283571" y="2273944"/>
            <a:ext cx="2108200" cy="2235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7" name="Picture 14" descr="interrogacao">
            <a:extLst>
              <a:ext uri="{FF2B5EF4-FFF2-40B4-BE49-F238E27FC236}">
                <a16:creationId xmlns:a16="http://schemas.microsoft.com/office/drawing/2014/main" id="{E982876E-6F9A-3DB2-731F-C31F4266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34" y="4177356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1C91A5B0-E932-7DAD-B097-60CFF04A7F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70858" y="-1706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81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5" grpId="0" animBg="1"/>
      <p:bldP spid="4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8752215" y="3024304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125681" y="4441916"/>
            <a:ext cx="318675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﻿﻿/</a:t>
            </a:r>
            <a:r>
              <a:rPr lang="en-US" sz="3000" dirty="0" err="1"/>
              <a:t>ɡreɪt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﻿﻿﻿</a:t>
            </a:r>
            <a:r>
              <a:rPr lang="en-US" sz="3000" dirty="0" err="1"/>
              <a:t>tuyệt</a:t>
            </a:r>
            <a:r>
              <a:rPr lang="en-US" sz="3000" dirty="0"/>
              <a:t> </a:t>
            </a:r>
            <a:r>
              <a:rPr lang="en-US" sz="3000" dirty="0" err="1"/>
              <a:t>vời</a:t>
            </a:r>
            <a:r>
              <a:rPr lang="en-US" sz="3000" dirty="0"/>
              <a:t>, </a:t>
            </a:r>
            <a:r>
              <a:rPr lang="en-US" sz="3000" dirty="0" err="1"/>
              <a:t>rất</a:t>
            </a:r>
            <a:r>
              <a:rPr lang="en-US" sz="3000" dirty="0"/>
              <a:t>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55" y="2218266"/>
            <a:ext cx="5938120" cy="3564803"/>
          </a:xfrm>
          <a:prstGeom prst="rect">
            <a:avLst/>
          </a:prstGeom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4AA1C91D-C13E-BC2B-C002-8E4DE27F4F2F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3403995" y="3729810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13CDE190-4CEB-EEA7-FFF5-6F9D8F670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1" y="2063073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04C1F9B1-D454-B359-3C53-52A48B02F8CC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1775027" y="3764290"/>
            <a:ext cx="2518674" cy="2178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8654CC3B-350A-2FC3-CC60-BA7E52F4F6B1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4970849" y="1842609"/>
            <a:ext cx="2274887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7018C584-2CE4-7F73-1E08-FDE96078FB13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2124397" y="1849141"/>
            <a:ext cx="2613025" cy="195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C8CA3DE3-6241-69A3-83DF-217996786D33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4588185" y="3593289"/>
            <a:ext cx="2495550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 dirty="0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8D8CDFB7-5172-47FA-8D1E-A5CBE200C960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3587715" y="2023367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31F5F283-FF73-F1A1-D48E-61384C23372F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876339" y="2978355"/>
            <a:ext cx="1626998" cy="2751966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36" name="Picture 14" descr="interrogacao">
            <a:extLst>
              <a:ext uri="{FF2B5EF4-FFF2-40B4-BE49-F238E27FC236}">
                <a16:creationId xmlns:a16="http://schemas.microsoft.com/office/drawing/2014/main" id="{D6D345CC-7843-917F-932A-744CD15A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73" y="3944916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8205E50-B0D6-0E00-D766-0FF684FB5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10533" y="2873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6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5" grpId="0" animBg="1"/>
      <p:bldP spid="4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9333424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555526" y="4949747"/>
            <a:ext cx="318675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﻿﻿/</a:t>
            </a:r>
            <a:r>
              <a:rPr lang="en-US" sz="3000" dirty="0" err="1"/>
              <a:t>ɡreɪt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﻿﻿﻿</a:t>
            </a:r>
            <a:r>
              <a:rPr lang="en-US" sz="3000" dirty="0" err="1"/>
              <a:t>tuyệt</a:t>
            </a:r>
            <a:r>
              <a:rPr lang="en-US" sz="3000" dirty="0"/>
              <a:t> </a:t>
            </a:r>
            <a:r>
              <a:rPr lang="en-US" sz="3000" dirty="0" err="1"/>
              <a:t>vời</a:t>
            </a:r>
            <a:r>
              <a:rPr lang="en-US" sz="3000" dirty="0"/>
              <a:t>, </a:t>
            </a:r>
            <a:r>
              <a:rPr lang="en-US" sz="3000" dirty="0" err="1"/>
              <a:t>rất</a:t>
            </a:r>
            <a:r>
              <a:rPr lang="en-US" sz="3000" dirty="0"/>
              <a:t>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864" y="1304259"/>
            <a:ext cx="3704076" cy="2296192"/>
          </a:xfrm>
          <a:prstGeom prst="rect">
            <a:avLst/>
          </a:prstGeom>
        </p:spPr>
      </p:pic>
      <p:pic>
        <p:nvPicPr>
          <p:cNvPr id="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8205E50-B0D6-0E00-D766-0FF684FB5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E7E9E781-9952-9A2D-A1FF-DD0C3A89BA5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247" y="1324899"/>
            <a:ext cx="3667042" cy="2275552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40D898-FF32-743E-D0EF-AFCA7CE311D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99" y="132489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C503D2-817A-F55D-ADAD-A6C6D37E28DC}"/>
              </a:ext>
            </a:extLst>
          </p:cNvPr>
          <p:cNvSpPr txBox="1"/>
          <p:nvPr/>
        </p:nvSpPr>
        <p:spPr>
          <a:xfrm>
            <a:off x="1319806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pic>
        <p:nvPicPr>
          <p:cNvPr id="22" name="hi" descr="hi">
            <a:hlinkClick r:id="" action="ppaction://media"/>
            <a:extLst>
              <a:ext uri="{FF2B5EF4-FFF2-40B4-BE49-F238E27FC236}">
                <a16:creationId xmlns:a16="http://schemas.microsoft.com/office/drawing/2014/main" id="{8A3613C3-D3B9-0ACA-7050-F66FEF4B7F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CEB162C-73A3-F909-1EEE-47CC1FF84245}"/>
              </a:ext>
            </a:extLst>
          </p:cNvPr>
          <p:cNvSpPr txBox="1"/>
          <p:nvPr/>
        </p:nvSpPr>
        <p:spPr>
          <a:xfrm>
            <a:off x="1319807" y="494974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haɪ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</a:t>
            </a:r>
            <a:r>
              <a:rPr lang="en-US" sz="3000" dirty="0" err="1"/>
              <a:t>xin</a:t>
            </a:r>
            <a:r>
              <a:rPr lang="en-US" sz="3000" dirty="0"/>
              <a:t> </a:t>
            </a:r>
            <a:r>
              <a:rPr lang="en-US" sz="3000" dirty="0" err="1"/>
              <a:t>chào</a:t>
            </a:r>
            <a:endParaRPr lang="en-US" sz="3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B1B4FA-AE7C-56D0-7C6F-3166C8A9CA76}"/>
              </a:ext>
            </a:extLst>
          </p:cNvPr>
          <p:cNvSpPr txBox="1"/>
          <p:nvPr/>
        </p:nvSpPr>
        <p:spPr>
          <a:xfrm>
            <a:off x="5568219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02F3C9-C5CD-2F94-BC1F-BB257C210533}"/>
              </a:ext>
            </a:extLst>
          </p:cNvPr>
          <p:cNvSpPr txBox="1"/>
          <p:nvPr/>
        </p:nvSpPr>
        <p:spPr>
          <a:xfrm>
            <a:off x="5568218" y="5025269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ɡʊd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</a:t>
            </a:r>
            <a:r>
              <a:rPr lang="en-US" sz="3000" dirty="0" err="1"/>
              <a:t>khỏe</a:t>
            </a:r>
            <a:r>
              <a:rPr lang="en-US" sz="3000" dirty="0"/>
              <a:t>,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26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829EE170-1088-E0DB-27C7-CB560BF2CB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27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F7B9871B-2CAC-B1E6-A2C7-8B5BD9BB2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7" name="hi" descr="hi">
            <a:hlinkClick r:id="" action="ppaction://media"/>
            <a:extLst>
              <a:ext uri="{FF2B5EF4-FFF2-40B4-BE49-F238E27FC236}">
                <a16:creationId xmlns:a16="http://schemas.microsoft.com/office/drawing/2014/main" id="{E3E44B5A-D744-5710-F383-247242B478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8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732BBBD5-520B-7CBB-2987-CD3EBB912A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4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1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6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5" grpId="0" animBg="1"/>
      <p:bldP spid="47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810" y="41244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5130" y="35579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9353" y="1268738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 use polite greetings.</a:t>
            </a:r>
          </a:p>
          <a:p>
            <a:pPr algn="ctr"/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hi, good, great</a:t>
            </a: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Sentence patterns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51B10-A76C-AB47-2723-F0E6E91B040A}"/>
              </a:ext>
            </a:extLst>
          </p:cNvPr>
          <p:cNvSpPr txBox="1"/>
          <p:nvPr/>
        </p:nvSpPr>
        <p:spPr>
          <a:xfrm>
            <a:off x="822611" y="4850598"/>
            <a:ext cx="323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1. How are you?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I’m good.</a:t>
            </a:r>
            <a:endParaRPr lang="en-US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DCE1E-F5C0-B82A-9436-CFBB3A1B0323}"/>
              </a:ext>
            </a:extLst>
          </p:cNvPr>
          <p:cNvSpPr txBox="1"/>
          <p:nvPr/>
        </p:nvSpPr>
        <p:spPr>
          <a:xfrm>
            <a:off x="4054321" y="4850598"/>
            <a:ext cx="5532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2. It’s nice to meet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It’s nice to meet you, too.</a:t>
            </a:r>
          </a:p>
          <a:p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6ADDB-4A7A-581F-318E-04212770466A}"/>
              </a:ext>
            </a:extLst>
          </p:cNvPr>
          <p:cNvSpPr txBox="1"/>
          <p:nvPr/>
        </p:nvSpPr>
        <p:spPr>
          <a:xfrm>
            <a:off x="9073038" y="4850598"/>
            <a:ext cx="356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﻿3. Thank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You're welcome.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16FC8E-F273-CE9A-E924-275D555257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721" y="2368257"/>
            <a:ext cx="3572179" cy="3129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8" y="1505640"/>
            <a:ext cx="5599134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1. Do your friends like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4509370" y="1440819"/>
            <a:ext cx="1415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dancing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058439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Yes, they do.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8" y="1505640"/>
            <a:ext cx="6707686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2. Do your friends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4117931" y="1443326"/>
            <a:ext cx="2911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like           reading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058439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…….. , they don’t.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4467CD-5AA9-70BB-FF98-896A7BFAD3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407" y="2316353"/>
            <a:ext cx="4132566" cy="35974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8370843" y="5116471"/>
            <a:ext cx="773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576860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8" y="1505640"/>
            <a:ext cx="6707686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3. Do your ……………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2697480" y="1437664"/>
            <a:ext cx="4453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friends     like           singing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220025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Yes , ………… ………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9109544" y="5141737"/>
            <a:ext cx="224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they       do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E5DE01-6FD1-2954-AB70-9D9575164B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278" y="2279023"/>
            <a:ext cx="4057922" cy="36323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495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7" y="1505640"/>
            <a:ext cx="8396423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4. Do ………….. …………..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2697480" y="1437319"/>
            <a:ext cx="5482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your    friends     like           </a:t>
            </a:r>
            <a:r>
              <a:rPr lang="en-US" sz="3000" dirty="0" err="1">
                <a:solidFill>
                  <a:srgbClr val="FF0000"/>
                </a:solidFill>
              </a:rPr>
              <a:t>paiting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250505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….. , ……….  .…….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8410922" y="5136321"/>
            <a:ext cx="3019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No    they    don’t</a:t>
            </a: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BA69DB2-E53C-5933-69C6-57719F2920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363" y="2332636"/>
            <a:ext cx="4078454" cy="38178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39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7" y="1505640"/>
            <a:ext cx="8396423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5. ………. ………….. …………..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1798320" y="1437319"/>
            <a:ext cx="6588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Do       your    friends        like         drawing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250505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….. , ……….  .…….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8356168" y="5113202"/>
            <a:ext cx="3019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Yes    they    do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CFA97E2-E580-2096-89CF-C29B5AF4C1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850" y="2322213"/>
            <a:ext cx="4334510" cy="38494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44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699</Words>
  <Application>Microsoft Office PowerPoint</Application>
  <PresentationFormat>Màn hình rộng</PresentationFormat>
  <Paragraphs>108</Paragraphs>
  <Slides>16</Slides>
  <Notes>9</Notes>
  <HiddenSlides>0</HiddenSlides>
  <MMClips>9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2023-01-17T13:19:37Z</dcterms:created>
  <dcterms:modified xsi:type="dcterms:W3CDTF">2023-01-17T13:21:46Z</dcterms:modified>
</cp:coreProperties>
</file>