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304" r:id="rId3"/>
    <p:sldId id="383" r:id="rId4"/>
    <p:sldId id="292" r:id="rId5"/>
    <p:sldId id="360" r:id="rId6"/>
    <p:sldId id="334" r:id="rId7"/>
    <p:sldId id="306" r:id="rId8"/>
    <p:sldId id="355" r:id="rId9"/>
    <p:sldId id="357" r:id="rId10"/>
    <p:sldId id="397" r:id="rId11"/>
    <p:sldId id="400" r:id="rId12"/>
    <p:sldId id="399" r:id="rId13"/>
    <p:sldId id="398" r:id="rId14"/>
    <p:sldId id="373" r:id="rId15"/>
    <p:sldId id="401" r:id="rId16"/>
    <p:sldId id="41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DD164-6F41-4EEF-B591-9E2FF763A1FA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2C1DC-425F-4C53-AC53-062375EF70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96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are 6 pictures with 6 names of them.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Students have to choose 2 numbers to open. If the picture and the name match, they get1 point.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picture and the name don’t match, close the picture and let them choose again.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big square to open. 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smaller square with numbers to close.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8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numbers to show pictures</a:t>
            </a:r>
          </a:p>
          <a:p>
            <a:r>
              <a:rPr lang="en-US" dirty="0"/>
              <a:t>Click the words to listen </a:t>
            </a:r>
          </a:p>
          <a:p>
            <a:r>
              <a:rPr lang="en-US" dirty="0"/>
              <a:t>Click to show meanings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  <a:p>
            <a:r>
              <a:rPr lang="en-US" dirty="0"/>
              <a:t>Click the star to show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the new words.</a:t>
            </a:r>
          </a:p>
          <a:p>
            <a:r>
              <a:rPr lang="en-US" dirty="0"/>
              <a:t>Students say the numbers of the pictures.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0625B-565D-4A24-B991-BD1B7F0AF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C150B8A-37EF-45D8-AC58-E23F7E93B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AF0D5F-1C59-428B-85B2-BFEC789B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E6C1E1-E908-4281-8D8F-E0FA59EA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D256B4-1F6E-417D-9E7C-406E8FA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34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5E8F81-6D58-45F9-AC46-337FE468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7995967-04AD-4676-8C99-593DDC00D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D80E54-2C98-474D-BE33-0CC0B4FE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720287-F90D-48DF-B14C-B603A61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295327-2A45-4ACE-85B2-A1C1B9FB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38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D3B1CB8-6987-49C0-8E96-4DF5425F8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5C2943-6CAA-490D-BFAC-D1F3EF8A5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00E962-E37E-4771-9955-4507137F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2E3CB2F-94E0-4DF0-A107-0D9D6B40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29F0E67-321D-47BC-B634-FFE4CA67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25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83271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2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1B4E5B-312D-4F4C-88D1-A9684412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286DA31-C1C5-430F-83F1-71CC0CBB1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91DCF3-D671-45EC-AC08-6D558417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5FB797-4B71-4D82-9B6D-59FE7656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F1181B5-912E-4BB8-B727-81B4D7B5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7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33F055-1321-418A-B9F4-446F2502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C611BD2-A896-4544-BA3D-F8AB1676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B1AA2D-8CBE-4808-8E2E-D6EDB1CE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D96FD-C26E-4533-A531-196CABC2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AC46AB2-0896-4F78-8943-D70F30D9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340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36B55C-D02D-40F7-980B-7C8095B5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D669F4B-A182-4F95-BBCA-1AB06CB60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2D472A-DD21-48B4-8884-A79E30366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849985-5C43-4A3D-9B96-58B84821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6DBA3A-A10B-4964-A9E4-E52E6094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D493B87-C33F-4965-8319-955CF558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25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D34DE3-7AE1-460C-8A8D-A4671756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BA8FE80-5918-48AE-AE0A-EFEB0CC6B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B1174ED-51D6-4FC3-8658-872224251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C0B61DB-54FF-494C-8372-D05FBF6A4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B44B69A-7975-430D-8C43-CF7760268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E989AD4-77F4-4052-8E8B-F06279FE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1FA0A8F-6BC4-4E44-830A-696E946D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8095B94-C113-4710-9AD7-35BB4072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6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2CF30E-A24C-4754-B284-4AD3E9A6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8122786-57A7-4C72-8A3A-24CEE700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2E7560F-E9BE-4EB0-A980-24C56032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B7BDB51-DE39-4096-8B9F-5373CC90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23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FD11699-1E97-4D6D-AB65-023FB4E1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29C9B7A-8106-4019-8EAD-BCCA22E9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DDBBAF2-7A3B-46EB-AC6F-DA0701B8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25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200E63-AC38-460B-8CE0-40F5EE00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78FDE9-C72D-42F6-A715-9B966C0C3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519CFE0-5028-427A-890C-2DE639E3E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E2A5FD-8DFF-4808-AFB6-35D61950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CFD3ED-F4A7-4492-9B85-7EA56CB9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748E8C-178D-4995-B430-AD9B2E5E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11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6D7064-868D-4ED5-9CC2-1D491AD8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7CDB736-BCC6-4CED-872B-CBE865EC0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5E34628-5E71-4B05-B5E1-73672280D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6D6772-91F1-45D1-8F6E-82426F5F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AC6231B-EEB3-4891-8CB1-6A8E1AAD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E244B92-0060-4379-8282-52D195F9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54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84DCBFC-338B-49AD-81F9-CDF84037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A893C0-5144-4FC7-B7C8-11F2F236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924A65D-FE00-4C27-AF12-1E6504DFE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5D9C5-C005-4970-B7D2-69BA2FCE60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2212A-15B7-408E-B970-B8C7A46FE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9E6D6D-F6D9-41E5-9673-EE2151FA2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F4B3-C8EA-49F0-AC37-A51626F549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5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audio" Target="../media/media5.mp3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16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A5C9B7-DBFA-77D8-68D6-2DA99099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16" y="1275573"/>
            <a:ext cx="4793809" cy="4418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BCC0F0-1A79-3AE4-2420-2E23879270F8}"/>
              </a:ext>
            </a:extLst>
          </p:cNvPr>
          <p:cNvSpPr/>
          <p:nvPr/>
        </p:nvSpPr>
        <p:spPr>
          <a:xfrm>
            <a:off x="3964675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F26D9EE-4719-6C0F-DF16-9B298FCD813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FAAD5A8-D2E7-8C4B-2B85-8CEE5D0DCD72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85760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4217-6465-1F4B-4D51-6E893350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43" y="1392744"/>
            <a:ext cx="4343111" cy="4072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C3034C-9CF5-665B-1A02-B7AD2801423E}"/>
              </a:ext>
            </a:extLst>
          </p:cNvPr>
          <p:cNvSpPr/>
          <p:nvPr/>
        </p:nvSpPr>
        <p:spPr>
          <a:xfrm>
            <a:off x="3691951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C76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D5BBE79-E537-7ECC-307A-7B1B5D4284E3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BB1B07F4-533E-012E-C57A-E261F0D8A2FF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58205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68A2D2-FBA4-1E2C-6183-A79724A8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7" y="1273174"/>
            <a:ext cx="4298158" cy="409978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767288-5BCE-A3F3-1969-C8191501C385}"/>
              </a:ext>
            </a:extLst>
          </p:cNvPr>
          <p:cNvSpPr/>
          <p:nvPr/>
        </p:nvSpPr>
        <p:spPr>
          <a:xfrm>
            <a:off x="3954709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A1F69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9C19548-C3F5-969E-F48B-CE81BD0E7D2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CE3731D8-2992-87A6-E50A-DA17235B77C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val="264354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6C5887-C693-E7A3-49F5-F39343E1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32" y="1376588"/>
            <a:ext cx="4398804" cy="428848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C564FB-EC22-49FA-D574-FAF10408F641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D876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AD441A6-0620-76F4-43F0-27F3A5F3724A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012D5407-0E89-BA73-9E52-292E6B05E23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54627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72E64F-A7FB-4E91-4A3B-8475A36B735D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Say the right pictures.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B651-8775-33FB-32EF-C5C88F39C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22" y="4071382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201E1A-FEC2-19F3-CEFC-0BFFE16E4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860" y="1558837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48ED74-0DD1-3153-BB6D-E9182CEB0A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598" y="1059987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BB6A55-1750-59E2-7C83-80E64AC3C7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54" y="1512642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37F261-8E25-7AF9-A025-DF3CF0D6BA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866" y="4038384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548E9A-A737-FA43-0155-39692A7F248E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A81199-2E62-B615-5E02-150B626AC7A3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0A982-717A-F279-AF5A-88372FFB57F4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2AF9121-EE89-94FB-C61C-5AF60F2DD808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painting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C1B8F2A-2F41-A016-B105-E2AA3E43765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FBDB2-0B0E-8492-CF95-6DE3D299ED22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drawing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C0244CC-0EBF-B75C-D5FA-762588DA28E5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B10BB6-EDA4-FB4C-A0BA-DDD241403D3C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7446CFC-95E6-BC73-9E22-817FFEAFE08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992C61F-861C-D28C-B639-A6767588F430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7467F-B175-043A-6D2F-8472C209A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02" y="1255041"/>
            <a:ext cx="10402105" cy="41998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29D3EB-49F6-148F-44B9-02429EB2D65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148A4C-B035-EA73-1547-79B5D0FA4C3A}"/>
              </a:ext>
            </a:extLst>
          </p:cNvPr>
          <p:cNvGrpSpPr/>
          <p:nvPr/>
        </p:nvGrpSpPr>
        <p:grpSpPr>
          <a:xfrm>
            <a:off x="2176711" y="259830"/>
            <a:ext cx="964098" cy="769441"/>
            <a:chOff x="218662" y="216415"/>
            <a:chExt cx="964098" cy="769441"/>
          </a:xfrm>
        </p:grpSpPr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6AA396AA-83A4-CC22-D1A1-B6C87CA29B7A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1B9817-A6CD-9B63-07BD-6AE5160EB9BF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CFB64B-13F0-A2FB-F4B8-7378ECD7D641}"/>
              </a:ext>
            </a:extLst>
          </p:cNvPr>
          <p:cNvSpPr txBox="1"/>
          <p:nvPr/>
        </p:nvSpPr>
        <p:spPr>
          <a:xfrm>
            <a:off x="3140809" y="41467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Draw lines.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688D2B-8B29-730A-84E8-34B8E0592D5A}"/>
              </a:ext>
            </a:extLst>
          </p:cNvPr>
          <p:cNvCxnSpPr/>
          <p:nvPr/>
        </p:nvCxnSpPr>
        <p:spPr>
          <a:xfrm flipH="1">
            <a:off x="2176711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B2619E-CA3A-0900-8820-5D2304FB6B8C}"/>
              </a:ext>
            </a:extLst>
          </p:cNvPr>
          <p:cNvCxnSpPr/>
          <p:nvPr/>
        </p:nvCxnSpPr>
        <p:spPr>
          <a:xfrm flipH="1">
            <a:off x="4249758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78989E-5501-E4ED-9805-05E18F294D55}"/>
              </a:ext>
            </a:extLst>
          </p:cNvPr>
          <p:cNvCxnSpPr/>
          <p:nvPr/>
        </p:nvCxnSpPr>
        <p:spPr>
          <a:xfrm flipH="1">
            <a:off x="6321534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5BE96C-6324-62F0-438E-B3EFA0BAAA08}"/>
              </a:ext>
            </a:extLst>
          </p:cNvPr>
          <p:cNvCxnSpPr>
            <a:cxnSpLocks/>
          </p:cNvCxnSpPr>
          <p:nvPr/>
        </p:nvCxnSpPr>
        <p:spPr>
          <a:xfrm>
            <a:off x="10226566" y="3429000"/>
            <a:ext cx="0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278297" y="4401663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4736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1278297" y="342565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278297" y="24496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" action="ppaction://noaction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37767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35" y="41216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Do your friends like dancing?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they do./No, they don't.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what their friends like doing.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CC33A7-DC6F-978F-4B8D-690F10876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784" y="3916015"/>
            <a:ext cx="1320230" cy="1335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4662A1-2B3C-DEB5-1234-26B9A2577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96" y="1398203"/>
            <a:ext cx="1362166" cy="1280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7797B-953C-A902-EF52-697E2B1A1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065" y="1350995"/>
            <a:ext cx="1358548" cy="13274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AB717-C51C-9BAD-B9D2-1F82F92366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89" y="3870546"/>
            <a:ext cx="1372618" cy="1380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69F58C-A8DC-460B-2DC8-7EB769EDD3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465" y="3920048"/>
            <a:ext cx="1294911" cy="133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436274-68C8-3642-410A-2C8D90A33B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754" y="1492614"/>
            <a:ext cx="1238623" cy="1218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061345-C475-ACC7-1508-D938F5BFEBFF}"/>
              </a:ext>
            </a:extLst>
          </p:cNvPr>
          <p:cNvSpPr/>
          <p:nvPr/>
        </p:nvSpPr>
        <p:spPr>
          <a:xfrm>
            <a:off x="2183094" y="1508657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Japan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C0D75BA-BAC2-5FF0-E977-3AF4CBE912EE}"/>
              </a:ext>
            </a:extLst>
          </p:cNvPr>
          <p:cNvSpPr/>
          <p:nvPr/>
        </p:nvSpPr>
        <p:spPr>
          <a:xfrm>
            <a:off x="4297938" y="15086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India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8DC04C5-A4C4-DA9D-9467-05D6AFD1A0DC}"/>
              </a:ext>
            </a:extLst>
          </p:cNvPr>
          <p:cNvSpPr/>
          <p:nvPr/>
        </p:nvSpPr>
        <p:spPr>
          <a:xfrm>
            <a:off x="8210092" y="159217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UK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8850AC-56D6-5C47-FE14-33555A574DC0}"/>
              </a:ext>
            </a:extLst>
          </p:cNvPr>
          <p:cNvSpPr/>
          <p:nvPr/>
        </p:nvSpPr>
        <p:spPr>
          <a:xfrm>
            <a:off x="10263278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USA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2AF5DAE-CF28-E477-61BB-F6445CB64A97}"/>
              </a:ext>
            </a:extLst>
          </p:cNvPr>
          <p:cNvSpPr/>
          <p:nvPr/>
        </p:nvSpPr>
        <p:spPr>
          <a:xfrm>
            <a:off x="6374879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Alpha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84FCBC-1A92-E9CC-8625-C7975A4FF88E}"/>
              </a:ext>
            </a:extLst>
          </p:cNvPr>
          <p:cNvSpPr/>
          <p:nvPr/>
        </p:nvSpPr>
        <p:spPr>
          <a:xfrm>
            <a:off x="2339871" y="41702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Italy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FAD78C-BE2B-9C3F-FD6E-86CD0D3617D8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Memory Cards!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E0CA09F-10CE-50C1-0C94-F81D114C5967}"/>
              </a:ext>
            </a:extLst>
          </p:cNvPr>
          <p:cNvSpPr/>
          <p:nvPr/>
        </p:nvSpPr>
        <p:spPr>
          <a:xfrm>
            <a:off x="185642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</a:t>
            </a:r>
            <a:endParaRPr lang="en-US" sz="40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2A5793-F133-8AE7-BB38-E1DC82AAED72}"/>
              </a:ext>
            </a:extLst>
          </p:cNvPr>
          <p:cNvSpPr/>
          <p:nvPr/>
        </p:nvSpPr>
        <p:spPr>
          <a:xfrm>
            <a:off x="741775" y="2827201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8333241-0BF4-1E5F-F170-C07B40DC7348}"/>
              </a:ext>
            </a:extLst>
          </p:cNvPr>
          <p:cNvSpPr/>
          <p:nvPr/>
        </p:nvSpPr>
        <p:spPr>
          <a:xfrm>
            <a:off x="2110069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</a:t>
            </a:r>
            <a:endParaRPr lang="en-US" sz="4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6251A3B-B27D-282D-620B-2112F460991F}"/>
              </a:ext>
            </a:extLst>
          </p:cNvPr>
          <p:cNvSpPr/>
          <p:nvPr/>
        </p:nvSpPr>
        <p:spPr>
          <a:xfrm>
            <a:off x="2661737" y="28683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3B7737-F341-099E-2274-0696B2D04F46}"/>
              </a:ext>
            </a:extLst>
          </p:cNvPr>
          <p:cNvSpPr/>
          <p:nvPr/>
        </p:nvSpPr>
        <p:spPr>
          <a:xfrm>
            <a:off x="4205416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</a:t>
            </a:r>
            <a:endParaRPr lang="en-US" sz="40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164E240-7205-8BDC-7D2F-964A271BB38C}"/>
              </a:ext>
            </a:extLst>
          </p:cNvPr>
          <p:cNvSpPr/>
          <p:nvPr/>
        </p:nvSpPr>
        <p:spPr>
          <a:xfrm>
            <a:off x="4757084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8E42B6-BBD9-B39F-F918-4F49E46F7656}"/>
              </a:ext>
            </a:extLst>
          </p:cNvPr>
          <p:cNvSpPr/>
          <p:nvPr/>
        </p:nvSpPr>
        <p:spPr>
          <a:xfrm>
            <a:off x="6193529" y="1249588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</a:t>
            </a:r>
            <a:endParaRPr lang="en-US" sz="40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F9D60B9-4EAD-0C59-51B4-4BD66E62B605}"/>
              </a:ext>
            </a:extLst>
          </p:cNvPr>
          <p:cNvSpPr/>
          <p:nvPr/>
        </p:nvSpPr>
        <p:spPr>
          <a:xfrm>
            <a:off x="6745197" y="2896383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949D30-BB8E-A776-0652-33269CE56D1B}"/>
              </a:ext>
            </a:extLst>
          </p:cNvPr>
          <p:cNvSpPr/>
          <p:nvPr/>
        </p:nvSpPr>
        <p:spPr>
          <a:xfrm>
            <a:off x="8142307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</a:t>
            </a:r>
            <a:endParaRPr lang="en-US" sz="4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ECDBBAB-1C6A-8D89-DFFF-4849FB9D1C11}"/>
              </a:ext>
            </a:extLst>
          </p:cNvPr>
          <p:cNvSpPr/>
          <p:nvPr/>
        </p:nvSpPr>
        <p:spPr>
          <a:xfrm>
            <a:off x="8693975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D46987C-D9CD-E10B-B64D-CC5C1269A199}"/>
              </a:ext>
            </a:extLst>
          </p:cNvPr>
          <p:cNvSpPr/>
          <p:nvPr/>
        </p:nvSpPr>
        <p:spPr>
          <a:xfrm>
            <a:off x="10091085" y="12898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</a:t>
            </a:r>
            <a:endParaRPr lang="en-US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33E6FA8-8130-4D5B-47C2-5A1C102CBE01}"/>
              </a:ext>
            </a:extLst>
          </p:cNvPr>
          <p:cNvSpPr/>
          <p:nvPr/>
        </p:nvSpPr>
        <p:spPr>
          <a:xfrm>
            <a:off x="10642753" y="29366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8351CD9-80FD-C633-B8D3-83E2E6585CFB}"/>
              </a:ext>
            </a:extLst>
          </p:cNvPr>
          <p:cNvSpPr/>
          <p:nvPr/>
        </p:nvSpPr>
        <p:spPr>
          <a:xfrm>
            <a:off x="185642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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E403EC8-11FF-D4CE-C2D1-BFFED6EE8A2D}"/>
              </a:ext>
            </a:extLst>
          </p:cNvPr>
          <p:cNvSpPr/>
          <p:nvPr/>
        </p:nvSpPr>
        <p:spPr>
          <a:xfrm>
            <a:off x="737310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65F269C-FAE1-8264-64E1-4F0CA9C1BB07}"/>
              </a:ext>
            </a:extLst>
          </p:cNvPr>
          <p:cNvSpPr/>
          <p:nvPr/>
        </p:nvSpPr>
        <p:spPr>
          <a:xfrm>
            <a:off x="2216364" y="390995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</a:t>
            </a:r>
            <a:endParaRPr lang="en-US" sz="40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8AE3370-6826-8F10-3725-D1B378610E51}"/>
              </a:ext>
            </a:extLst>
          </p:cNvPr>
          <p:cNvSpPr/>
          <p:nvPr/>
        </p:nvSpPr>
        <p:spPr>
          <a:xfrm>
            <a:off x="2768032" y="555675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B3BB6AE-96D0-68BF-BDA3-027FFA3FCE00}"/>
              </a:ext>
            </a:extLst>
          </p:cNvPr>
          <p:cNvSpPr/>
          <p:nvPr/>
        </p:nvSpPr>
        <p:spPr>
          <a:xfrm>
            <a:off x="4259179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</a:t>
            </a:r>
            <a:endParaRPr lang="en-US" sz="4000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1FF371E-904F-D90E-015C-DD81BB3B07EA}"/>
              </a:ext>
            </a:extLst>
          </p:cNvPr>
          <p:cNvSpPr/>
          <p:nvPr/>
        </p:nvSpPr>
        <p:spPr>
          <a:xfrm>
            <a:off x="4810847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0103F31-DF12-56B7-CBEA-7E5904B1FF7D}"/>
              </a:ext>
            </a:extLst>
          </p:cNvPr>
          <p:cNvSpPr/>
          <p:nvPr/>
        </p:nvSpPr>
        <p:spPr>
          <a:xfrm>
            <a:off x="6254513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</a:t>
            </a:r>
            <a:endParaRPr lang="en-US" sz="40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72B99D-9253-5553-CB79-DB29D4313367}"/>
              </a:ext>
            </a:extLst>
          </p:cNvPr>
          <p:cNvSpPr/>
          <p:nvPr/>
        </p:nvSpPr>
        <p:spPr>
          <a:xfrm>
            <a:off x="6806181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A745F8E-171E-4565-3BD2-8916EAFA817F}"/>
              </a:ext>
            </a:extLst>
          </p:cNvPr>
          <p:cNvSpPr/>
          <p:nvPr/>
        </p:nvSpPr>
        <p:spPr>
          <a:xfrm>
            <a:off x="8191414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</a:t>
            </a:r>
            <a:endParaRPr lang="en-US" sz="400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9B0912A-F84A-C6C4-9DDE-683EF4E0538D}"/>
              </a:ext>
            </a:extLst>
          </p:cNvPr>
          <p:cNvSpPr/>
          <p:nvPr/>
        </p:nvSpPr>
        <p:spPr>
          <a:xfrm>
            <a:off x="8743082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1482DD2-622D-41D2-BA9A-4CF0D2513967}"/>
              </a:ext>
            </a:extLst>
          </p:cNvPr>
          <p:cNvSpPr/>
          <p:nvPr/>
        </p:nvSpPr>
        <p:spPr>
          <a:xfrm>
            <a:off x="10188776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</a:t>
            </a:r>
            <a:endParaRPr lang="en-US" sz="40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8E43277-4B2A-D902-A0EB-F81E3806AC91}"/>
              </a:ext>
            </a:extLst>
          </p:cNvPr>
          <p:cNvSpPr/>
          <p:nvPr/>
        </p:nvSpPr>
        <p:spPr>
          <a:xfrm>
            <a:off x="10740444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4" grpId="0" animBg="1"/>
      <p:bldP spid="34" grpId="1" animBg="1"/>
      <p:bldP spid="35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53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2" grpId="0" animBg="1"/>
      <p:bldP spid="62" grpId="1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Vocabulary</a:t>
            </a:r>
          </a:p>
          <a:p>
            <a:pPr algn="ctr"/>
            <a:r>
              <a:rPr lang="en-US" sz="2800" i="1" dirty="0"/>
              <a:t>Dancing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endParaRPr lang="en-US" sz="2800" i="1" dirty="0"/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dancing">
            <a:hlinkClick r:id="" action="ppaction://media"/>
            <a:extLst>
              <a:ext uri="{FF2B5EF4-FFF2-40B4-BE49-F238E27FC236}">
                <a16:creationId xmlns:a16="http://schemas.microsoft.com/office/drawing/2014/main" id="{85AE128F-D847-2DAA-C0E6-90451DE8D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4455" y="1343799"/>
            <a:ext cx="487363" cy="487363"/>
          </a:xfrm>
          <a:prstGeom prst="rect">
            <a:avLst/>
          </a:prstGeom>
        </p:spPr>
      </p:pic>
      <p:pic>
        <p:nvPicPr>
          <p:cNvPr id="97" name="singing">
            <a:hlinkClick r:id="" action="ppaction://media"/>
            <a:extLst>
              <a:ext uri="{FF2B5EF4-FFF2-40B4-BE49-F238E27FC236}">
                <a16:creationId xmlns:a16="http://schemas.microsoft.com/office/drawing/2014/main" id="{C4649820-1A04-879D-99FA-37FFBC1640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18926" y="1984089"/>
            <a:ext cx="487363" cy="487363"/>
          </a:xfrm>
          <a:prstGeom prst="rect">
            <a:avLst/>
          </a:prstGeom>
        </p:spPr>
      </p:pic>
      <p:pic>
        <p:nvPicPr>
          <p:cNvPr id="98" name="drawing">
            <a:hlinkClick r:id="" action="ppaction://media"/>
            <a:extLst>
              <a:ext uri="{FF2B5EF4-FFF2-40B4-BE49-F238E27FC236}">
                <a16:creationId xmlns:a16="http://schemas.microsoft.com/office/drawing/2014/main" id="{F1DF509F-3940-FC81-4986-3E13E76CFE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84483" y="899478"/>
            <a:ext cx="487363" cy="487363"/>
          </a:xfrm>
          <a:prstGeom prst="rect">
            <a:avLst/>
          </a:prstGeom>
        </p:spPr>
      </p:pic>
      <p:pic>
        <p:nvPicPr>
          <p:cNvPr id="99" name="reading">
            <a:hlinkClick r:id="" action="ppaction://media"/>
            <a:extLst>
              <a:ext uri="{FF2B5EF4-FFF2-40B4-BE49-F238E27FC236}">
                <a16:creationId xmlns:a16="http://schemas.microsoft.com/office/drawing/2014/main" id="{727E7EC8-C734-5867-8E39-4A9CE46961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2723" y="1670246"/>
            <a:ext cx="487363" cy="487363"/>
          </a:xfrm>
          <a:prstGeom prst="rect">
            <a:avLst/>
          </a:prstGeom>
        </p:spPr>
      </p:pic>
      <p:pic>
        <p:nvPicPr>
          <p:cNvPr id="100" name="painting">
            <a:hlinkClick r:id="" action="ppaction://media"/>
            <a:extLst>
              <a:ext uri="{FF2B5EF4-FFF2-40B4-BE49-F238E27FC236}">
                <a16:creationId xmlns:a16="http://schemas.microsoft.com/office/drawing/2014/main" id="{B34D3564-4331-4CC6-669D-76C2A8D9B3F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36204" y="929295"/>
            <a:ext cx="487363" cy="48736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E80E506-E368-4768-8365-45679F544BD7}"/>
              </a:ext>
            </a:extLst>
          </p:cNvPr>
          <p:cNvSpPr txBox="1"/>
          <p:nvPr/>
        </p:nvSpPr>
        <p:spPr>
          <a:xfrm>
            <a:off x="79045" y="1030072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91F7539-80B3-942D-BD80-D81E2D41D65C}"/>
              </a:ext>
            </a:extLst>
          </p:cNvPr>
          <p:cNvSpPr txBox="1"/>
          <p:nvPr/>
        </p:nvSpPr>
        <p:spPr>
          <a:xfrm>
            <a:off x="2579300" y="1857064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28ED5C-641C-2E38-7740-9F12CE762139}"/>
              </a:ext>
            </a:extLst>
          </p:cNvPr>
          <p:cNvSpPr txBox="1"/>
          <p:nvPr/>
        </p:nvSpPr>
        <p:spPr>
          <a:xfrm>
            <a:off x="5434324" y="730456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079B25-F8F4-8C8F-0CB0-A6403FBD619F}"/>
              </a:ext>
            </a:extLst>
          </p:cNvPr>
          <p:cNvSpPr txBox="1"/>
          <p:nvPr/>
        </p:nvSpPr>
        <p:spPr>
          <a:xfrm>
            <a:off x="7588073" y="1546552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10430E5-43A5-1D1C-9B59-F47E9228AB1C}"/>
              </a:ext>
            </a:extLst>
          </p:cNvPr>
          <p:cNvSpPr txBox="1"/>
          <p:nvPr/>
        </p:nvSpPr>
        <p:spPr>
          <a:xfrm>
            <a:off x="10224927" y="798026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Listen, point and repeat.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65E2917-B11F-77C8-3468-B823AF6DCE5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37" y="2334343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9FF0BC-F595-9166-3DD3-7919C0CC3D2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492" y="2757551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35C3D9-01C8-94E2-66BC-8ED4489A49A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247" y="2061450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B77814-8213-7B4F-63C4-EAA28E835E0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00" y="2714023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C18130-ACF7-2CC8-1F05-8C368C946F4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756" y="2318303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8576F3-23CD-0869-ED1A-1AD1A538887F}"/>
              </a:ext>
            </a:extLst>
          </p:cNvPr>
          <p:cNvSpPr/>
          <p:nvPr/>
        </p:nvSpPr>
        <p:spPr>
          <a:xfrm>
            <a:off x="85481" y="4468368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dancing</a:t>
            </a:r>
          </a:p>
        </p:txBody>
      </p:sp>
      <p:pic>
        <p:nvPicPr>
          <p:cNvPr id="19" name="Graphic 18" descr="Cloud">
            <a:extLst>
              <a:ext uri="{FF2B5EF4-FFF2-40B4-BE49-F238E27FC236}">
                <a16:creationId xmlns:a16="http://schemas.microsoft.com/office/drawing/2014/main" id="{DDF782E1-A488-5785-8428-E22868EC8B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7246" y="530651"/>
            <a:ext cx="1884794" cy="1884794"/>
          </a:xfrm>
          <a:prstGeom prst="rect">
            <a:avLst/>
          </a:prstGeom>
        </p:spPr>
      </p:pic>
      <p:grpSp>
        <p:nvGrpSpPr>
          <p:cNvPr id="43" name="Graphic 31" descr="Partial sun">
            <a:extLst>
              <a:ext uri="{FF2B5EF4-FFF2-40B4-BE49-F238E27FC236}">
                <a16:creationId xmlns:a16="http://schemas.microsoft.com/office/drawing/2014/main" id="{734268E4-3B12-C857-B4E4-4860DBF6AE83}"/>
              </a:ext>
            </a:extLst>
          </p:cNvPr>
          <p:cNvGrpSpPr/>
          <p:nvPr/>
        </p:nvGrpSpPr>
        <p:grpSpPr>
          <a:xfrm>
            <a:off x="2912344" y="1220572"/>
            <a:ext cx="1682154" cy="1387705"/>
            <a:chOff x="552575" y="560767"/>
            <a:chExt cx="1329222" cy="1192071"/>
          </a:xfrm>
          <a:solidFill>
            <a:srgbClr val="000000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21FBCB-31CD-E2D8-60F8-AE0F6161B6A5}"/>
                </a:ext>
              </a:extLst>
            </p:cNvPr>
            <p:cNvSpPr/>
            <p:nvPr/>
          </p:nvSpPr>
          <p:spPr>
            <a:xfrm>
              <a:off x="1357285" y="560767"/>
              <a:ext cx="63577" cy="190731"/>
            </a:xfrm>
            <a:custGeom>
              <a:avLst/>
              <a:gdLst>
                <a:gd name="connsiteX0" fmla="*/ 0 w 63577"/>
                <a:gd name="connsiteY0" fmla="*/ 0 h 190731"/>
                <a:gd name="connsiteX1" fmla="*/ 63577 w 63577"/>
                <a:gd name="connsiteY1" fmla="*/ 0 h 190731"/>
                <a:gd name="connsiteX2" fmla="*/ 63577 w 63577"/>
                <a:gd name="connsiteY2" fmla="*/ 190732 h 190731"/>
                <a:gd name="connsiteX3" fmla="*/ 0 w 63577"/>
                <a:gd name="connsiteY3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7" h="190731">
                  <a:moveTo>
                    <a:pt x="0" y="0"/>
                  </a:moveTo>
                  <a:lnTo>
                    <a:pt x="63577" y="0"/>
                  </a:lnTo>
                  <a:lnTo>
                    <a:pt x="63577" y="190732"/>
                  </a:lnTo>
                  <a:lnTo>
                    <a:pt x="0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BB45F64-C5B4-3F6C-ECE4-3633FA373EBD}"/>
                </a:ext>
              </a:extLst>
            </p:cNvPr>
            <p:cNvSpPr/>
            <p:nvPr/>
          </p:nvSpPr>
          <p:spPr>
            <a:xfrm rot="8100000">
              <a:off x="1575735" y="740693"/>
              <a:ext cx="190729" cy="63576"/>
            </a:xfrm>
            <a:custGeom>
              <a:avLst/>
              <a:gdLst>
                <a:gd name="connsiteX0" fmla="*/ 0 w 190729"/>
                <a:gd name="connsiteY0" fmla="*/ 0 h 63576"/>
                <a:gd name="connsiteX1" fmla="*/ 190730 w 190729"/>
                <a:gd name="connsiteY1" fmla="*/ 0 h 63576"/>
                <a:gd name="connsiteX2" fmla="*/ 190730 w 190729"/>
                <a:gd name="connsiteY2" fmla="*/ 63577 h 63576"/>
                <a:gd name="connsiteX3" fmla="*/ 0 w 190729"/>
                <a:gd name="connsiteY3" fmla="*/ 63577 h 6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29" h="63576">
                  <a:moveTo>
                    <a:pt x="0" y="0"/>
                  </a:moveTo>
                  <a:lnTo>
                    <a:pt x="190730" y="0"/>
                  </a:lnTo>
                  <a:lnTo>
                    <a:pt x="190730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B9275D5-BCD7-2E4E-D4B7-2E9B3CD36F95}"/>
                </a:ext>
              </a:extLst>
            </p:cNvPr>
            <p:cNvSpPr/>
            <p:nvPr/>
          </p:nvSpPr>
          <p:spPr>
            <a:xfrm>
              <a:off x="1691065" y="1021701"/>
              <a:ext cx="190731" cy="63577"/>
            </a:xfrm>
            <a:custGeom>
              <a:avLst/>
              <a:gdLst>
                <a:gd name="connsiteX0" fmla="*/ 0 w 190731"/>
                <a:gd name="connsiteY0" fmla="*/ 0 h 63577"/>
                <a:gd name="connsiteX1" fmla="*/ 190732 w 190731"/>
                <a:gd name="connsiteY1" fmla="*/ 0 h 63577"/>
                <a:gd name="connsiteX2" fmla="*/ 190732 w 190731"/>
                <a:gd name="connsiteY2" fmla="*/ 63577 h 63577"/>
                <a:gd name="connsiteX3" fmla="*/ 0 w 190731"/>
                <a:gd name="connsiteY3" fmla="*/ 63577 h 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31" h="63577">
                  <a:moveTo>
                    <a:pt x="0" y="0"/>
                  </a:moveTo>
                  <a:lnTo>
                    <a:pt x="190732" y="0"/>
                  </a:lnTo>
                  <a:lnTo>
                    <a:pt x="190732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FCFE05A-AE0E-0D51-BF74-AE12F9CD4FA5}"/>
                </a:ext>
              </a:extLst>
            </p:cNvPr>
            <p:cNvSpPr/>
            <p:nvPr/>
          </p:nvSpPr>
          <p:spPr>
            <a:xfrm rot="8100000">
              <a:off x="1638989" y="1238741"/>
              <a:ext cx="63576" cy="190729"/>
            </a:xfrm>
            <a:custGeom>
              <a:avLst/>
              <a:gdLst>
                <a:gd name="connsiteX0" fmla="*/ 0 w 63576"/>
                <a:gd name="connsiteY0" fmla="*/ 0 h 190729"/>
                <a:gd name="connsiteX1" fmla="*/ 63577 w 63576"/>
                <a:gd name="connsiteY1" fmla="*/ 0 h 190729"/>
                <a:gd name="connsiteX2" fmla="*/ 63577 w 63576"/>
                <a:gd name="connsiteY2" fmla="*/ 190730 h 190729"/>
                <a:gd name="connsiteX3" fmla="*/ 0 w 63576"/>
                <a:gd name="connsiteY3" fmla="*/ 190730 h 19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6" h="190729">
                  <a:moveTo>
                    <a:pt x="0" y="0"/>
                  </a:moveTo>
                  <a:lnTo>
                    <a:pt x="63577" y="0"/>
                  </a:lnTo>
                  <a:lnTo>
                    <a:pt x="63577" y="190730"/>
                  </a:lnTo>
                  <a:lnTo>
                    <a:pt x="0" y="190730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3A76F2-337C-5F8D-83CD-D323B80BFE6E}"/>
                </a:ext>
              </a:extLst>
            </p:cNvPr>
            <p:cNvSpPr/>
            <p:nvPr/>
          </p:nvSpPr>
          <p:spPr>
            <a:xfrm>
              <a:off x="896351" y="1021701"/>
              <a:ext cx="190731" cy="63577"/>
            </a:xfrm>
            <a:custGeom>
              <a:avLst/>
              <a:gdLst>
                <a:gd name="connsiteX0" fmla="*/ 0 w 190731"/>
                <a:gd name="connsiteY0" fmla="*/ 0 h 63577"/>
                <a:gd name="connsiteX1" fmla="*/ 190731 w 190731"/>
                <a:gd name="connsiteY1" fmla="*/ 0 h 63577"/>
                <a:gd name="connsiteX2" fmla="*/ 190731 w 190731"/>
                <a:gd name="connsiteY2" fmla="*/ 63577 h 63577"/>
                <a:gd name="connsiteX3" fmla="*/ 0 w 190731"/>
                <a:gd name="connsiteY3" fmla="*/ 63577 h 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31" h="63577">
                  <a:moveTo>
                    <a:pt x="0" y="0"/>
                  </a:moveTo>
                  <a:lnTo>
                    <a:pt x="190731" y="0"/>
                  </a:lnTo>
                  <a:lnTo>
                    <a:pt x="190731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F93803-A479-1C84-5BB9-739FF0529BB4}"/>
                </a:ext>
              </a:extLst>
            </p:cNvPr>
            <p:cNvSpPr/>
            <p:nvPr/>
          </p:nvSpPr>
          <p:spPr>
            <a:xfrm rot="8100000">
              <a:off x="1076553" y="677920"/>
              <a:ext cx="63576" cy="190729"/>
            </a:xfrm>
            <a:custGeom>
              <a:avLst/>
              <a:gdLst>
                <a:gd name="connsiteX0" fmla="*/ 0 w 63576"/>
                <a:gd name="connsiteY0" fmla="*/ 0 h 190729"/>
                <a:gd name="connsiteX1" fmla="*/ 63577 w 63576"/>
                <a:gd name="connsiteY1" fmla="*/ 0 h 190729"/>
                <a:gd name="connsiteX2" fmla="*/ 63577 w 63576"/>
                <a:gd name="connsiteY2" fmla="*/ 190730 h 190729"/>
                <a:gd name="connsiteX3" fmla="*/ 0 w 63576"/>
                <a:gd name="connsiteY3" fmla="*/ 190730 h 19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6" h="190729">
                  <a:moveTo>
                    <a:pt x="0" y="0"/>
                  </a:moveTo>
                  <a:lnTo>
                    <a:pt x="63577" y="0"/>
                  </a:lnTo>
                  <a:lnTo>
                    <a:pt x="63577" y="190730"/>
                  </a:lnTo>
                  <a:lnTo>
                    <a:pt x="0" y="190730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F5B1E8-C167-26AF-DD1E-6957CC2B947B}"/>
                </a:ext>
              </a:extLst>
            </p:cNvPr>
            <p:cNvSpPr/>
            <p:nvPr/>
          </p:nvSpPr>
          <p:spPr>
            <a:xfrm>
              <a:off x="552575" y="1148420"/>
              <a:ext cx="1087737" cy="604418"/>
            </a:xfrm>
            <a:custGeom>
              <a:avLst/>
              <a:gdLst>
                <a:gd name="connsiteX0" fmla="*/ 931865 w 1087737"/>
                <a:gd name="connsiteY0" fmla="*/ 302427 h 604418"/>
                <a:gd name="connsiteX1" fmla="*/ 908023 w 1087737"/>
                <a:gd name="connsiteY1" fmla="*/ 304016 h 604418"/>
                <a:gd name="connsiteX2" fmla="*/ 908023 w 1087737"/>
                <a:gd name="connsiteY2" fmla="*/ 302427 h 604418"/>
                <a:gd name="connsiteX3" fmla="*/ 828552 w 1087737"/>
                <a:gd name="connsiteY3" fmla="*/ 148252 h 604418"/>
                <a:gd name="connsiteX4" fmla="*/ 656894 w 1087737"/>
                <a:gd name="connsiteY4" fmla="*/ 121232 h 604418"/>
                <a:gd name="connsiteX5" fmla="*/ 399406 w 1087737"/>
                <a:gd name="connsiteY5" fmla="*/ 6793 h 604418"/>
                <a:gd name="connsiteX6" fmla="*/ 222980 w 1087737"/>
                <a:gd name="connsiteY6" fmla="*/ 226134 h 604418"/>
                <a:gd name="connsiteX7" fmla="*/ 40195 w 1087737"/>
                <a:gd name="connsiteY7" fmla="*/ 294480 h 604418"/>
                <a:gd name="connsiteX8" fmla="*/ 16354 w 1087737"/>
                <a:gd name="connsiteY8" fmla="*/ 489979 h 604418"/>
                <a:gd name="connsiteX9" fmla="*/ 178475 w 1087737"/>
                <a:gd name="connsiteY9" fmla="*/ 602829 h 604418"/>
                <a:gd name="connsiteX10" fmla="*/ 941402 w 1087737"/>
                <a:gd name="connsiteY10" fmla="*/ 604418 h 604418"/>
                <a:gd name="connsiteX11" fmla="*/ 1087629 w 1087737"/>
                <a:gd name="connsiteY11" fmla="*/ 448654 h 604418"/>
                <a:gd name="connsiteX12" fmla="*/ 931865 w 1087737"/>
                <a:gd name="connsiteY12" fmla="*/ 302427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7737" h="604418">
                  <a:moveTo>
                    <a:pt x="931865" y="302427"/>
                  </a:moveTo>
                  <a:cubicBezTo>
                    <a:pt x="923918" y="302427"/>
                    <a:pt x="915971" y="302427"/>
                    <a:pt x="908023" y="304016"/>
                  </a:cubicBezTo>
                  <a:cubicBezTo>
                    <a:pt x="908023" y="304016"/>
                    <a:pt x="908023" y="302427"/>
                    <a:pt x="908023" y="302427"/>
                  </a:cubicBezTo>
                  <a:cubicBezTo>
                    <a:pt x="908023" y="242028"/>
                    <a:pt x="879414" y="183220"/>
                    <a:pt x="828552" y="148252"/>
                  </a:cubicBezTo>
                  <a:cubicBezTo>
                    <a:pt x="779280" y="111695"/>
                    <a:pt x="715703" y="102159"/>
                    <a:pt x="656894" y="121232"/>
                  </a:cubicBezTo>
                  <a:cubicBezTo>
                    <a:pt x="607621" y="29045"/>
                    <a:pt x="501130" y="-18638"/>
                    <a:pt x="399406" y="6793"/>
                  </a:cubicBezTo>
                  <a:cubicBezTo>
                    <a:pt x="297683" y="30634"/>
                    <a:pt x="226158" y="121232"/>
                    <a:pt x="222980" y="226134"/>
                  </a:cubicBezTo>
                  <a:cubicBezTo>
                    <a:pt x="156223" y="213419"/>
                    <a:pt x="84699" y="238850"/>
                    <a:pt x="40195" y="294480"/>
                  </a:cubicBezTo>
                  <a:cubicBezTo>
                    <a:pt x="-2719" y="350110"/>
                    <a:pt x="-12256" y="426402"/>
                    <a:pt x="16354" y="489979"/>
                  </a:cubicBezTo>
                  <a:cubicBezTo>
                    <a:pt x="44963" y="555146"/>
                    <a:pt x="106951" y="598061"/>
                    <a:pt x="178475" y="602829"/>
                  </a:cubicBezTo>
                  <a:lnTo>
                    <a:pt x="941402" y="604418"/>
                  </a:lnTo>
                  <a:cubicBezTo>
                    <a:pt x="1024052" y="602829"/>
                    <a:pt x="1090808" y="532894"/>
                    <a:pt x="1087629" y="448654"/>
                  </a:cubicBezTo>
                  <a:cubicBezTo>
                    <a:pt x="1086040" y="366004"/>
                    <a:pt x="1016105" y="300837"/>
                    <a:pt x="931865" y="302427"/>
                  </a:cubicBezTo>
                  <a:close/>
                </a:path>
              </a:pathLst>
            </a:custGeom>
            <a:solidFill>
              <a:srgbClr val="72D6BE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5A92198-CF0B-4677-242E-58FC7639EBDD}"/>
                </a:ext>
              </a:extLst>
            </p:cNvPr>
            <p:cNvSpPr/>
            <p:nvPr/>
          </p:nvSpPr>
          <p:spPr>
            <a:xfrm>
              <a:off x="1151208" y="814159"/>
              <a:ext cx="475503" cy="466619"/>
            </a:xfrm>
            <a:custGeom>
              <a:avLst/>
              <a:gdLst>
                <a:gd name="connsiteX0" fmla="*/ 12167 w 475503"/>
                <a:gd name="connsiteY0" fmla="*/ 315623 h 466619"/>
                <a:gd name="connsiteX1" fmla="*/ 88459 w 475503"/>
                <a:gd name="connsiteY1" fmla="*/ 383969 h 466619"/>
                <a:gd name="connsiteX2" fmla="*/ 307800 w 475503"/>
                <a:gd name="connsiteY2" fmla="*/ 466619 h 466619"/>
                <a:gd name="connsiteX3" fmla="*/ 474690 w 475503"/>
                <a:gd name="connsiteY3" fmla="*/ 259993 h 466619"/>
                <a:gd name="connsiteX4" fmla="*/ 345947 w 475503"/>
                <a:gd name="connsiteY4" fmla="*/ 26347 h 466619"/>
                <a:gd name="connsiteX5" fmla="*/ 82101 w 475503"/>
                <a:gd name="connsiteY5" fmla="*/ 58136 h 466619"/>
                <a:gd name="connsiteX6" fmla="*/ 12167 w 475503"/>
                <a:gd name="connsiteY6" fmla="*/ 315623 h 466619"/>
                <a:gd name="connsiteX7" fmla="*/ 12167 w 475503"/>
                <a:gd name="connsiteY7" fmla="*/ 315623 h 46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503" h="466619">
                  <a:moveTo>
                    <a:pt x="12167" y="315623"/>
                  </a:moveTo>
                  <a:cubicBezTo>
                    <a:pt x="40776" y="333107"/>
                    <a:pt x="67797" y="356949"/>
                    <a:pt x="88459" y="383969"/>
                  </a:cubicBezTo>
                  <a:cubicBezTo>
                    <a:pt x="171109" y="374432"/>
                    <a:pt x="252170" y="404631"/>
                    <a:pt x="307800" y="466619"/>
                  </a:cubicBezTo>
                  <a:cubicBezTo>
                    <a:pt x="399987" y="438009"/>
                    <a:pt x="466743" y="356949"/>
                    <a:pt x="474690" y="259993"/>
                  </a:cubicBezTo>
                  <a:cubicBezTo>
                    <a:pt x="482638" y="163038"/>
                    <a:pt x="431776" y="70851"/>
                    <a:pt x="345947" y="26347"/>
                  </a:cubicBezTo>
                  <a:cubicBezTo>
                    <a:pt x="260118" y="-18157"/>
                    <a:pt x="155215" y="-5441"/>
                    <a:pt x="82101" y="58136"/>
                  </a:cubicBezTo>
                  <a:cubicBezTo>
                    <a:pt x="8988" y="121713"/>
                    <a:pt x="-18033" y="223436"/>
                    <a:pt x="12167" y="315623"/>
                  </a:cubicBezTo>
                  <a:lnTo>
                    <a:pt x="12167" y="315623"/>
                  </a:lnTo>
                  <a:close/>
                </a:path>
              </a:pathLst>
            </a:custGeom>
            <a:solidFill>
              <a:srgbClr val="FFFF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aphic 37" descr="Lightning">
            <a:extLst>
              <a:ext uri="{FF2B5EF4-FFF2-40B4-BE49-F238E27FC236}">
                <a16:creationId xmlns:a16="http://schemas.microsoft.com/office/drawing/2014/main" id="{6F656CF4-1AC5-9692-F9BC-6BDFB580E583}"/>
              </a:ext>
            </a:extLst>
          </p:cNvPr>
          <p:cNvGrpSpPr/>
          <p:nvPr/>
        </p:nvGrpSpPr>
        <p:grpSpPr>
          <a:xfrm>
            <a:off x="5844507" y="726446"/>
            <a:ext cx="1329310" cy="1296333"/>
            <a:chOff x="5429046" y="751381"/>
            <a:chExt cx="1085950" cy="1049458"/>
          </a:xfrm>
          <a:solidFill>
            <a:srgbClr val="000000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97711FC-2A90-E733-73B0-115E974E9FEF}"/>
                </a:ext>
              </a:extLst>
            </p:cNvPr>
            <p:cNvSpPr/>
            <p:nvPr/>
          </p:nvSpPr>
          <p:spPr>
            <a:xfrm>
              <a:off x="5429046" y="751381"/>
              <a:ext cx="1085950" cy="604418"/>
            </a:xfrm>
            <a:custGeom>
              <a:avLst/>
              <a:gdLst>
                <a:gd name="connsiteX0" fmla="*/ 1085951 w 1085950"/>
                <a:gd name="connsiteY0" fmla="*/ 453422 h 604418"/>
                <a:gd name="connsiteX1" fmla="*/ 1033499 w 1085950"/>
                <a:gd name="connsiteY1" fmla="*/ 338984 h 604418"/>
                <a:gd name="connsiteX2" fmla="*/ 911113 w 1085950"/>
                <a:gd name="connsiteY2" fmla="*/ 305606 h 604418"/>
                <a:gd name="connsiteX3" fmla="*/ 911113 w 1085950"/>
                <a:gd name="connsiteY3" fmla="*/ 302427 h 604418"/>
                <a:gd name="connsiteX4" fmla="*/ 831642 w 1085950"/>
                <a:gd name="connsiteY4" fmla="*/ 148252 h 604418"/>
                <a:gd name="connsiteX5" fmla="*/ 659983 w 1085950"/>
                <a:gd name="connsiteY5" fmla="*/ 121232 h 604418"/>
                <a:gd name="connsiteX6" fmla="*/ 402496 w 1085950"/>
                <a:gd name="connsiteY6" fmla="*/ 6793 h 604418"/>
                <a:gd name="connsiteX7" fmla="*/ 226069 w 1085950"/>
                <a:gd name="connsiteY7" fmla="*/ 226134 h 604418"/>
                <a:gd name="connsiteX8" fmla="*/ 41696 w 1085950"/>
                <a:gd name="connsiteY8" fmla="*/ 296069 h 604418"/>
                <a:gd name="connsiteX9" fmla="*/ 16265 w 1085950"/>
                <a:gd name="connsiteY9" fmla="*/ 491569 h 604418"/>
                <a:gd name="connsiteX10" fmla="*/ 178386 w 1085950"/>
                <a:gd name="connsiteY10" fmla="*/ 604418 h 604418"/>
                <a:gd name="connsiteX11" fmla="*/ 178386 w 1085950"/>
                <a:gd name="connsiteY11" fmla="*/ 604418 h 604418"/>
                <a:gd name="connsiteX12" fmla="*/ 941312 w 1085950"/>
                <a:gd name="connsiteY12" fmla="*/ 604418 h 604418"/>
                <a:gd name="connsiteX13" fmla="*/ 1085951 w 1085950"/>
                <a:gd name="connsiteY13" fmla="*/ 453422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5950" h="604418">
                  <a:moveTo>
                    <a:pt x="1085951" y="453422"/>
                  </a:moveTo>
                  <a:cubicBezTo>
                    <a:pt x="1085951" y="408918"/>
                    <a:pt x="1066877" y="367593"/>
                    <a:pt x="1033499" y="338984"/>
                  </a:cubicBezTo>
                  <a:cubicBezTo>
                    <a:pt x="1000121" y="310374"/>
                    <a:pt x="955617" y="297658"/>
                    <a:pt x="911113" y="305606"/>
                  </a:cubicBezTo>
                  <a:lnTo>
                    <a:pt x="911113" y="302427"/>
                  </a:lnTo>
                  <a:cubicBezTo>
                    <a:pt x="911113" y="242028"/>
                    <a:pt x="882504" y="183220"/>
                    <a:pt x="831642" y="148252"/>
                  </a:cubicBezTo>
                  <a:cubicBezTo>
                    <a:pt x="782370" y="111695"/>
                    <a:pt x="718792" y="102159"/>
                    <a:pt x="659983" y="121232"/>
                  </a:cubicBezTo>
                  <a:cubicBezTo>
                    <a:pt x="610711" y="29045"/>
                    <a:pt x="504219" y="-18638"/>
                    <a:pt x="402496" y="6793"/>
                  </a:cubicBezTo>
                  <a:cubicBezTo>
                    <a:pt x="300773" y="30634"/>
                    <a:pt x="227659" y="121232"/>
                    <a:pt x="226069" y="226134"/>
                  </a:cubicBezTo>
                  <a:cubicBezTo>
                    <a:pt x="156134" y="213419"/>
                    <a:pt x="84610" y="240439"/>
                    <a:pt x="41696" y="296069"/>
                  </a:cubicBezTo>
                  <a:cubicBezTo>
                    <a:pt x="-2808" y="351699"/>
                    <a:pt x="-12345" y="426402"/>
                    <a:pt x="16265" y="491569"/>
                  </a:cubicBezTo>
                  <a:cubicBezTo>
                    <a:pt x="44874" y="556735"/>
                    <a:pt x="106862" y="599650"/>
                    <a:pt x="178386" y="604418"/>
                  </a:cubicBezTo>
                  <a:lnTo>
                    <a:pt x="178386" y="604418"/>
                  </a:lnTo>
                  <a:lnTo>
                    <a:pt x="941312" y="604418"/>
                  </a:lnTo>
                  <a:cubicBezTo>
                    <a:pt x="1023963" y="601239"/>
                    <a:pt x="1085951" y="534483"/>
                    <a:pt x="1085951" y="4534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EBF465-F78A-F80C-44DE-5E93A2A0E9DD}"/>
                </a:ext>
              </a:extLst>
            </p:cNvPr>
            <p:cNvSpPr/>
            <p:nvPr/>
          </p:nvSpPr>
          <p:spPr>
            <a:xfrm>
              <a:off x="5847437" y="1419376"/>
              <a:ext cx="254308" cy="381463"/>
            </a:xfrm>
            <a:custGeom>
              <a:avLst/>
              <a:gdLst>
                <a:gd name="connsiteX0" fmla="*/ 254309 w 254308"/>
                <a:gd name="connsiteY0" fmla="*/ 127154 h 381463"/>
                <a:gd name="connsiteX1" fmla="*/ 119207 w 254308"/>
                <a:gd name="connsiteY1" fmla="*/ 127154 h 381463"/>
                <a:gd name="connsiteX2" fmla="*/ 170069 w 254308"/>
                <a:gd name="connsiteY2" fmla="*/ 0 h 381463"/>
                <a:gd name="connsiteX3" fmla="*/ 49272 w 254308"/>
                <a:gd name="connsiteY3" fmla="*/ 0 h 381463"/>
                <a:gd name="connsiteX4" fmla="*/ 0 w 254308"/>
                <a:gd name="connsiteY4" fmla="*/ 206626 h 381463"/>
                <a:gd name="connsiteX5" fmla="*/ 101723 w 254308"/>
                <a:gd name="connsiteY5" fmla="*/ 206626 h 381463"/>
                <a:gd name="connsiteX6" fmla="*/ 39736 w 254308"/>
                <a:gd name="connsiteY6" fmla="*/ 381463 h 3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08" h="381463">
                  <a:moveTo>
                    <a:pt x="254309" y="127154"/>
                  </a:moveTo>
                  <a:lnTo>
                    <a:pt x="119207" y="127154"/>
                  </a:lnTo>
                  <a:lnTo>
                    <a:pt x="170069" y="0"/>
                  </a:lnTo>
                  <a:lnTo>
                    <a:pt x="49272" y="0"/>
                  </a:lnTo>
                  <a:lnTo>
                    <a:pt x="0" y="206626"/>
                  </a:lnTo>
                  <a:lnTo>
                    <a:pt x="101723" y="206626"/>
                  </a:lnTo>
                  <a:lnTo>
                    <a:pt x="39736" y="381463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28764A-73CB-1BEF-D4BE-3CE06164D8D8}"/>
                </a:ext>
              </a:extLst>
            </p:cNvPr>
            <p:cNvSpPr/>
            <p:nvPr/>
          </p:nvSpPr>
          <p:spPr>
            <a:xfrm>
              <a:off x="6149428" y="1419376"/>
              <a:ext cx="127154" cy="190731"/>
            </a:xfrm>
            <a:custGeom>
              <a:avLst/>
              <a:gdLst>
                <a:gd name="connsiteX0" fmla="*/ 127154 w 127154"/>
                <a:gd name="connsiteY0" fmla="*/ 63577 h 190731"/>
                <a:gd name="connsiteX1" fmla="*/ 58809 w 127154"/>
                <a:gd name="connsiteY1" fmla="*/ 63577 h 190731"/>
                <a:gd name="connsiteX2" fmla="*/ 84240 w 127154"/>
                <a:gd name="connsiteY2" fmla="*/ 0 h 190731"/>
                <a:gd name="connsiteX3" fmla="*/ 25431 w 127154"/>
                <a:gd name="connsiteY3" fmla="*/ 0 h 190731"/>
                <a:gd name="connsiteX4" fmla="*/ 0 w 127154"/>
                <a:gd name="connsiteY4" fmla="*/ 103313 h 190731"/>
                <a:gd name="connsiteX5" fmla="*/ 50862 w 127154"/>
                <a:gd name="connsiteY5" fmla="*/ 103313 h 190731"/>
                <a:gd name="connsiteX6" fmla="*/ 19073 w 127154"/>
                <a:gd name="connsiteY6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4" h="190731">
                  <a:moveTo>
                    <a:pt x="127154" y="63577"/>
                  </a:moveTo>
                  <a:lnTo>
                    <a:pt x="58809" y="63577"/>
                  </a:lnTo>
                  <a:lnTo>
                    <a:pt x="84240" y="0"/>
                  </a:lnTo>
                  <a:lnTo>
                    <a:pt x="25431" y="0"/>
                  </a:lnTo>
                  <a:lnTo>
                    <a:pt x="0" y="103313"/>
                  </a:lnTo>
                  <a:lnTo>
                    <a:pt x="50862" y="103313"/>
                  </a:lnTo>
                  <a:lnTo>
                    <a:pt x="19073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71EB84-461E-7BF4-60D2-C8AD6D2EF010}"/>
                </a:ext>
              </a:extLst>
            </p:cNvPr>
            <p:cNvSpPr/>
            <p:nvPr/>
          </p:nvSpPr>
          <p:spPr>
            <a:xfrm>
              <a:off x="5688494" y="1419376"/>
              <a:ext cx="127154" cy="190731"/>
            </a:xfrm>
            <a:custGeom>
              <a:avLst/>
              <a:gdLst>
                <a:gd name="connsiteX0" fmla="*/ 127154 w 127154"/>
                <a:gd name="connsiteY0" fmla="*/ 63577 h 190731"/>
                <a:gd name="connsiteX1" fmla="*/ 58809 w 127154"/>
                <a:gd name="connsiteY1" fmla="*/ 63577 h 190731"/>
                <a:gd name="connsiteX2" fmla="*/ 84240 w 127154"/>
                <a:gd name="connsiteY2" fmla="*/ 0 h 190731"/>
                <a:gd name="connsiteX3" fmla="*/ 25431 w 127154"/>
                <a:gd name="connsiteY3" fmla="*/ 0 h 190731"/>
                <a:gd name="connsiteX4" fmla="*/ 0 w 127154"/>
                <a:gd name="connsiteY4" fmla="*/ 103313 h 190731"/>
                <a:gd name="connsiteX5" fmla="*/ 50862 w 127154"/>
                <a:gd name="connsiteY5" fmla="*/ 103313 h 190731"/>
                <a:gd name="connsiteX6" fmla="*/ 19073 w 127154"/>
                <a:gd name="connsiteY6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4" h="190731">
                  <a:moveTo>
                    <a:pt x="127154" y="63577"/>
                  </a:moveTo>
                  <a:lnTo>
                    <a:pt x="58809" y="63577"/>
                  </a:lnTo>
                  <a:lnTo>
                    <a:pt x="84240" y="0"/>
                  </a:lnTo>
                  <a:lnTo>
                    <a:pt x="25431" y="0"/>
                  </a:lnTo>
                  <a:lnTo>
                    <a:pt x="0" y="103313"/>
                  </a:lnTo>
                  <a:lnTo>
                    <a:pt x="50862" y="103313"/>
                  </a:lnTo>
                  <a:lnTo>
                    <a:pt x="19073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39" descr="Rain">
            <a:extLst>
              <a:ext uri="{FF2B5EF4-FFF2-40B4-BE49-F238E27FC236}">
                <a16:creationId xmlns:a16="http://schemas.microsoft.com/office/drawing/2014/main" id="{8FBE37CE-404A-AB2B-A79C-ECC2EEF43D32}"/>
              </a:ext>
            </a:extLst>
          </p:cNvPr>
          <p:cNvGrpSpPr/>
          <p:nvPr/>
        </p:nvGrpSpPr>
        <p:grpSpPr>
          <a:xfrm>
            <a:off x="7923261" y="1482754"/>
            <a:ext cx="1329310" cy="1235470"/>
            <a:chOff x="8141011" y="1125802"/>
            <a:chExt cx="1085950" cy="1000186"/>
          </a:xfrm>
          <a:solidFill>
            <a:srgbClr val="000000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20758A-AF42-4061-8E43-F256003FF386}"/>
                </a:ext>
              </a:extLst>
            </p:cNvPr>
            <p:cNvSpPr/>
            <p:nvPr/>
          </p:nvSpPr>
          <p:spPr>
            <a:xfrm>
              <a:off x="8575296" y="1792208"/>
              <a:ext cx="222520" cy="333780"/>
            </a:xfrm>
            <a:custGeom>
              <a:avLst/>
              <a:gdLst>
                <a:gd name="connsiteX0" fmla="*/ 222520 w 222520"/>
                <a:gd name="connsiteY0" fmla="*/ 222520 h 333780"/>
                <a:gd name="connsiteX1" fmla="*/ 111260 w 222520"/>
                <a:gd name="connsiteY1" fmla="*/ 333780 h 333780"/>
                <a:gd name="connsiteX2" fmla="*/ 0 w 222520"/>
                <a:gd name="connsiteY2" fmla="*/ 222520 h 333780"/>
                <a:gd name="connsiteX3" fmla="*/ 111260 w 222520"/>
                <a:gd name="connsiteY3" fmla="*/ 0 h 333780"/>
                <a:gd name="connsiteX4" fmla="*/ 222520 w 222520"/>
                <a:gd name="connsiteY4" fmla="*/ 222520 h 33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20" h="333780">
                  <a:moveTo>
                    <a:pt x="222520" y="222520"/>
                  </a:moveTo>
                  <a:cubicBezTo>
                    <a:pt x="222520" y="284508"/>
                    <a:pt x="173248" y="333780"/>
                    <a:pt x="111260" y="333780"/>
                  </a:cubicBezTo>
                  <a:cubicBezTo>
                    <a:pt x="49272" y="333780"/>
                    <a:pt x="0" y="284508"/>
                    <a:pt x="0" y="222520"/>
                  </a:cubicBezTo>
                  <a:cubicBezTo>
                    <a:pt x="0" y="160532"/>
                    <a:pt x="111260" y="0"/>
                    <a:pt x="111260" y="0"/>
                  </a:cubicBezTo>
                  <a:cubicBezTo>
                    <a:pt x="111260" y="0"/>
                    <a:pt x="222520" y="162122"/>
                    <a:pt x="222520" y="222520"/>
                  </a:cubicBezTo>
                  <a:close/>
                </a:path>
              </a:pathLst>
            </a:custGeom>
            <a:solidFill>
              <a:srgbClr val="0070C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70C723-83EF-8138-F1BD-E9857D46A1C9}"/>
                </a:ext>
              </a:extLst>
            </p:cNvPr>
            <p:cNvSpPr/>
            <p:nvPr/>
          </p:nvSpPr>
          <p:spPr>
            <a:xfrm>
              <a:off x="8877287" y="1792208"/>
              <a:ext cx="158942" cy="238414"/>
            </a:xfrm>
            <a:custGeom>
              <a:avLst/>
              <a:gdLst>
                <a:gd name="connsiteX0" fmla="*/ 158943 w 158942"/>
                <a:gd name="connsiteY0" fmla="*/ 158943 h 238414"/>
                <a:gd name="connsiteX1" fmla="*/ 79471 w 158942"/>
                <a:gd name="connsiteY1" fmla="*/ 238414 h 238414"/>
                <a:gd name="connsiteX2" fmla="*/ 0 w 158942"/>
                <a:gd name="connsiteY2" fmla="*/ 158943 h 238414"/>
                <a:gd name="connsiteX3" fmla="*/ 79471 w 158942"/>
                <a:gd name="connsiteY3" fmla="*/ 0 h 238414"/>
                <a:gd name="connsiteX4" fmla="*/ 158943 w 158942"/>
                <a:gd name="connsiteY4" fmla="*/ 158943 h 23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42" h="238414">
                  <a:moveTo>
                    <a:pt x="158943" y="158943"/>
                  </a:moveTo>
                  <a:cubicBezTo>
                    <a:pt x="158943" y="203447"/>
                    <a:pt x="123976" y="238414"/>
                    <a:pt x="79471" y="238414"/>
                  </a:cubicBezTo>
                  <a:cubicBezTo>
                    <a:pt x="34967" y="238414"/>
                    <a:pt x="0" y="203447"/>
                    <a:pt x="0" y="158943"/>
                  </a:cubicBezTo>
                  <a:cubicBezTo>
                    <a:pt x="0" y="114439"/>
                    <a:pt x="79471" y="0"/>
                    <a:pt x="79471" y="0"/>
                  </a:cubicBezTo>
                  <a:cubicBezTo>
                    <a:pt x="79471" y="0"/>
                    <a:pt x="158943" y="116028"/>
                    <a:pt x="158943" y="158943"/>
                  </a:cubicBezTo>
                  <a:close/>
                </a:path>
              </a:pathLst>
            </a:custGeom>
            <a:solidFill>
              <a:srgbClr val="7C76D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C9F0DF9-112C-EDDF-19BA-BE8F5459B179}"/>
                </a:ext>
              </a:extLst>
            </p:cNvPr>
            <p:cNvSpPr/>
            <p:nvPr/>
          </p:nvSpPr>
          <p:spPr>
            <a:xfrm>
              <a:off x="8336882" y="1792208"/>
              <a:ext cx="158942" cy="238414"/>
            </a:xfrm>
            <a:custGeom>
              <a:avLst/>
              <a:gdLst>
                <a:gd name="connsiteX0" fmla="*/ 158943 w 158942"/>
                <a:gd name="connsiteY0" fmla="*/ 158943 h 238414"/>
                <a:gd name="connsiteX1" fmla="*/ 79471 w 158942"/>
                <a:gd name="connsiteY1" fmla="*/ 238414 h 238414"/>
                <a:gd name="connsiteX2" fmla="*/ 0 w 158942"/>
                <a:gd name="connsiteY2" fmla="*/ 158943 h 238414"/>
                <a:gd name="connsiteX3" fmla="*/ 79471 w 158942"/>
                <a:gd name="connsiteY3" fmla="*/ 0 h 238414"/>
                <a:gd name="connsiteX4" fmla="*/ 158943 w 158942"/>
                <a:gd name="connsiteY4" fmla="*/ 158943 h 23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42" h="238414">
                  <a:moveTo>
                    <a:pt x="158943" y="158943"/>
                  </a:moveTo>
                  <a:cubicBezTo>
                    <a:pt x="158943" y="203447"/>
                    <a:pt x="123975" y="238414"/>
                    <a:pt x="79471" y="238414"/>
                  </a:cubicBezTo>
                  <a:cubicBezTo>
                    <a:pt x="34967" y="238414"/>
                    <a:pt x="0" y="203447"/>
                    <a:pt x="0" y="158943"/>
                  </a:cubicBezTo>
                  <a:cubicBezTo>
                    <a:pt x="0" y="114439"/>
                    <a:pt x="79471" y="0"/>
                    <a:pt x="79471" y="0"/>
                  </a:cubicBezTo>
                  <a:cubicBezTo>
                    <a:pt x="79471" y="0"/>
                    <a:pt x="158943" y="116028"/>
                    <a:pt x="158943" y="158943"/>
                  </a:cubicBezTo>
                  <a:close/>
                </a:path>
              </a:pathLst>
            </a:custGeom>
            <a:solidFill>
              <a:srgbClr val="7C76D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03FB22-4202-83C9-7CC4-8E0A86B9F781}"/>
                </a:ext>
              </a:extLst>
            </p:cNvPr>
            <p:cNvSpPr/>
            <p:nvPr/>
          </p:nvSpPr>
          <p:spPr>
            <a:xfrm>
              <a:off x="8141011" y="1125802"/>
              <a:ext cx="1085950" cy="604418"/>
            </a:xfrm>
            <a:custGeom>
              <a:avLst/>
              <a:gdLst>
                <a:gd name="connsiteX0" fmla="*/ 1085951 w 1085950"/>
                <a:gd name="connsiteY0" fmla="*/ 451833 h 604418"/>
                <a:gd name="connsiteX1" fmla="*/ 1033499 w 1085950"/>
                <a:gd name="connsiteY1" fmla="*/ 337394 h 604418"/>
                <a:gd name="connsiteX2" fmla="*/ 911113 w 1085950"/>
                <a:gd name="connsiteY2" fmla="*/ 304016 h 604418"/>
                <a:gd name="connsiteX3" fmla="*/ 911113 w 1085950"/>
                <a:gd name="connsiteY3" fmla="*/ 302427 h 604418"/>
                <a:gd name="connsiteX4" fmla="*/ 831642 w 1085950"/>
                <a:gd name="connsiteY4" fmla="*/ 148252 h 604418"/>
                <a:gd name="connsiteX5" fmla="*/ 659983 w 1085950"/>
                <a:gd name="connsiteY5" fmla="*/ 121232 h 604418"/>
                <a:gd name="connsiteX6" fmla="*/ 402496 w 1085950"/>
                <a:gd name="connsiteY6" fmla="*/ 6793 h 604418"/>
                <a:gd name="connsiteX7" fmla="*/ 226069 w 1085950"/>
                <a:gd name="connsiteY7" fmla="*/ 226134 h 604418"/>
                <a:gd name="connsiteX8" fmla="*/ 41696 w 1085950"/>
                <a:gd name="connsiteY8" fmla="*/ 296069 h 604418"/>
                <a:gd name="connsiteX9" fmla="*/ 16265 w 1085950"/>
                <a:gd name="connsiteY9" fmla="*/ 491569 h 604418"/>
                <a:gd name="connsiteX10" fmla="*/ 178386 w 1085950"/>
                <a:gd name="connsiteY10" fmla="*/ 604418 h 604418"/>
                <a:gd name="connsiteX11" fmla="*/ 941312 w 1085950"/>
                <a:gd name="connsiteY11" fmla="*/ 604418 h 604418"/>
                <a:gd name="connsiteX12" fmla="*/ 1085951 w 1085950"/>
                <a:gd name="connsiteY12" fmla="*/ 451833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5950" h="604418">
                  <a:moveTo>
                    <a:pt x="1085951" y="451833"/>
                  </a:moveTo>
                  <a:cubicBezTo>
                    <a:pt x="1085951" y="407329"/>
                    <a:pt x="1066877" y="366004"/>
                    <a:pt x="1033499" y="337394"/>
                  </a:cubicBezTo>
                  <a:cubicBezTo>
                    <a:pt x="1000121" y="308784"/>
                    <a:pt x="955617" y="296069"/>
                    <a:pt x="911113" y="304016"/>
                  </a:cubicBezTo>
                  <a:lnTo>
                    <a:pt x="911113" y="302427"/>
                  </a:lnTo>
                  <a:cubicBezTo>
                    <a:pt x="911113" y="242028"/>
                    <a:pt x="882504" y="183220"/>
                    <a:pt x="831642" y="148252"/>
                  </a:cubicBezTo>
                  <a:cubicBezTo>
                    <a:pt x="782370" y="111695"/>
                    <a:pt x="718792" y="102159"/>
                    <a:pt x="659983" y="121232"/>
                  </a:cubicBezTo>
                  <a:cubicBezTo>
                    <a:pt x="610711" y="29045"/>
                    <a:pt x="504219" y="-18638"/>
                    <a:pt x="402496" y="6793"/>
                  </a:cubicBezTo>
                  <a:cubicBezTo>
                    <a:pt x="300773" y="30634"/>
                    <a:pt x="227659" y="121232"/>
                    <a:pt x="226069" y="226134"/>
                  </a:cubicBezTo>
                  <a:cubicBezTo>
                    <a:pt x="156134" y="213419"/>
                    <a:pt x="84610" y="240439"/>
                    <a:pt x="41696" y="296069"/>
                  </a:cubicBezTo>
                  <a:cubicBezTo>
                    <a:pt x="-2808" y="351699"/>
                    <a:pt x="-12345" y="426402"/>
                    <a:pt x="16265" y="491569"/>
                  </a:cubicBezTo>
                  <a:cubicBezTo>
                    <a:pt x="44874" y="556735"/>
                    <a:pt x="106862" y="599650"/>
                    <a:pt x="178386" y="604418"/>
                  </a:cubicBezTo>
                  <a:lnTo>
                    <a:pt x="941312" y="604418"/>
                  </a:lnTo>
                  <a:cubicBezTo>
                    <a:pt x="1023963" y="599650"/>
                    <a:pt x="1085951" y="532894"/>
                    <a:pt x="1085951" y="45183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129A26B-B549-B218-3346-74D57331994A}"/>
              </a:ext>
            </a:extLst>
          </p:cNvPr>
          <p:cNvGrpSpPr/>
          <p:nvPr/>
        </p:nvGrpSpPr>
        <p:grpSpPr>
          <a:xfrm>
            <a:off x="10570639" y="778121"/>
            <a:ext cx="1321225" cy="1256358"/>
            <a:chOff x="10611365" y="795443"/>
            <a:chExt cx="1079345" cy="101709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3BF339-DBE8-7B8E-396A-D843E9D78233}"/>
                </a:ext>
              </a:extLst>
            </p:cNvPr>
            <p:cNvSpPr/>
            <p:nvPr/>
          </p:nvSpPr>
          <p:spPr>
            <a:xfrm>
              <a:off x="10611365" y="795443"/>
              <a:ext cx="1079345" cy="603844"/>
            </a:xfrm>
            <a:custGeom>
              <a:avLst/>
              <a:gdLst>
                <a:gd name="connsiteX0" fmla="*/ 1027231 w 1079345"/>
                <a:gd name="connsiteY0" fmla="*/ 338410 h 603844"/>
                <a:gd name="connsiteX1" fmla="*/ 904845 w 1079345"/>
                <a:gd name="connsiteY1" fmla="*/ 305032 h 603844"/>
                <a:gd name="connsiteX2" fmla="*/ 904845 w 1079345"/>
                <a:gd name="connsiteY2" fmla="*/ 301853 h 603844"/>
                <a:gd name="connsiteX3" fmla="*/ 826963 w 1079345"/>
                <a:gd name="connsiteY3" fmla="*/ 147679 h 603844"/>
                <a:gd name="connsiteX4" fmla="*/ 655304 w 1079345"/>
                <a:gd name="connsiteY4" fmla="*/ 120658 h 603844"/>
                <a:gd name="connsiteX5" fmla="*/ 397817 w 1079345"/>
                <a:gd name="connsiteY5" fmla="*/ 6219 h 603844"/>
                <a:gd name="connsiteX6" fmla="*/ 221390 w 1079345"/>
                <a:gd name="connsiteY6" fmla="*/ 225561 h 603844"/>
                <a:gd name="connsiteX7" fmla="*/ 40195 w 1079345"/>
                <a:gd name="connsiteY7" fmla="*/ 297085 h 603844"/>
                <a:gd name="connsiteX8" fmla="*/ 16354 w 1079345"/>
                <a:gd name="connsiteY8" fmla="*/ 489406 h 603844"/>
                <a:gd name="connsiteX9" fmla="*/ 173707 w 1079345"/>
                <a:gd name="connsiteY9" fmla="*/ 603845 h 603844"/>
                <a:gd name="connsiteX10" fmla="*/ 936633 w 1079345"/>
                <a:gd name="connsiteY10" fmla="*/ 603845 h 603844"/>
                <a:gd name="connsiteX11" fmla="*/ 1071735 w 1079345"/>
                <a:gd name="connsiteY11" fmla="*/ 502121 h 603844"/>
                <a:gd name="connsiteX12" fmla="*/ 1027231 w 1079345"/>
                <a:gd name="connsiteY12" fmla="*/ 338410 h 6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345" h="603844">
                  <a:moveTo>
                    <a:pt x="1027231" y="338410"/>
                  </a:moveTo>
                  <a:cubicBezTo>
                    <a:pt x="993853" y="309800"/>
                    <a:pt x="949349" y="297085"/>
                    <a:pt x="904845" y="305032"/>
                  </a:cubicBezTo>
                  <a:lnTo>
                    <a:pt x="904845" y="301853"/>
                  </a:lnTo>
                  <a:cubicBezTo>
                    <a:pt x="904845" y="241455"/>
                    <a:pt x="876235" y="184235"/>
                    <a:pt x="826963" y="147679"/>
                  </a:cubicBezTo>
                  <a:cubicBezTo>
                    <a:pt x="777690" y="111122"/>
                    <a:pt x="714113" y="101585"/>
                    <a:pt x="655304" y="120658"/>
                  </a:cubicBezTo>
                  <a:cubicBezTo>
                    <a:pt x="606032" y="28471"/>
                    <a:pt x="499540" y="-17622"/>
                    <a:pt x="397817" y="6219"/>
                  </a:cubicBezTo>
                  <a:cubicBezTo>
                    <a:pt x="296093" y="30061"/>
                    <a:pt x="222980" y="120658"/>
                    <a:pt x="221390" y="225561"/>
                  </a:cubicBezTo>
                  <a:cubicBezTo>
                    <a:pt x="153045" y="214435"/>
                    <a:pt x="83110" y="241455"/>
                    <a:pt x="40195" y="297085"/>
                  </a:cubicBezTo>
                  <a:cubicBezTo>
                    <a:pt x="-2719" y="352715"/>
                    <a:pt x="-12256" y="425829"/>
                    <a:pt x="16354" y="489406"/>
                  </a:cubicBezTo>
                  <a:cubicBezTo>
                    <a:pt x="43374" y="552983"/>
                    <a:pt x="103772" y="597487"/>
                    <a:pt x="173707" y="603845"/>
                  </a:cubicBezTo>
                  <a:lnTo>
                    <a:pt x="936633" y="603845"/>
                  </a:lnTo>
                  <a:cubicBezTo>
                    <a:pt x="998621" y="600666"/>
                    <a:pt x="1051072" y="559341"/>
                    <a:pt x="1071735" y="502121"/>
                  </a:cubicBezTo>
                  <a:cubicBezTo>
                    <a:pt x="1090808" y="443312"/>
                    <a:pt x="1073324" y="378146"/>
                    <a:pt x="1027231" y="338410"/>
                  </a:cubicBezTo>
                  <a:close/>
                </a:path>
              </a:pathLst>
            </a:custGeom>
            <a:solidFill>
              <a:srgbClr val="C239C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F1ACE61-D6DB-61FD-22A4-8C4FBFEC4E16}"/>
                </a:ext>
              </a:extLst>
            </p:cNvPr>
            <p:cNvSpPr/>
            <p:nvPr/>
          </p:nvSpPr>
          <p:spPr>
            <a:xfrm>
              <a:off x="10991698" y="1462865"/>
              <a:ext cx="312883" cy="349674"/>
            </a:xfrm>
            <a:custGeom>
              <a:avLst/>
              <a:gdLst>
                <a:gd name="connsiteX0" fmla="*/ 308349 w 312883"/>
                <a:gd name="connsiteY0" fmla="*/ 87419 h 349674"/>
                <a:gd name="connsiteX1" fmla="*/ 265435 w 312883"/>
                <a:gd name="connsiteY1" fmla="*/ 76293 h 349674"/>
                <a:gd name="connsiteX2" fmla="*/ 189142 w 312883"/>
                <a:gd name="connsiteY2" fmla="*/ 119207 h 349674"/>
                <a:gd name="connsiteX3" fmla="*/ 189142 w 312883"/>
                <a:gd name="connsiteY3" fmla="*/ 31789 h 349674"/>
                <a:gd name="connsiteX4" fmla="*/ 157354 w 312883"/>
                <a:gd name="connsiteY4" fmla="*/ 0 h 349674"/>
                <a:gd name="connsiteX5" fmla="*/ 125565 w 312883"/>
                <a:gd name="connsiteY5" fmla="*/ 31789 h 349674"/>
                <a:gd name="connsiteX6" fmla="*/ 125565 w 312883"/>
                <a:gd name="connsiteY6" fmla="*/ 119207 h 349674"/>
                <a:gd name="connsiteX7" fmla="*/ 49272 w 312883"/>
                <a:gd name="connsiteY7" fmla="*/ 74703 h 349674"/>
                <a:gd name="connsiteX8" fmla="*/ 17484 w 312883"/>
                <a:gd name="connsiteY8" fmla="*/ 73114 h 349674"/>
                <a:gd name="connsiteX9" fmla="*/ 1589 w 312883"/>
                <a:gd name="connsiteY9" fmla="*/ 101723 h 349674"/>
                <a:gd name="connsiteX10" fmla="*/ 19073 w 312883"/>
                <a:gd name="connsiteY10" fmla="*/ 128744 h 349674"/>
                <a:gd name="connsiteX11" fmla="*/ 93776 w 312883"/>
                <a:gd name="connsiteY11" fmla="*/ 174837 h 349674"/>
                <a:gd name="connsiteX12" fmla="*/ 17484 w 312883"/>
                <a:gd name="connsiteY12" fmla="*/ 219341 h 349674"/>
                <a:gd name="connsiteX13" fmla="*/ 0 w 312883"/>
                <a:gd name="connsiteY13" fmla="*/ 246362 h 349674"/>
                <a:gd name="connsiteX14" fmla="*/ 15894 w 312883"/>
                <a:gd name="connsiteY14" fmla="*/ 274971 h 349674"/>
                <a:gd name="connsiteX15" fmla="*/ 47683 w 312883"/>
                <a:gd name="connsiteY15" fmla="*/ 273382 h 349674"/>
                <a:gd name="connsiteX16" fmla="*/ 123976 w 312883"/>
                <a:gd name="connsiteY16" fmla="*/ 228878 h 349674"/>
                <a:gd name="connsiteX17" fmla="*/ 123976 w 312883"/>
                <a:gd name="connsiteY17" fmla="*/ 317886 h 349674"/>
                <a:gd name="connsiteX18" fmla="*/ 155764 w 312883"/>
                <a:gd name="connsiteY18" fmla="*/ 349674 h 349674"/>
                <a:gd name="connsiteX19" fmla="*/ 187553 w 312883"/>
                <a:gd name="connsiteY19" fmla="*/ 317886 h 349674"/>
                <a:gd name="connsiteX20" fmla="*/ 187553 w 312883"/>
                <a:gd name="connsiteY20" fmla="*/ 230467 h 349674"/>
                <a:gd name="connsiteX21" fmla="*/ 263845 w 312883"/>
                <a:gd name="connsiteY21" fmla="*/ 274971 h 349674"/>
                <a:gd name="connsiteX22" fmla="*/ 295634 w 312883"/>
                <a:gd name="connsiteY22" fmla="*/ 276561 h 349674"/>
                <a:gd name="connsiteX23" fmla="*/ 311528 w 312883"/>
                <a:gd name="connsiteY23" fmla="*/ 247951 h 349674"/>
                <a:gd name="connsiteX24" fmla="*/ 294044 w 312883"/>
                <a:gd name="connsiteY24" fmla="*/ 220931 h 349674"/>
                <a:gd name="connsiteX25" fmla="*/ 220931 w 312883"/>
                <a:gd name="connsiteY25" fmla="*/ 174837 h 349674"/>
                <a:gd name="connsiteX26" fmla="*/ 297223 w 312883"/>
                <a:gd name="connsiteY26" fmla="*/ 130333 h 349674"/>
                <a:gd name="connsiteX27" fmla="*/ 308349 w 312883"/>
                <a:gd name="connsiteY27" fmla="*/ 87419 h 34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2883" h="349674">
                  <a:moveTo>
                    <a:pt x="308349" y="87419"/>
                  </a:moveTo>
                  <a:cubicBezTo>
                    <a:pt x="298813" y="71524"/>
                    <a:pt x="279740" y="66756"/>
                    <a:pt x="265435" y="76293"/>
                  </a:cubicBezTo>
                  <a:lnTo>
                    <a:pt x="189142" y="119207"/>
                  </a:lnTo>
                  <a:lnTo>
                    <a:pt x="189142" y="31789"/>
                  </a:lnTo>
                  <a:cubicBezTo>
                    <a:pt x="189142" y="14305"/>
                    <a:pt x="174837" y="0"/>
                    <a:pt x="157354" y="0"/>
                  </a:cubicBezTo>
                  <a:cubicBezTo>
                    <a:pt x="139870" y="0"/>
                    <a:pt x="125565" y="14305"/>
                    <a:pt x="125565" y="31789"/>
                  </a:cubicBezTo>
                  <a:lnTo>
                    <a:pt x="125565" y="119207"/>
                  </a:lnTo>
                  <a:lnTo>
                    <a:pt x="49272" y="74703"/>
                  </a:lnTo>
                  <a:cubicBezTo>
                    <a:pt x="39736" y="68345"/>
                    <a:pt x="27020" y="68345"/>
                    <a:pt x="17484" y="73114"/>
                  </a:cubicBezTo>
                  <a:cubicBezTo>
                    <a:pt x="7947" y="79471"/>
                    <a:pt x="1589" y="89008"/>
                    <a:pt x="1589" y="101723"/>
                  </a:cubicBezTo>
                  <a:cubicBezTo>
                    <a:pt x="1589" y="112849"/>
                    <a:pt x="7947" y="123975"/>
                    <a:pt x="19073" y="128744"/>
                  </a:cubicBezTo>
                  <a:lnTo>
                    <a:pt x="93776" y="174837"/>
                  </a:lnTo>
                  <a:lnTo>
                    <a:pt x="17484" y="219341"/>
                  </a:lnTo>
                  <a:cubicBezTo>
                    <a:pt x="6358" y="224109"/>
                    <a:pt x="0" y="235236"/>
                    <a:pt x="0" y="246362"/>
                  </a:cubicBezTo>
                  <a:cubicBezTo>
                    <a:pt x="0" y="257487"/>
                    <a:pt x="6358" y="268614"/>
                    <a:pt x="15894" y="274971"/>
                  </a:cubicBezTo>
                  <a:cubicBezTo>
                    <a:pt x="25431" y="281329"/>
                    <a:pt x="38146" y="279740"/>
                    <a:pt x="47683" y="273382"/>
                  </a:cubicBezTo>
                  <a:lnTo>
                    <a:pt x="123976" y="228878"/>
                  </a:lnTo>
                  <a:lnTo>
                    <a:pt x="123976" y="317886"/>
                  </a:lnTo>
                  <a:cubicBezTo>
                    <a:pt x="123976" y="335370"/>
                    <a:pt x="138280" y="349674"/>
                    <a:pt x="155764" y="349674"/>
                  </a:cubicBezTo>
                  <a:cubicBezTo>
                    <a:pt x="173248" y="349674"/>
                    <a:pt x="187553" y="335370"/>
                    <a:pt x="187553" y="317886"/>
                  </a:cubicBezTo>
                  <a:lnTo>
                    <a:pt x="187553" y="230467"/>
                  </a:lnTo>
                  <a:lnTo>
                    <a:pt x="263845" y="274971"/>
                  </a:lnTo>
                  <a:cubicBezTo>
                    <a:pt x="273382" y="281329"/>
                    <a:pt x="286097" y="281329"/>
                    <a:pt x="295634" y="276561"/>
                  </a:cubicBezTo>
                  <a:cubicBezTo>
                    <a:pt x="305170" y="270203"/>
                    <a:pt x="311528" y="260666"/>
                    <a:pt x="311528" y="247951"/>
                  </a:cubicBezTo>
                  <a:cubicBezTo>
                    <a:pt x="311528" y="236825"/>
                    <a:pt x="305170" y="225699"/>
                    <a:pt x="294044" y="220931"/>
                  </a:cubicBezTo>
                  <a:lnTo>
                    <a:pt x="220931" y="174837"/>
                  </a:lnTo>
                  <a:lnTo>
                    <a:pt x="297223" y="130333"/>
                  </a:lnTo>
                  <a:cubicBezTo>
                    <a:pt x="311528" y="122386"/>
                    <a:pt x="317886" y="103313"/>
                    <a:pt x="308349" y="87419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9A415A0-8BAD-12DB-5782-742094E68CCE}"/>
                </a:ext>
              </a:extLst>
            </p:cNvPr>
            <p:cNvSpPr/>
            <p:nvPr/>
          </p:nvSpPr>
          <p:spPr>
            <a:xfrm>
              <a:off x="11422372" y="1470812"/>
              <a:ext cx="186648" cy="206625"/>
            </a:xfrm>
            <a:custGeom>
              <a:avLst/>
              <a:gdLst>
                <a:gd name="connsiteX0" fmla="*/ 182846 w 186648"/>
                <a:gd name="connsiteY0" fmla="*/ 52451 h 206625"/>
                <a:gd name="connsiteX1" fmla="*/ 151057 w 186648"/>
                <a:gd name="connsiteY1" fmla="*/ 44504 h 206625"/>
                <a:gd name="connsiteX2" fmla="*/ 117679 w 186648"/>
                <a:gd name="connsiteY2" fmla="*/ 63577 h 206625"/>
                <a:gd name="connsiteX3" fmla="*/ 117679 w 186648"/>
                <a:gd name="connsiteY3" fmla="*/ 23841 h 206625"/>
                <a:gd name="connsiteX4" fmla="*/ 93838 w 186648"/>
                <a:gd name="connsiteY4" fmla="*/ 0 h 206625"/>
                <a:gd name="connsiteX5" fmla="*/ 69996 w 186648"/>
                <a:gd name="connsiteY5" fmla="*/ 23841 h 206625"/>
                <a:gd name="connsiteX6" fmla="*/ 69996 w 186648"/>
                <a:gd name="connsiteY6" fmla="*/ 61988 h 206625"/>
                <a:gd name="connsiteX7" fmla="*/ 36618 w 186648"/>
                <a:gd name="connsiteY7" fmla="*/ 42915 h 206625"/>
                <a:gd name="connsiteX8" fmla="*/ 3240 w 186648"/>
                <a:gd name="connsiteY8" fmla="*/ 50862 h 206625"/>
                <a:gd name="connsiteX9" fmla="*/ 11187 w 186648"/>
                <a:gd name="connsiteY9" fmla="*/ 84240 h 206625"/>
                <a:gd name="connsiteX10" fmla="*/ 44565 w 186648"/>
                <a:gd name="connsiteY10" fmla="*/ 103313 h 206625"/>
                <a:gd name="connsiteX11" fmla="*/ 12777 w 186648"/>
                <a:gd name="connsiteY11" fmla="*/ 122386 h 206625"/>
                <a:gd name="connsiteX12" fmla="*/ 61 w 186648"/>
                <a:gd name="connsiteY12" fmla="*/ 143049 h 206625"/>
                <a:gd name="connsiteX13" fmla="*/ 12777 w 186648"/>
                <a:gd name="connsiteY13" fmla="*/ 163711 h 206625"/>
                <a:gd name="connsiteX14" fmla="*/ 36618 w 186648"/>
                <a:gd name="connsiteY14" fmla="*/ 163711 h 206625"/>
                <a:gd name="connsiteX15" fmla="*/ 69996 w 186648"/>
                <a:gd name="connsiteY15" fmla="*/ 144638 h 206625"/>
                <a:gd name="connsiteX16" fmla="*/ 69996 w 186648"/>
                <a:gd name="connsiteY16" fmla="*/ 182784 h 206625"/>
                <a:gd name="connsiteX17" fmla="*/ 93838 w 186648"/>
                <a:gd name="connsiteY17" fmla="*/ 206626 h 206625"/>
                <a:gd name="connsiteX18" fmla="*/ 117679 w 186648"/>
                <a:gd name="connsiteY18" fmla="*/ 182784 h 206625"/>
                <a:gd name="connsiteX19" fmla="*/ 117679 w 186648"/>
                <a:gd name="connsiteY19" fmla="*/ 144638 h 206625"/>
                <a:gd name="connsiteX20" fmla="*/ 151057 w 186648"/>
                <a:gd name="connsiteY20" fmla="*/ 163711 h 206625"/>
                <a:gd name="connsiteX21" fmla="*/ 182846 w 186648"/>
                <a:gd name="connsiteY21" fmla="*/ 154175 h 206625"/>
                <a:gd name="connsiteX22" fmla="*/ 174899 w 186648"/>
                <a:gd name="connsiteY22" fmla="*/ 122386 h 206625"/>
                <a:gd name="connsiteX23" fmla="*/ 141521 w 186648"/>
                <a:gd name="connsiteY23" fmla="*/ 103313 h 206625"/>
                <a:gd name="connsiteX24" fmla="*/ 174899 w 186648"/>
                <a:gd name="connsiteY24" fmla="*/ 84240 h 206625"/>
                <a:gd name="connsiteX25" fmla="*/ 186025 w 186648"/>
                <a:gd name="connsiteY25" fmla="*/ 69935 h 206625"/>
                <a:gd name="connsiteX26" fmla="*/ 182846 w 186648"/>
                <a:gd name="connsiteY26" fmla="*/ 52451 h 20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6648" h="206625">
                  <a:moveTo>
                    <a:pt x="182846" y="52451"/>
                  </a:moveTo>
                  <a:cubicBezTo>
                    <a:pt x="176488" y="41325"/>
                    <a:pt x="162183" y="38146"/>
                    <a:pt x="151057" y="44504"/>
                  </a:cubicBezTo>
                  <a:lnTo>
                    <a:pt x="117679" y="63577"/>
                  </a:lnTo>
                  <a:lnTo>
                    <a:pt x="117679" y="23841"/>
                  </a:lnTo>
                  <a:cubicBezTo>
                    <a:pt x="117679" y="11126"/>
                    <a:pt x="106553" y="0"/>
                    <a:pt x="93838" y="0"/>
                  </a:cubicBezTo>
                  <a:cubicBezTo>
                    <a:pt x="81122" y="0"/>
                    <a:pt x="69996" y="11126"/>
                    <a:pt x="69996" y="23841"/>
                  </a:cubicBezTo>
                  <a:lnTo>
                    <a:pt x="69996" y="61988"/>
                  </a:lnTo>
                  <a:lnTo>
                    <a:pt x="36618" y="42915"/>
                  </a:lnTo>
                  <a:cubicBezTo>
                    <a:pt x="25492" y="36557"/>
                    <a:pt x="11187" y="39736"/>
                    <a:pt x="3240" y="50862"/>
                  </a:cubicBezTo>
                  <a:cubicBezTo>
                    <a:pt x="-3117" y="61988"/>
                    <a:pt x="61" y="76293"/>
                    <a:pt x="11187" y="84240"/>
                  </a:cubicBezTo>
                  <a:lnTo>
                    <a:pt x="44565" y="103313"/>
                  </a:lnTo>
                  <a:lnTo>
                    <a:pt x="12777" y="122386"/>
                  </a:lnTo>
                  <a:cubicBezTo>
                    <a:pt x="4830" y="127154"/>
                    <a:pt x="61" y="135101"/>
                    <a:pt x="61" y="143049"/>
                  </a:cubicBezTo>
                  <a:cubicBezTo>
                    <a:pt x="61" y="150996"/>
                    <a:pt x="4830" y="158943"/>
                    <a:pt x="12777" y="163711"/>
                  </a:cubicBezTo>
                  <a:cubicBezTo>
                    <a:pt x="20724" y="168479"/>
                    <a:pt x="28671" y="168479"/>
                    <a:pt x="36618" y="163711"/>
                  </a:cubicBezTo>
                  <a:lnTo>
                    <a:pt x="69996" y="144638"/>
                  </a:lnTo>
                  <a:lnTo>
                    <a:pt x="69996" y="182784"/>
                  </a:lnTo>
                  <a:cubicBezTo>
                    <a:pt x="69996" y="195500"/>
                    <a:pt x="81122" y="206626"/>
                    <a:pt x="93838" y="206626"/>
                  </a:cubicBezTo>
                  <a:cubicBezTo>
                    <a:pt x="106553" y="206626"/>
                    <a:pt x="117679" y="195500"/>
                    <a:pt x="117679" y="182784"/>
                  </a:cubicBezTo>
                  <a:lnTo>
                    <a:pt x="117679" y="144638"/>
                  </a:lnTo>
                  <a:lnTo>
                    <a:pt x="151057" y="163711"/>
                  </a:lnTo>
                  <a:cubicBezTo>
                    <a:pt x="162183" y="170069"/>
                    <a:pt x="176488" y="166890"/>
                    <a:pt x="182846" y="154175"/>
                  </a:cubicBezTo>
                  <a:cubicBezTo>
                    <a:pt x="189204" y="141459"/>
                    <a:pt x="186025" y="128744"/>
                    <a:pt x="174899" y="122386"/>
                  </a:cubicBezTo>
                  <a:lnTo>
                    <a:pt x="141521" y="103313"/>
                  </a:lnTo>
                  <a:lnTo>
                    <a:pt x="174899" y="84240"/>
                  </a:lnTo>
                  <a:cubicBezTo>
                    <a:pt x="179667" y="81061"/>
                    <a:pt x="184435" y="76293"/>
                    <a:pt x="186025" y="69935"/>
                  </a:cubicBezTo>
                  <a:cubicBezTo>
                    <a:pt x="187614" y="63577"/>
                    <a:pt x="186025" y="57219"/>
                    <a:pt x="182846" y="52451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249F17B-27F5-42CD-69A3-7426724ED558}"/>
                </a:ext>
              </a:extLst>
            </p:cNvPr>
            <p:cNvSpPr/>
            <p:nvPr/>
          </p:nvSpPr>
          <p:spPr>
            <a:xfrm>
              <a:off x="10694475" y="1470812"/>
              <a:ext cx="187552" cy="206625"/>
            </a:xfrm>
            <a:custGeom>
              <a:avLst/>
              <a:gdLst>
                <a:gd name="connsiteX0" fmla="*/ 184374 w 187552"/>
                <a:gd name="connsiteY0" fmla="*/ 52451 h 206625"/>
                <a:gd name="connsiteX1" fmla="*/ 152585 w 187552"/>
                <a:gd name="connsiteY1" fmla="*/ 44504 h 206625"/>
                <a:gd name="connsiteX2" fmla="*/ 119207 w 187552"/>
                <a:gd name="connsiteY2" fmla="*/ 63577 h 206625"/>
                <a:gd name="connsiteX3" fmla="*/ 119207 w 187552"/>
                <a:gd name="connsiteY3" fmla="*/ 23841 h 206625"/>
                <a:gd name="connsiteX4" fmla="*/ 95366 w 187552"/>
                <a:gd name="connsiteY4" fmla="*/ 0 h 206625"/>
                <a:gd name="connsiteX5" fmla="*/ 71524 w 187552"/>
                <a:gd name="connsiteY5" fmla="*/ 23841 h 206625"/>
                <a:gd name="connsiteX6" fmla="*/ 71524 w 187552"/>
                <a:gd name="connsiteY6" fmla="*/ 61988 h 206625"/>
                <a:gd name="connsiteX7" fmla="*/ 38146 w 187552"/>
                <a:gd name="connsiteY7" fmla="*/ 42915 h 206625"/>
                <a:gd name="connsiteX8" fmla="*/ 6358 w 187552"/>
                <a:gd name="connsiteY8" fmla="*/ 50862 h 206625"/>
                <a:gd name="connsiteX9" fmla="*/ 14305 w 187552"/>
                <a:gd name="connsiteY9" fmla="*/ 82650 h 206625"/>
                <a:gd name="connsiteX10" fmla="*/ 46093 w 187552"/>
                <a:gd name="connsiteY10" fmla="*/ 101723 h 206625"/>
                <a:gd name="connsiteX11" fmla="*/ 12715 w 187552"/>
                <a:gd name="connsiteY11" fmla="*/ 120797 h 206625"/>
                <a:gd name="connsiteX12" fmla="*/ 0 w 187552"/>
                <a:gd name="connsiteY12" fmla="*/ 141459 h 206625"/>
                <a:gd name="connsiteX13" fmla="*/ 12715 w 187552"/>
                <a:gd name="connsiteY13" fmla="*/ 162122 h 206625"/>
                <a:gd name="connsiteX14" fmla="*/ 36557 w 187552"/>
                <a:gd name="connsiteY14" fmla="*/ 162122 h 206625"/>
                <a:gd name="connsiteX15" fmla="*/ 69935 w 187552"/>
                <a:gd name="connsiteY15" fmla="*/ 143049 h 206625"/>
                <a:gd name="connsiteX16" fmla="*/ 69935 w 187552"/>
                <a:gd name="connsiteY16" fmla="*/ 182784 h 206625"/>
                <a:gd name="connsiteX17" fmla="*/ 93776 w 187552"/>
                <a:gd name="connsiteY17" fmla="*/ 206626 h 206625"/>
                <a:gd name="connsiteX18" fmla="*/ 117618 w 187552"/>
                <a:gd name="connsiteY18" fmla="*/ 182784 h 206625"/>
                <a:gd name="connsiteX19" fmla="*/ 117618 w 187552"/>
                <a:gd name="connsiteY19" fmla="*/ 144638 h 206625"/>
                <a:gd name="connsiteX20" fmla="*/ 150996 w 187552"/>
                <a:gd name="connsiteY20" fmla="*/ 163711 h 206625"/>
                <a:gd name="connsiteX21" fmla="*/ 174837 w 187552"/>
                <a:gd name="connsiteY21" fmla="*/ 163711 h 206625"/>
                <a:gd name="connsiteX22" fmla="*/ 187553 w 187552"/>
                <a:gd name="connsiteY22" fmla="*/ 143049 h 206625"/>
                <a:gd name="connsiteX23" fmla="*/ 174837 w 187552"/>
                <a:gd name="connsiteY23" fmla="*/ 122386 h 206625"/>
                <a:gd name="connsiteX24" fmla="*/ 141459 w 187552"/>
                <a:gd name="connsiteY24" fmla="*/ 103313 h 206625"/>
                <a:gd name="connsiteX25" fmla="*/ 174837 w 187552"/>
                <a:gd name="connsiteY25" fmla="*/ 84240 h 206625"/>
                <a:gd name="connsiteX26" fmla="*/ 185963 w 187552"/>
                <a:gd name="connsiteY26" fmla="*/ 69935 h 206625"/>
                <a:gd name="connsiteX27" fmla="*/ 184374 w 187552"/>
                <a:gd name="connsiteY27" fmla="*/ 52451 h 20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7552" h="206625">
                  <a:moveTo>
                    <a:pt x="184374" y="52451"/>
                  </a:moveTo>
                  <a:cubicBezTo>
                    <a:pt x="178016" y="41325"/>
                    <a:pt x="163711" y="38146"/>
                    <a:pt x="152585" y="44504"/>
                  </a:cubicBezTo>
                  <a:lnTo>
                    <a:pt x="119207" y="63577"/>
                  </a:lnTo>
                  <a:lnTo>
                    <a:pt x="119207" y="23841"/>
                  </a:lnTo>
                  <a:cubicBezTo>
                    <a:pt x="119207" y="11126"/>
                    <a:pt x="108081" y="0"/>
                    <a:pt x="95366" y="0"/>
                  </a:cubicBezTo>
                  <a:cubicBezTo>
                    <a:pt x="82650" y="0"/>
                    <a:pt x="71524" y="11126"/>
                    <a:pt x="71524" y="23841"/>
                  </a:cubicBezTo>
                  <a:lnTo>
                    <a:pt x="71524" y="61988"/>
                  </a:lnTo>
                  <a:lnTo>
                    <a:pt x="38146" y="42915"/>
                  </a:lnTo>
                  <a:cubicBezTo>
                    <a:pt x="27020" y="36557"/>
                    <a:pt x="12715" y="39736"/>
                    <a:pt x="6358" y="50862"/>
                  </a:cubicBezTo>
                  <a:cubicBezTo>
                    <a:pt x="0" y="61988"/>
                    <a:pt x="3179" y="76293"/>
                    <a:pt x="14305" y="82650"/>
                  </a:cubicBezTo>
                  <a:lnTo>
                    <a:pt x="46093" y="101723"/>
                  </a:lnTo>
                  <a:lnTo>
                    <a:pt x="12715" y="120797"/>
                  </a:lnTo>
                  <a:cubicBezTo>
                    <a:pt x="4768" y="125565"/>
                    <a:pt x="0" y="133512"/>
                    <a:pt x="0" y="141459"/>
                  </a:cubicBezTo>
                  <a:cubicBezTo>
                    <a:pt x="0" y="149406"/>
                    <a:pt x="4768" y="157354"/>
                    <a:pt x="12715" y="162122"/>
                  </a:cubicBezTo>
                  <a:cubicBezTo>
                    <a:pt x="20663" y="166890"/>
                    <a:pt x="28610" y="166890"/>
                    <a:pt x="36557" y="162122"/>
                  </a:cubicBezTo>
                  <a:lnTo>
                    <a:pt x="69935" y="143049"/>
                  </a:lnTo>
                  <a:lnTo>
                    <a:pt x="69935" y="182784"/>
                  </a:lnTo>
                  <a:cubicBezTo>
                    <a:pt x="69935" y="195500"/>
                    <a:pt x="81061" y="206626"/>
                    <a:pt x="93776" y="206626"/>
                  </a:cubicBezTo>
                  <a:cubicBezTo>
                    <a:pt x="106492" y="206626"/>
                    <a:pt x="117618" y="195500"/>
                    <a:pt x="117618" y="182784"/>
                  </a:cubicBezTo>
                  <a:lnTo>
                    <a:pt x="117618" y="144638"/>
                  </a:lnTo>
                  <a:lnTo>
                    <a:pt x="150996" y="163711"/>
                  </a:lnTo>
                  <a:cubicBezTo>
                    <a:pt x="158943" y="168479"/>
                    <a:pt x="166890" y="168479"/>
                    <a:pt x="174837" y="163711"/>
                  </a:cubicBezTo>
                  <a:cubicBezTo>
                    <a:pt x="182784" y="158943"/>
                    <a:pt x="187553" y="150996"/>
                    <a:pt x="187553" y="143049"/>
                  </a:cubicBezTo>
                  <a:cubicBezTo>
                    <a:pt x="187553" y="135101"/>
                    <a:pt x="182784" y="127154"/>
                    <a:pt x="174837" y="122386"/>
                  </a:cubicBezTo>
                  <a:lnTo>
                    <a:pt x="141459" y="103313"/>
                  </a:lnTo>
                  <a:lnTo>
                    <a:pt x="174837" y="84240"/>
                  </a:lnTo>
                  <a:cubicBezTo>
                    <a:pt x="181195" y="81061"/>
                    <a:pt x="184374" y="76293"/>
                    <a:pt x="185963" y="69935"/>
                  </a:cubicBezTo>
                  <a:cubicBezTo>
                    <a:pt x="187553" y="63577"/>
                    <a:pt x="187553" y="57219"/>
                    <a:pt x="184374" y="52451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B56691C-3DB6-70EB-7CF1-18EE3B9766AB}"/>
              </a:ext>
            </a:extLst>
          </p:cNvPr>
          <p:cNvSpPr/>
          <p:nvPr/>
        </p:nvSpPr>
        <p:spPr>
          <a:xfrm>
            <a:off x="2696723" y="4933320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singing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A98B2BB-0ABA-65AD-FA70-1BD6AF94008B}"/>
              </a:ext>
            </a:extLst>
          </p:cNvPr>
          <p:cNvSpPr/>
          <p:nvPr/>
        </p:nvSpPr>
        <p:spPr>
          <a:xfrm>
            <a:off x="5087276" y="4260767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drawing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D2787D6-BE8B-F5A5-F0BE-B93B1DFC3C3E}"/>
              </a:ext>
            </a:extLst>
          </p:cNvPr>
          <p:cNvSpPr/>
          <p:nvPr/>
        </p:nvSpPr>
        <p:spPr>
          <a:xfrm>
            <a:off x="7565800" y="4856786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reading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DFC779D-9ED8-6172-E0C3-D40560DD8D90}"/>
              </a:ext>
            </a:extLst>
          </p:cNvPr>
          <p:cNvSpPr/>
          <p:nvPr/>
        </p:nvSpPr>
        <p:spPr>
          <a:xfrm>
            <a:off x="9941707" y="4447968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painting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2B83894D-AA3E-7884-0DFC-88360E9B1AA2}"/>
              </a:ext>
            </a:extLst>
          </p:cNvPr>
          <p:cNvSpPr/>
          <p:nvPr/>
        </p:nvSpPr>
        <p:spPr>
          <a:xfrm>
            <a:off x="85481" y="5204797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ucidaSansUnicode"/>
              </a:rPr>
              <a:t>dænsɪŋ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múa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583362D-F37D-4874-EAC0-F856D12C6599}"/>
              </a:ext>
            </a:extLst>
          </p:cNvPr>
          <p:cNvSpPr/>
          <p:nvPr/>
        </p:nvSpPr>
        <p:spPr>
          <a:xfrm>
            <a:off x="2701194" y="563506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sɪŋɪŋ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LucidaSansUnicode"/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ca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endParaRPr lang="en-US" dirty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6188AAB-24D8-7A4D-FB35-3D9EB8E7A5CA}"/>
              </a:ext>
            </a:extLst>
          </p:cNvPr>
          <p:cNvSpPr/>
          <p:nvPr/>
        </p:nvSpPr>
        <p:spPr>
          <a:xfrm>
            <a:off x="5087276" y="5004964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drɑːɪŋ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2B9297B2-8A3F-0CA9-C99E-1FD0F6352BC5}"/>
              </a:ext>
            </a:extLst>
          </p:cNvPr>
          <p:cNvSpPr/>
          <p:nvPr/>
        </p:nvSpPr>
        <p:spPr>
          <a:xfrm>
            <a:off x="7565800" y="5600983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riːdɪŋ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đọc</a:t>
            </a:r>
            <a:br>
              <a:rPr lang="en-US" dirty="0"/>
            </a:br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A3275D8-0A67-169E-DA2B-82CB9EE0D958}"/>
              </a:ext>
            </a:extLst>
          </p:cNvPr>
          <p:cNvSpPr/>
          <p:nvPr/>
        </p:nvSpPr>
        <p:spPr>
          <a:xfrm>
            <a:off x="9941707" y="519216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peɪntɪŋ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cọ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5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50"/>
                            </p:stCondLst>
                            <p:childTnLst>
                              <p:par>
                                <p:cTn id="6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decel="100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900" decel="1000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900" decel="100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 showWhenStopped="0">
                <p:cTn id="3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3" dur="1227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3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9" dur="133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 showWhenStopped="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20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 showWhenStopped="0">
                <p:cTn id="3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306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 showWhenStopped="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20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37" grpId="0"/>
      <p:bldP spid="11" grpId="0" uiExpand="1" build="p" animBg="1"/>
      <p:bldP spid="74" grpId="0" uiExpand="1" build="p" animBg="1"/>
      <p:bldP spid="76" grpId="0" uiExpand="1" build="p" animBg="1"/>
      <p:bldP spid="78" grpId="0" uiExpand="1" build="p" animBg="1"/>
      <p:bldP spid="80" grpId="0" uiExpand="1" build="p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5B25D-CDE4-F7BB-58F8-D8E54A20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64" y="1355835"/>
            <a:ext cx="4319476" cy="4078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19EC9E-516E-0391-4A9E-7F31C9F17CAF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2D6B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D4B77A3-F47A-994F-E62C-FDFDBF5BE48C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FCC1576-CF09-D2BC-8485-14E45B61961A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373</Words>
  <Application>Microsoft Office PowerPoint</Application>
  <PresentationFormat>Màn hình rộng</PresentationFormat>
  <Paragraphs>141</Paragraphs>
  <Slides>16</Slides>
  <Notes>8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LucidaSansUnicode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2022-11-11T10:51:14Z</dcterms:created>
  <dcterms:modified xsi:type="dcterms:W3CDTF">2022-11-11T10:54:27Z</dcterms:modified>
</cp:coreProperties>
</file>