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91" r:id="rId19"/>
    <p:sldId id="392" r:id="rId20"/>
    <p:sldId id="34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3C52A-B5C4-4CCE-B873-9F6677957A60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D50D-C79B-4F3E-A38D-27025341EA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54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31A4EA-9B96-4524-B618-C825A306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9CD7965-A1BA-4198-A457-767D3AD7E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91D9384-0DF2-40BB-AB3A-DE3F5E5A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3681085-6EEB-4954-8537-954886CC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A3BE5-BAB6-4014-8A55-FAA9BB36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44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4A4067-E4A0-4362-B348-98B3A2C7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182D8F6-4D62-4826-B64B-233C3449A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C80700-DB19-4B8C-A028-503863D6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1069D1-00A0-4209-B908-FB9C5EFB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A4DB8A-B585-4DDF-BD7E-61743BFB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905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344961C-41F6-4E29-B5C0-7E4D80F2E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531AF7-FBDB-42A8-B663-B9DFC576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B162C4-9539-4C63-9FFD-E9C9325E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AD903F-1E80-4AA8-80F0-02472396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3FBD9C-A91D-441E-AB4B-E60AAE3C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926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07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831804-209B-4AE5-A49D-F3BFFC8A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51C977-A1E2-41D1-98D8-FEB09D3D3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1EA952-1D10-4F7A-A144-32279919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76EC57-D8B1-4E21-835D-8634C601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1BD6B3-8BB5-416D-8889-BE1E542E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70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4AA696-3EEB-486F-BC1A-4473047E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CFC524-751E-4B9C-A04F-BF35692C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DAE660-FBD6-4082-8556-32C1407B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AFC984-AF7F-4EE4-ACDA-090B45FD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6CC608-59FC-4BF1-A835-6AF65BC4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A80C21-6E40-4626-8D97-8C6AA3EC4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2107D62-E364-473A-893A-4D0E5BA0C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DD0158-4EB8-489A-A9C8-8A032CC8C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CF46FA-7CA8-4950-98AE-FC826C45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7C20ECC-E9F6-4066-BDF2-D0962979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7B01254-17AD-40E3-A471-3CF0D2DF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3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8B6DB9-E9F3-4E38-B873-419B11117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065D518-89ED-4CD7-95BC-60A8E16A4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E3C93C-BA83-4514-9D13-909B2AF9B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DE24C8F-E98B-44AF-B779-C1DD7A8EB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AF6FF60-FF76-44A4-9BA5-7A1682286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E39816D-FCE9-4432-A0F3-E90E52A4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5626FA5-5A74-4930-8E91-69F1CFC2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7ECC763-3332-4478-A868-C2A28C28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93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71281D-783E-42AA-9470-0958CCD4D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5E53E28-7646-4E92-A7C6-13B69165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62492F-EA59-4004-A410-92048BFE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995F122-E3A0-4ECE-953F-82B19E62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F2D127B-01F8-46A8-9DAC-49BCA3DA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DB4CCE6-93EF-4A06-BA68-7161E6C8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C9BF91-18D0-4F77-86B6-EBCF796E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1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734841-B045-4512-AE43-94B864F3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7C5580-9715-45DA-A9F0-4D8F72DB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1719FE4-AB5A-4050-AC67-1890FB7A6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388E34-E6B1-4893-ABD0-67F7FAAB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18AC498-0272-4DD6-ABF6-82B28F1C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B126E07-1D49-4EF7-8F03-7168200C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6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D0847-77C8-4F07-A5D2-58577036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550DD29-AE29-4391-8E87-0ABE5F245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BD56A44-79A5-4A8C-A441-768A49C6E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27483-2AF6-4641-ACE2-A510E407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6871-1332-40E3-B627-2DD69B48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6625C9-1ECA-4D80-82C6-CAD632BF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49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B2D84FA-7152-45F2-9831-93B1CF23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C3CAF1-FBE1-4516-A6EA-EB127B6EE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86BF49-2916-4EAF-9BFC-D2F4EC4DD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18316-5D60-4627-800D-6D33BB61B6D9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228B82-C246-4E38-A667-21745A066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05F44A-B526-44B3-B42D-D29A460FB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2D57-16D2-4C70-9F94-176413B3A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59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6.png"/><Relationship Id="rId18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5.sv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.png"/><Relationship Id="rId10" Type="http://schemas.openxmlformats.org/officeDocument/2006/relationships/image" Target="../media/image23.sv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26" Type="http://schemas.openxmlformats.org/officeDocument/2006/relationships/image" Target="../media/image45.svg"/><Relationship Id="rId3" Type="http://schemas.microsoft.com/office/2007/relationships/media" Target="../media/media4.mp3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audio" Target="../media/media3.mp3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24" Type="http://schemas.openxmlformats.org/officeDocument/2006/relationships/image" Target="../media/image43.sv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sv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audio" Target="../media/media4.mp3"/><Relationship Id="rId9" Type="http://schemas.openxmlformats.org/officeDocument/2006/relationships/image" Target="../media/image28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Relationship Id="rId27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microsoft.com/office/2007/relationships/hdphoto" Target="../media/hdphoto7.wdp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49.png"/><Relationship Id="rId2" Type="http://schemas.openxmlformats.org/officeDocument/2006/relationships/audio" Target="../media/media5.mp3"/><Relationship Id="rId16" Type="http://schemas.openxmlformats.org/officeDocument/2006/relationships/image" Target="../media/image51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48.png"/><Relationship Id="rId5" Type="http://schemas.microsoft.com/office/2007/relationships/media" Target="../media/media7.mp3"/><Relationship Id="rId15" Type="http://schemas.microsoft.com/office/2007/relationships/hdphoto" Target="../media/hdphoto8.wdp"/><Relationship Id="rId10" Type="http://schemas.openxmlformats.org/officeDocument/2006/relationships/image" Target="../media/image19.pn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9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9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4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054AE8-68BF-4FD2-B6B4-9A0E6EE0D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701F473-A1EC-4F58-9048-0F7C72BDD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3F6E9-86C6-416F-B561-9D1D215C0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9324" cy="68580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B21962D3-4DEB-4B0B-A3EB-654A6A4B0C05}"/>
              </a:ext>
            </a:extLst>
          </p:cNvPr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>
                <a:solidFill>
                  <a:srgbClr val="00B050"/>
                </a:solidFill>
              </a:rPr>
              <a:t>Lesson 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20679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133D4F-1C79-4C58-8149-547B764A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6AC3CC-4505-422F-B5D9-B7A2BE3C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59A2FB57-DB91-417F-8576-6AD8CD37FAE4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EC81D53-0FA7-476D-BB5A-2DFF928F7E1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9" descr="Lightbulb and gear">
            <a:extLst>
              <a:ext uri="{FF2B5EF4-FFF2-40B4-BE49-F238E27FC236}">
                <a16:creationId xmlns:a16="http://schemas.microsoft.com/office/drawing/2014/main" id="{3B44BC3E-B3EE-468B-8738-EC15F1495D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Speech Bubble: Rectangle with Corners Rounded 60">
            <a:extLst>
              <a:ext uri="{FF2B5EF4-FFF2-40B4-BE49-F238E27FC236}">
                <a16:creationId xmlns:a16="http://schemas.microsoft.com/office/drawing/2014/main" id="{40FEDF79-E7C1-4FCE-AC42-313AC8A239A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8" name="Speech Bubble: Rectangle with Corners Rounded 61">
            <a:extLst>
              <a:ext uri="{FF2B5EF4-FFF2-40B4-BE49-F238E27FC236}">
                <a16:creationId xmlns:a16="http://schemas.microsoft.com/office/drawing/2014/main" id="{ED8458B3-BA02-4DD9-A54F-F4770BF90EF3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She’s from Alpha.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616B13-E346-4423-8D57-4ED768F87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48" y="1341783"/>
            <a:ext cx="3707334" cy="368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9B36C8-C7AA-4C39-90BD-0248E2B4D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12" y="1341783"/>
            <a:ext cx="3707334" cy="368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81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09354C-E64D-49CB-987E-7455C67E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148C6FD-9BDF-4EC9-964B-B90F870C0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AE639-1B6B-4642-B586-20429472A9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594C4758-3DD2-4B43-B694-457E5E8647B8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3600" i="1" dirty="0"/>
              <a:t>/ə/ sound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04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FFAD9D-79A3-4767-B2CB-C00C590F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9332BC-0167-4577-BA6A-7D5A4DAC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lpha">
            <a:hlinkClick r:id="" action="ppaction://media"/>
            <a:extLst>
              <a:ext uri="{FF2B5EF4-FFF2-40B4-BE49-F238E27FC236}">
                <a16:creationId xmlns:a16="http://schemas.microsoft.com/office/drawing/2014/main" id="{082B0A23-0215-4955-9BFA-EAE56097C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6673" y="784709"/>
            <a:ext cx="814161" cy="814161"/>
          </a:xfrm>
          <a:prstGeom prst="rect">
            <a:avLst/>
          </a:prstGeom>
        </p:spPr>
      </p:pic>
      <p:pic>
        <p:nvPicPr>
          <p:cNvPr id="5" name="india">
            <a:hlinkClick r:id="" action="ppaction://media"/>
            <a:extLst>
              <a:ext uri="{FF2B5EF4-FFF2-40B4-BE49-F238E27FC236}">
                <a16:creationId xmlns:a16="http://schemas.microsoft.com/office/drawing/2014/main" id="{CC01E841-E443-4469-9843-39FF4FE462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31364" y="932464"/>
            <a:ext cx="790332" cy="790332"/>
          </a:xfrm>
          <a:prstGeom prst="rect">
            <a:avLst/>
          </a:prstGeom>
        </p:spPr>
      </p:pic>
      <p:pic>
        <p:nvPicPr>
          <p:cNvPr id="6" name="Graphic 1" descr="Megaphone">
            <a:extLst>
              <a:ext uri="{FF2B5EF4-FFF2-40B4-BE49-F238E27FC236}">
                <a16:creationId xmlns:a16="http://schemas.microsoft.com/office/drawing/2014/main" id="{69C73351-1FDB-4768-9D5A-F1045E95F9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Graphic 2" descr="Megaphone">
            <a:extLst>
              <a:ext uri="{FF2B5EF4-FFF2-40B4-BE49-F238E27FC236}">
                <a16:creationId xmlns:a16="http://schemas.microsoft.com/office/drawing/2014/main" id="{F3E4E380-DCD3-4381-B543-712F8DB6A1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B5852-0E0B-4C4D-B2C4-F35F6A60A32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055994"/>
            <a:ext cx="2845904" cy="276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3B443-3158-4776-95C3-048293E37C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1990" y="784709"/>
            <a:ext cx="3156183" cy="3134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Graphic 11" descr="Lightbulb and gear">
            <a:extLst>
              <a:ext uri="{FF2B5EF4-FFF2-40B4-BE49-F238E27FC236}">
                <a16:creationId xmlns:a16="http://schemas.microsoft.com/office/drawing/2014/main" id="{DBB3A80C-ED2D-4989-B973-08014B611E9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1" name="Speech Bubble: Rectangle with Corners Rounded 12">
            <a:extLst>
              <a:ext uri="{FF2B5EF4-FFF2-40B4-BE49-F238E27FC236}">
                <a16:creationId xmlns:a16="http://schemas.microsoft.com/office/drawing/2014/main" id="{1291E5DA-50EE-4117-A5A1-3B531BF5F08C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Indi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</a:p>
        </p:txBody>
      </p:sp>
      <p:pic>
        <p:nvPicPr>
          <p:cNvPr id="12" name="Graphic 13" descr="Lightbulb and gear">
            <a:extLst>
              <a:ext uri="{FF2B5EF4-FFF2-40B4-BE49-F238E27FC236}">
                <a16:creationId xmlns:a16="http://schemas.microsoft.com/office/drawing/2014/main" id="{78B80482-44CC-4B5A-B09F-B740B00CA53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Speech Bubble: Rectangle with Corners Rounded 14">
            <a:extLst>
              <a:ext uri="{FF2B5EF4-FFF2-40B4-BE49-F238E27FC236}">
                <a16:creationId xmlns:a16="http://schemas.microsoft.com/office/drawing/2014/main" id="{F7F7BE8D-707B-44A2-825B-82D0FED723D5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Alph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EE962A3C-F6A1-4491-BA6D-8C6581FEDE36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15" name="Flowchart: Off-page Connector 16">
              <a:extLst>
                <a:ext uri="{FF2B5EF4-FFF2-40B4-BE49-F238E27FC236}">
                  <a16:creationId xmlns:a16="http://schemas.microsoft.com/office/drawing/2014/main" id="{FA6A696B-BB1C-4D8E-AEF4-E42F808A34F5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CDDCFFFE-AAF8-4306-8D32-41527CC478BF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A78FD16B-F2C4-4663-834B-AC03F9FD0E35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</a:t>
            </a:r>
            <a:r>
              <a:rPr lang="en-US" sz="3200" b="1"/>
              <a:t>and repeat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37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200A99-FD06-462F-8265-2CCF9F8E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857FF6E-3CF2-4651-942B-A27971FB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 a a">
            <a:hlinkClick r:id="" action="ppaction://media"/>
            <a:extLst>
              <a:ext uri="{FF2B5EF4-FFF2-40B4-BE49-F238E27FC236}">
                <a16:creationId xmlns:a16="http://schemas.microsoft.com/office/drawing/2014/main" id="{0378CD1B-F63E-4EFA-A3F5-45F334297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7945" y="1008094"/>
            <a:ext cx="1057480" cy="1057480"/>
          </a:xfrm>
          <a:prstGeom prst="rect">
            <a:avLst/>
          </a:prstGeom>
        </p:spPr>
      </p:pic>
      <p:pic>
        <p:nvPicPr>
          <p:cNvPr id="5" name="india alpha aaa">
            <a:hlinkClick r:id="" action="ppaction://media"/>
            <a:extLst>
              <a:ext uri="{FF2B5EF4-FFF2-40B4-BE49-F238E27FC236}">
                <a16:creationId xmlns:a16="http://schemas.microsoft.com/office/drawing/2014/main" id="{314602BA-F802-4CDE-94E9-C4A05B50FE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2365" y="3257467"/>
            <a:ext cx="857614" cy="857614"/>
          </a:xfrm>
          <a:prstGeom prst="rect">
            <a:avLst/>
          </a:prstGeom>
        </p:spPr>
      </p:pic>
      <p:sp>
        <p:nvSpPr>
          <p:cNvPr id="6" name="Cloud 16">
            <a:extLst>
              <a:ext uri="{FF2B5EF4-FFF2-40B4-BE49-F238E27FC236}">
                <a16:creationId xmlns:a16="http://schemas.microsoft.com/office/drawing/2014/main" id="{1EF55D9E-DF35-4714-86EE-25F6FC9CB2DA}"/>
              </a:ext>
            </a:extLst>
          </p:cNvPr>
          <p:cNvSpPr/>
          <p:nvPr/>
        </p:nvSpPr>
        <p:spPr>
          <a:xfrm>
            <a:off x="1731645" y="81066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86B53563-7CE9-4A96-8FD0-47516855CCCE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8" name="Flowchart: Off-page Connector 1">
              <a:extLst>
                <a:ext uri="{FF2B5EF4-FFF2-40B4-BE49-F238E27FC236}">
                  <a16:creationId xmlns:a16="http://schemas.microsoft.com/office/drawing/2014/main" id="{EC68C9F4-D94C-427C-AF03-2025D6E81277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46A29757-9671-4DB0-A2B6-B22C3642D6ED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0" name="TextBox 27">
            <a:extLst>
              <a:ext uri="{FF2B5EF4-FFF2-40B4-BE49-F238E27FC236}">
                <a16:creationId xmlns:a16="http://schemas.microsoft.com/office/drawing/2014/main" id="{8EF268A5-F664-4E2F-8886-DCEB27DA22D5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  <p:pic>
        <p:nvPicPr>
          <p:cNvPr id="11" name="Graphic 5" descr="Music notation">
            <a:extLst>
              <a:ext uri="{FF2B5EF4-FFF2-40B4-BE49-F238E27FC236}">
                <a16:creationId xmlns:a16="http://schemas.microsoft.com/office/drawing/2014/main" id="{18E33385-628A-4029-A3F1-E33AA19FF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12" name="Graphic 7" descr="Music notes">
            <a:extLst>
              <a:ext uri="{FF2B5EF4-FFF2-40B4-BE49-F238E27FC236}">
                <a16:creationId xmlns:a16="http://schemas.microsoft.com/office/drawing/2014/main" id="{74DE9DEF-DAC6-4BEB-A779-46B13D5B07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3" name="Graphic 9" descr="Music note">
            <a:extLst>
              <a:ext uri="{FF2B5EF4-FFF2-40B4-BE49-F238E27FC236}">
                <a16:creationId xmlns:a16="http://schemas.microsoft.com/office/drawing/2014/main" id="{A8707796-D05F-4AFA-89A5-D803BF954E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4" name="Graphic 11" descr="Treble clef">
            <a:extLst>
              <a:ext uri="{FF2B5EF4-FFF2-40B4-BE49-F238E27FC236}">
                <a16:creationId xmlns:a16="http://schemas.microsoft.com/office/drawing/2014/main" id="{B76C7675-0B0A-41E6-968E-1BCD9DC878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15" name="Graphic 25" descr="Treble clef">
            <a:extLst>
              <a:ext uri="{FF2B5EF4-FFF2-40B4-BE49-F238E27FC236}">
                <a16:creationId xmlns:a16="http://schemas.microsoft.com/office/drawing/2014/main" id="{E7B6B237-8D3E-4A9E-8AED-C55CF06FF41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16" name="Graphic 26" descr="Music notes">
            <a:extLst>
              <a:ext uri="{FF2B5EF4-FFF2-40B4-BE49-F238E27FC236}">
                <a16:creationId xmlns:a16="http://schemas.microsoft.com/office/drawing/2014/main" id="{CFE270B0-A217-4C44-8EE8-7526DC7F5B0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17" name="Graphic 29" descr="Music notes">
            <a:extLst>
              <a:ext uri="{FF2B5EF4-FFF2-40B4-BE49-F238E27FC236}">
                <a16:creationId xmlns:a16="http://schemas.microsoft.com/office/drawing/2014/main" id="{60CE355E-425C-4BCC-922D-06B7451ADA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18" name="Graphic 30" descr="Music note">
            <a:extLst>
              <a:ext uri="{FF2B5EF4-FFF2-40B4-BE49-F238E27FC236}">
                <a16:creationId xmlns:a16="http://schemas.microsoft.com/office/drawing/2014/main" id="{5C07E5CC-8F91-4CDE-B507-788928C63A2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19" name="Graphic 31" descr="Music note">
            <a:extLst>
              <a:ext uri="{FF2B5EF4-FFF2-40B4-BE49-F238E27FC236}">
                <a16:creationId xmlns:a16="http://schemas.microsoft.com/office/drawing/2014/main" id="{172896EC-9B47-46EE-B7A3-508D251849E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20" name="Graphic 13" descr="Radio microphone">
            <a:extLst>
              <a:ext uri="{FF2B5EF4-FFF2-40B4-BE49-F238E27FC236}">
                <a16:creationId xmlns:a16="http://schemas.microsoft.com/office/drawing/2014/main" id="{B327FE1A-F0C5-4DA4-A103-2F6C1F60978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Graphic 35" descr="Radio microphone">
            <a:extLst>
              <a:ext uri="{FF2B5EF4-FFF2-40B4-BE49-F238E27FC236}">
                <a16:creationId xmlns:a16="http://schemas.microsoft.com/office/drawing/2014/main" id="{7348C45C-0493-4955-ADA5-F4F63117EBE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2" name="TextBox 36">
            <a:extLst>
              <a:ext uri="{FF2B5EF4-FFF2-40B4-BE49-F238E27FC236}">
                <a16:creationId xmlns:a16="http://schemas.microsoft.com/office/drawing/2014/main" id="{4C39038C-C7AE-4592-A356-65A428A2B22D}"/>
              </a:ext>
            </a:extLst>
          </p:cNvPr>
          <p:cNvSpPr txBox="1"/>
          <p:nvPr/>
        </p:nvSpPr>
        <p:spPr>
          <a:xfrm>
            <a:off x="1993021" y="1143550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3" name="Cloud 38">
            <a:extLst>
              <a:ext uri="{FF2B5EF4-FFF2-40B4-BE49-F238E27FC236}">
                <a16:creationId xmlns:a16="http://schemas.microsoft.com/office/drawing/2014/main" id="{4DB26460-F4B9-4DCC-951A-33B05B425C7B}"/>
              </a:ext>
            </a:extLst>
          </p:cNvPr>
          <p:cNvSpPr/>
          <p:nvPr/>
        </p:nvSpPr>
        <p:spPr>
          <a:xfrm>
            <a:off x="4806500" y="2721469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E11BD727-DFCC-4FC3-A2B4-04AE1320DFDD}"/>
              </a:ext>
            </a:extLst>
          </p:cNvPr>
          <p:cNvSpPr txBox="1"/>
          <p:nvPr/>
        </p:nvSpPr>
        <p:spPr>
          <a:xfrm>
            <a:off x="5018950" y="292453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India, Alpha,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/ə/, /ə/, /ə/.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9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10" grpId="0"/>
      <p:bldP spid="22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6C66A8-60F9-4E41-A04F-09562CDA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2EC8B7-03EE-4F3A-92FE-A6A8FCB7E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italy">
            <a:hlinkClick r:id="" action="ppaction://media"/>
            <a:extLst>
              <a:ext uri="{FF2B5EF4-FFF2-40B4-BE49-F238E27FC236}">
                <a16:creationId xmlns:a16="http://schemas.microsoft.com/office/drawing/2014/main" id="{10A6C1FC-C1F5-40B9-9790-551419270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45078" y="3545795"/>
            <a:ext cx="993513" cy="993513"/>
          </a:xfrm>
          <a:prstGeom prst="rect">
            <a:avLst/>
          </a:prstGeom>
        </p:spPr>
      </p:pic>
      <p:pic>
        <p:nvPicPr>
          <p:cNvPr id="5" name="india">
            <a:hlinkClick r:id="" action="ppaction://media"/>
            <a:extLst>
              <a:ext uri="{FF2B5EF4-FFF2-40B4-BE49-F238E27FC236}">
                <a16:creationId xmlns:a16="http://schemas.microsoft.com/office/drawing/2014/main" id="{847F34B5-2990-4643-89EA-3AD8DEC2F4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2639" y="3660399"/>
            <a:ext cx="878909" cy="878909"/>
          </a:xfrm>
          <a:prstGeom prst="rect">
            <a:avLst/>
          </a:prstGeom>
        </p:spPr>
      </p:pic>
      <p:pic>
        <p:nvPicPr>
          <p:cNvPr id="6" name="japan">
            <a:hlinkClick r:id="" action="ppaction://media"/>
            <a:extLst>
              <a:ext uri="{FF2B5EF4-FFF2-40B4-BE49-F238E27FC236}">
                <a16:creationId xmlns:a16="http://schemas.microsoft.com/office/drawing/2014/main" id="{E4BFB4CF-9F96-48A4-BA12-FFF95D80AF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908" y="3545795"/>
            <a:ext cx="993513" cy="993513"/>
          </a:xfrm>
          <a:prstGeom prst="rect">
            <a:avLst/>
          </a:prstGeom>
        </p:spPr>
      </p:pic>
      <p:pic>
        <p:nvPicPr>
          <p:cNvPr id="7" name="alpha">
            <a:hlinkClick r:id="" action="ppaction://media"/>
            <a:extLst>
              <a:ext uri="{FF2B5EF4-FFF2-40B4-BE49-F238E27FC236}">
                <a16:creationId xmlns:a16="http://schemas.microsoft.com/office/drawing/2014/main" id="{63B0FE87-3C07-4510-A097-EF0EC848DC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10604" y="3560393"/>
            <a:ext cx="978915" cy="978915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F1518F9B-28D7-4D5F-A578-C99DCE6289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893" y="2810147"/>
            <a:ext cx="2062969" cy="13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5746D-42CF-496C-9197-D8DE4F280D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9415" y="2757487"/>
            <a:ext cx="2124075" cy="134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5D048EE-CBE6-49B5-8294-7B3E5D8092C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13" y="2663709"/>
            <a:ext cx="2032842" cy="145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FFE3BD1-D507-4988-93B7-3631DAD731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069" y="2768484"/>
            <a:ext cx="2028825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1867E8A0-D2A4-46F2-B4D9-DFD93718D17F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24DF35B-25F7-48C1-A550-99B7F6A6881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4" name="Heart 56">
            <a:extLst>
              <a:ext uri="{FF2B5EF4-FFF2-40B4-BE49-F238E27FC236}">
                <a16:creationId xmlns:a16="http://schemas.microsoft.com/office/drawing/2014/main" id="{58AD12FC-6CD2-467E-BA98-29519B7A0495}"/>
              </a:ext>
            </a:extLst>
          </p:cNvPr>
          <p:cNvSpPr/>
          <p:nvPr/>
        </p:nvSpPr>
        <p:spPr>
          <a:xfrm>
            <a:off x="818458" y="1446271"/>
            <a:ext cx="795130" cy="606799"/>
          </a:xfrm>
          <a:prstGeom prst="heart">
            <a:avLst/>
          </a:prstGeom>
          <a:solidFill>
            <a:srgbClr val="EFB0C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5" name="Heart 95">
            <a:extLst>
              <a:ext uri="{FF2B5EF4-FFF2-40B4-BE49-F238E27FC236}">
                <a16:creationId xmlns:a16="http://schemas.microsoft.com/office/drawing/2014/main" id="{9748166C-C8C5-4822-8D12-BE5917A7394A}"/>
              </a:ext>
            </a:extLst>
          </p:cNvPr>
          <p:cNvSpPr/>
          <p:nvPr/>
        </p:nvSpPr>
        <p:spPr>
          <a:xfrm>
            <a:off x="4023628" y="1446271"/>
            <a:ext cx="795130" cy="606799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Heart 97">
            <a:extLst>
              <a:ext uri="{FF2B5EF4-FFF2-40B4-BE49-F238E27FC236}">
                <a16:creationId xmlns:a16="http://schemas.microsoft.com/office/drawing/2014/main" id="{B11B5065-DA72-4635-9F4A-7D7955F2A6DC}"/>
              </a:ext>
            </a:extLst>
          </p:cNvPr>
          <p:cNvSpPr/>
          <p:nvPr/>
        </p:nvSpPr>
        <p:spPr>
          <a:xfrm>
            <a:off x="7228798" y="1446271"/>
            <a:ext cx="795130" cy="606799"/>
          </a:xfrm>
          <a:prstGeom prst="heart">
            <a:avLst/>
          </a:prstGeom>
          <a:solidFill>
            <a:srgbClr val="B9D6F3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7" name="Heart 99">
            <a:extLst>
              <a:ext uri="{FF2B5EF4-FFF2-40B4-BE49-F238E27FC236}">
                <a16:creationId xmlns:a16="http://schemas.microsoft.com/office/drawing/2014/main" id="{623B2C5C-1AA6-49FE-B3A5-A1700920BBD8}"/>
              </a:ext>
            </a:extLst>
          </p:cNvPr>
          <p:cNvSpPr/>
          <p:nvPr/>
        </p:nvSpPr>
        <p:spPr>
          <a:xfrm>
            <a:off x="10433967" y="1446271"/>
            <a:ext cx="795130" cy="606799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8" name="Smiley Face 82">
            <a:extLst>
              <a:ext uri="{FF2B5EF4-FFF2-40B4-BE49-F238E27FC236}">
                <a16:creationId xmlns:a16="http://schemas.microsoft.com/office/drawing/2014/main" id="{C84767B5-6560-4864-8934-4D4DBD1154FF}"/>
              </a:ext>
            </a:extLst>
          </p:cNvPr>
          <p:cNvSpPr/>
          <p:nvPr/>
        </p:nvSpPr>
        <p:spPr>
          <a:xfrm>
            <a:off x="0" y="2239110"/>
            <a:ext cx="2512711" cy="2436586"/>
          </a:xfrm>
          <a:prstGeom prst="smileyFace">
            <a:avLst/>
          </a:prstGeom>
          <a:solidFill>
            <a:srgbClr val="F4C2D7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96">
            <a:extLst>
              <a:ext uri="{FF2B5EF4-FFF2-40B4-BE49-F238E27FC236}">
                <a16:creationId xmlns:a16="http://schemas.microsoft.com/office/drawing/2014/main" id="{4DCA554E-FA95-4575-9A09-7174986AEEBA}"/>
              </a:ext>
            </a:extLst>
          </p:cNvPr>
          <p:cNvSpPr/>
          <p:nvPr/>
        </p:nvSpPr>
        <p:spPr>
          <a:xfrm>
            <a:off x="3212032" y="2239110"/>
            <a:ext cx="2512711" cy="24365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98">
            <a:extLst>
              <a:ext uri="{FF2B5EF4-FFF2-40B4-BE49-F238E27FC236}">
                <a16:creationId xmlns:a16="http://schemas.microsoft.com/office/drawing/2014/main" id="{4311F0AD-C068-4CEA-883E-D9DCEA7A7E77}"/>
              </a:ext>
            </a:extLst>
          </p:cNvPr>
          <p:cNvSpPr/>
          <p:nvPr/>
        </p:nvSpPr>
        <p:spPr>
          <a:xfrm>
            <a:off x="6424064" y="2239110"/>
            <a:ext cx="2512711" cy="2436586"/>
          </a:xfrm>
          <a:prstGeom prst="smileyFace">
            <a:avLst/>
          </a:prstGeom>
          <a:solidFill>
            <a:srgbClr val="B9D6F3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100">
            <a:extLst>
              <a:ext uri="{FF2B5EF4-FFF2-40B4-BE49-F238E27FC236}">
                <a16:creationId xmlns:a16="http://schemas.microsoft.com/office/drawing/2014/main" id="{170FFD0E-8C13-40B2-B0FE-BFCCA0D1D842}"/>
              </a:ext>
            </a:extLst>
          </p:cNvPr>
          <p:cNvSpPr/>
          <p:nvPr/>
        </p:nvSpPr>
        <p:spPr>
          <a:xfrm>
            <a:off x="9636095" y="2239110"/>
            <a:ext cx="2512711" cy="243658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5">
            <a:extLst>
              <a:ext uri="{FF2B5EF4-FFF2-40B4-BE49-F238E27FC236}">
                <a16:creationId xmlns:a16="http://schemas.microsoft.com/office/drawing/2014/main" id="{A5DB1BBE-E115-4437-8368-66276E09F00B}"/>
              </a:ext>
            </a:extLst>
          </p:cNvPr>
          <p:cNvSpPr/>
          <p:nvPr/>
        </p:nvSpPr>
        <p:spPr>
          <a:xfrm>
            <a:off x="295998" y="5019261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J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pan</a:t>
            </a:r>
          </a:p>
        </p:txBody>
      </p:sp>
      <p:sp>
        <p:nvSpPr>
          <p:cNvPr id="23" name="Rectangle 106">
            <a:extLst>
              <a:ext uri="{FF2B5EF4-FFF2-40B4-BE49-F238E27FC236}">
                <a16:creationId xmlns:a16="http://schemas.microsoft.com/office/drawing/2014/main" id="{7F206597-CEF9-4F28-9C79-D7B78F5B111C}"/>
              </a:ext>
            </a:extLst>
          </p:cNvPr>
          <p:cNvSpPr/>
          <p:nvPr/>
        </p:nvSpPr>
        <p:spPr>
          <a:xfrm>
            <a:off x="3582327" y="5009528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It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ly</a:t>
            </a:r>
          </a:p>
        </p:txBody>
      </p:sp>
      <p:sp>
        <p:nvSpPr>
          <p:cNvPr id="24" name="Rectangle 107">
            <a:extLst>
              <a:ext uri="{FF2B5EF4-FFF2-40B4-BE49-F238E27FC236}">
                <a16:creationId xmlns:a16="http://schemas.microsoft.com/office/drawing/2014/main" id="{E2EDA51D-5EA5-4664-A164-84B3FC2C26A0}"/>
              </a:ext>
            </a:extLst>
          </p:cNvPr>
          <p:cNvSpPr/>
          <p:nvPr/>
        </p:nvSpPr>
        <p:spPr>
          <a:xfrm>
            <a:off x="6699969" y="5019261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Indi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5" name="Rectangle 108">
            <a:extLst>
              <a:ext uri="{FF2B5EF4-FFF2-40B4-BE49-F238E27FC236}">
                <a16:creationId xmlns:a16="http://schemas.microsoft.com/office/drawing/2014/main" id="{F8548F58-AD57-4D10-B44A-5ADA5CE6753E}"/>
              </a:ext>
            </a:extLst>
          </p:cNvPr>
          <p:cNvSpPr/>
          <p:nvPr/>
        </p:nvSpPr>
        <p:spPr>
          <a:xfrm>
            <a:off x="9999162" y="5009528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Alph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760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F9316B-CFC9-4896-9FC4-99865CF92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96F070-778E-48C1-8A0A-969B3D0C5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FD8686-F352-4E11-9130-C481B5355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8868"/>
            <a:ext cx="12192000" cy="264026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8A1D9AD-F500-4AF5-8BEF-46B6AF3EC0FE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4B298BD-E4E4-42AE-AD4B-A652F1D82D10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circle the words with /</a:t>
            </a:r>
            <a:r>
              <a:rPr lang="en-US" sz="2800" i="1" dirty="0">
                <a:solidFill>
                  <a:srgbClr val="C00000"/>
                </a:solidFill>
                <a:latin typeface="Arial-ItalicMT"/>
              </a:rPr>
              <a:t> ə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/ sound. </a:t>
            </a:r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A3ECEF73-4F2A-483D-89FC-113B41C5B2FF}"/>
              </a:ext>
            </a:extLst>
          </p:cNvPr>
          <p:cNvSpPr/>
          <p:nvPr/>
        </p:nvSpPr>
        <p:spPr>
          <a:xfrm>
            <a:off x="4015304" y="2165559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A60E34FC-50C6-4787-A329-94431144B0F3}"/>
              </a:ext>
            </a:extLst>
          </p:cNvPr>
          <p:cNvSpPr/>
          <p:nvPr/>
        </p:nvSpPr>
        <p:spPr>
          <a:xfrm>
            <a:off x="6174042" y="2165559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F367F3EC-4C30-4F06-B067-2FC14210D6C2}"/>
              </a:ext>
            </a:extLst>
          </p:cNvPr>
          <p:cNvSpPr/>
          <p:nvPr/>
        </p:nvSpPr>
        <p:spPr>
          <a:xfrm>
            <a:off x="8142673" y="2250597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3ABE2FF-5199-45E1-AD6D-9163867EB86A}"/>
              </a:ext>
            </a:extLst>
          </p:cNvPr>
          <p:cNvSpPr/>
          <p:nvPr/>
        </p:nvSpPr>
        <p:spPr>
          <a:xfrm>
            <a:off x="10059714" y="2236424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CBC9E08-2F1F-457A-B8CE-09F26241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94A5CC-4B06-473B-9877-CAE3982C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ED47F-BB48-48CA-B191-EE37DCE89D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1BB52A18-E488-46F7-970E-B02CED06FE10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B61B00BE-D99B-4B99-B68E-FF911087D749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 are you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B8406A4-7821-4723-83AA-5523099C0823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I’m from….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8296982-0EA8-48BE-ACFB-B2393515CB47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Where’s he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95E45E6-395E-4D2F-877C-240C231503DD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He’s from….</a:t>
            </a:r>
          </a:p>
        </p:txBody>
      </p:sp>
    </p:spTree>
    <p:extLst>
      <p:ext uri="{BB962C8B-B14F-4D97-AF65-F5344CB8AC3E}">
        <p14:creationId xmlns:p14="http://schemas.microsoft.com/office/powerpoint/2010/main" val="21980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E8B5A7-6310-41B6-8C14-DEB47A4B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7154ED-6B3A-498C-8A0C-B2C9A061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1 alpha">
            <a:hlinkClick r:id="" action="ppaction://media"/>
            <a:extLst>
              <a:ext uri="{FF2B5EF4-FFF2-40B4-BE49-F238E27FC236}">
                <a16:creationId xmlns:a16="http://schemas.microsoft.com/office/drawing/2014/main" id="{05947A3A-EF30-4C48-8CCD-14077B030C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2470" y="2822318"/>
            <a:ext cx="1004511" cy="100451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46BDEA8-BB1E-4C35-9AFB-3C5C2440F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E1EAA96-81F1-4833-82E7-CC4B0EC4C75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6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90F53B6-4BA1-4C23-84A2-1333559EB8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3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61E91A-9530-4A12-AF3C-EB9B1489B9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50" y="1685469"/>
            <a:ext cx="6927101" cy="2422709"/>
          </a:xfrm>
          <a:prstGeom prst="roundRect">
            <a:avLst>
              <a:gd name="adj" fmla="val 117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12436869-C09E-4F7D-BAA4-09A8BC560455}"/>
              </a:ext>
            </a:extLst>
          </p:cNvPr>
          <p:cNvSpPr/>
          <p:nvPr/>
        </p:nvSpPr>
        <p:spPr>
          <a:xfrm>
            <a:off x="6570955" y="2432554"/>
            <a:ext cx="5355496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AC702435-5D98-44D7-9515-FA80216550E6}"/>
              </a:ext>
            </a:extLst>
          </p:cNvPr>
          <p:cNvSpPr/>
          <p:nvPr/>
        </p:nvSpPr>
        <p:spPr>
          <a:xfrm>
            <a:off x="6570955" y="3074709"/>
            <a:ext cx="5355496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8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 usa">
            <a:hlinkClick r:id="" action="ppaction://media"/>
            <a:extLst>
              <a:ext uri="{FF2B5EF4-FFF2-40B4-BE49-F238E27FC236}">
                <a16:creationId xmlns:a16="http://schemas.microsoft.com/office/drawing/2014/main" id="{9AF9C9B5-701A-A718-192E-0823D3D51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274" y="1517113"/>
            <a:ext cx="1089352" cy="108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182DE-4446-2EB7-8341-9A8D045AC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422" y="1484433"/>
            <a:ext cx="6475543" cy="3577721"/>
          </a:xfrm>
          <a:prstGeom prst="roundRect">
            <a:avLst>
              <a:gd name="adj" fmla="val 88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7156626" y="2139869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7156626" y="2773109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56EE-E6CE-D4A9-40CB-47433C27F5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5" y="1464009"/>
            <a:ext cx="5308873" cy="293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7156626" y="3429000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7156626" y="4062240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284826" y="311806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USA.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7156626" y="342900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U-S-A?</a:t>
            </a:r>
          </a:p>
        </p:txBody>
      </p:sp>
    </p:spTree>
    <p:extLst>
      <p:ext uri="{BB962C8B-B14F-4D97-AF65-F5344CB8AC3E}">
        <p14:creationId xmlns:p14="http://schemas.microsoft.com/office/powerpoint/2010/main" val="1413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uk full">
            <a:hlinkClick r:id="" action="ppaction://media"/>
            <a:extLst>
              <a:ext uri="{FF2B5EF4-FFF2-40B4-BE49-F238E27FC236}">
                <a16:creationId xmlns:a16="http://schemas.microsoft.com/office/drawing/2014/main" id="{65B9620A-F7DA-6D90-89ED-1556A7D91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8143" y="1781308"/>
            <a:ext cx="1079926" cy="1079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AF109-4DAE-4F58-DECE-2D7E402AC9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251" y="1051143"/>
            <a:ext cx="6699384" cy="4845505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682960" y="1596896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682960" y="2230136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6682960" y="2886027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6682960" y="3519267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030303" y="2861234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6685287" y="294774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30192-DB34-00CD-C951-4F4EE0B33B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0" y="1051143"/>
            <a:ext cx="4678487" cy="5255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E6435C-FFEA-1A80-7081-6C5E6D91A564}"/>
              </a:ext>
            </a:extLst>
          </p:cNvPr>
          <p:cNvSpPr/>
          <p:nvPr/>
        </p:nvSpPr>
        <p:spPr>
          <a:xfrm>
            <a:off x="9627277" y="358098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710E86-6616-C0A2-01C5-E2C1FD9EDAC4}"/>
              </a:ext>
            </a:extLst>
          </p:cNvPr>
          <p:cNvSpPr/>
          <p:nvPr/>
        </p:nvSpPr>
        <p:spPr>
          <a:xfrm>
            <a:off x="6682960" y="4268958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D65AA0-16C9-5305-7291-01CFD2F03EC7}"/>
              </a:ext>
            </a:extLst>
          </p:cNvPr>
          <p:cNvSpPr/>
          <p:nvPr/>
        </p:nvSpPr>
        <p:spPr>
          <a:xfrm>
            <a:off x="6682960" y="4902198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145327-E930-4079-A532-03B652BD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C53BC3-C2FC-49B7-92A0-92A8FC88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14B1E95C-0F82-49F4-ADBA-22BCBDB5407B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5" name="Rounded 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AE2E0C87-822B-4E2E-B1C3-783B7E3BAF3F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6" name="Rounded Rectangle 8">
            <a:hlinkClick r:id="" action="ppaction://noaction"/>
            <a:extLst>
              <a:ext uri="{FF2B5EF4-FFF2-40B4-BE49-F238E27FC236}">
                <a16:creationId xmlns:a16="http://schemas.microsoft.com/office/drawing/2014/main" id="{645FFA20-CC70-4A3F-8A66-078B44E4E728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7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17F0BACF-B1A0-49CA-8342-DD4273E9C7ED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8" name="Rounded 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06E27BF3-6632-467E-A62D-B5B844A85747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D8BEC58-C390-42CA-B7FE-B29D9F8B0323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BC35556-48C6-455B-87BC-F59AB8838F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7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99FFC3-2962-4E13-82A7-D756EDDA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9AECD8C-A047-4B56-BCB1-70F2ED8D9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D218D-6EC9-4634-B7F3-967E61D0093E}"/>
              </a:ext>
            </a:extLst>
          </p:cNvPr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C5FABEC-4D28-4A7C-9F6A-20629A7129D5}"/>
              </a:ext>
            </a:extLst>
          </p:cNvPr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use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USA, the UK, Italy, India, Japan, Alpha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I'm from the USA.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Where's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She's from Japan.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where people are from.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2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4E0828-0AFF-4008-9887-5AC4D089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E8C319-63F5-441A-8360-6ED15C75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E5A570-E085-4074-8C68-3A33C7DFB6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8ECA405-F1AA-4E8C-9F90-D0F829FE9562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56164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19FCE6-01B6-4F8D-AFAF-08E9CCCF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162377-A1BF-436E-A6A3-885D32BA7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F1AA0CC9-FBF7-49EB-B812-ED13C239B084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8B63D9-88B1-4455-B54F-324B630E40D5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9" descr="Lightbulb and gear">
            <a:extLst>
              <a:ext uri="{FF2B5EF4-FFF2-40B4-BE49-F238E27FC236}">
                <a16:creationId xmlns:a16="http://schemas.microsoft.com/office/drawing/2014/main" id="{52E81AC4-58D8-48AB-8B11-8D78ED81CC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Speech Bubble: Rectangle with Corners Rounded 60">
            <a:extLst>
              <a:ext uri="{FF2B5EF4-FFF2-40B4-BE49-F238E27FC236}">
                <a16:creationId xmlns:a16="http://schemas.microsoft.com/office/drawing/2014/main" id="{F7FBB4C0-5BAB-424A-B333-356902A53EF2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8" name="Speech Bubble: Rectangle with Corners Rounded 61">
            <a:extLst>
              <a:ext uri="{FF2B5EF4-FFF2-40B4-BE49-F238E27FC236}">
                <a16:creationId xmlns:a16="http://schemas.microsoft.com/office/drawing/2014/main" id="{9C80E750-013A-492C-B4AB-63A035805722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I’m from the USA.</a:t>
            </a:r>
          </a:p>
        </p:txBody>
      </p:sp>
      <p:pic>
        <p:nvPicPr>
          <p:cNvPr id="9" name="Picture 62">
            <a:extLst>
              <a:ext uri="{FF2B5EF4-FFF2-40B4-BE49-F238E27FC236}">
                <a16:creationId xmlns:a16="http://schemas.microsoft.com/office/drawing/2014/main" id="{F2BB231A-FD28-42A3-A3A0-68A974ED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430" y="1413428"/>
            <a:ext cx="3888796" cy="392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3">
            <a:extLst>
              <a:ext uri="{FF2B5EF4-FFF2-40B4-BE49-F238E27FC236}">
                <a16:creationId xmlns:a16="http://schemas.microsoft.com/office/drawing/2014/main" id="{E88A5DF0-A591-432D-9EBE-D0C56F2C3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58" y="1406472"/>
            <a:ext cx="3888796" cy="392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4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616157-8F8A-43F6-B34A-9C4DEF2B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3625D9-944D-467E-9F71-178B60917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D83801CA-A312-46BF-A277-60B331EF107F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0A1E56B-631D-4E4A-B266-BC7C044E6372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9" descr="Lightbulb and gear">
            <a:extLst>
              <a:ext uri="{FF2B5EF4-FFF2-40B4-BE49-F238E27FC236}">
                <a16:creationId xmlns:a16="http://schemas.microsoft.com/office/drawing/2014/main" id="{EC4FAF50-08ED-4659-BA96-210F7718DB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Speech Bubble: Rectangle with Corners Rounded 60">
            <a:extLst>
              <a:ext uri="{FF2B5EF4-FFF2-40B4-BE49-F238E27FC236}">
                <a16:creationId xmlns:a16="http://schemas.microsoft.com/office/drawing/2014/main" id="{1980BCF5-F9A8-4DF2-8B14-5DBEBE03C912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8" name="Speech Bubble: Rectangle with Corners Rounded 61">
            <a:extLst>
              <a:ext uri="{FF2B5EF4-FFF2-40B4-BE49-F238E27FC236}">
                <a16:creationId xmlns:a16="http://schemas.microsoft.com/office/drawing/2014/main" id="{1C39A359-0C13-4779-ACBA-6D840D2DC1E8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I’m from the UK.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2190E-85B1-4C89-8F03-0DCE73B05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5" y="1406472"/>
            <a:ext cx="3968840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A8C548-6176-4288-A788-1CDC4E57C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99" y="1406472"/>
            <a:ext cx="3968840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4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58DE7B-ED25-4E30-95D3-A71D56E8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19B413-D3EC-429C-80DD-92F10B47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15B09A9A-EDA8-4E44-A172-6FBA713CE617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D975BD3-5492-4830-9665-B3742FD3DDA3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9" descr="Lightbulb and gear">
            <a:extLst>
              <a:ext uri="{FF2B5EF4-FFF2-40B4-BE49-F238E27FC236}">
                <a16:creationId xmlns:a16="http://schemas.microsoft.com/office/drawing/2014/main" id="{FD80F3B9-25CC-4916-9317-26B138404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Speech Bubble: Rectangle with Corners Rounded 60">
            <a:extLst>
              <a:ext uri="{FF2B5EF4-FFF2-40B4-BE49-F238E27FC236}">
                <a16:creationId xmlns:a16="http://schemas.microsoft.com/office/drawing/2014/main" id="{2FAF2BA7-A1B2-4A5F-8275-12EAF255DCAA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8" name="Speech Bubble: Rectangle with Corners Rounded 61">
            <a:extLst>
              <a:ext uri="{FF2B5EF4-FFF2-40B4-BE49-F238E27FC236}">
                <a16:creationId xmlns:a16="http://schemas.microsoft.com/office/drawing/2014/main" id="{A102A5F2-9C57-443B-920D-02C4D016ED05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He’s from Italy.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969CAFC6-BF02-42F6-902B-F236A3811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99" y="1405703"/>
            <a:ext cx="4037844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E688B28-EA8B-44E5-AED5-648B1BE45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27" y="1405703"/>
            <a:ext cx="4037844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1D0B9F-5AC6-48D5-AC41-8F734978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16E010-92F9-4040-B9A5-C15E061C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372FF4CC-64AB-415E-9511-DFE5DC8BEF2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816165-3F8C-429F-92CC-070FABD312F2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9" descr="Lightbulb and gear">
            <a:extLst>
              <a:ext uri="{FF2B5EF4-FFF2-40B4-BE49-F238E27FC236}">
                <a16:creationId xmlns:a16="http://schemas.microsoft.com/office/drawing/2014/main" id="{FF472D6E-AECF-42E5-A123-BF2F8A4493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Speech Bubble: Rectangle with Corners Rounded 60">
            <a:extLst>
              <a:ext uri="{FF2B5EF4-FFF2-40B4-BE49-F238E27FC236}">
                <a16:creationId xmlns:a16="http://schemas.microsoft.com/office/drawing/2014/main" id="{0640F093-F131-4441-BA73-23B90589A31B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8" name="Speech Bubble: Rectangle with Corners Rounded 61">
            <a:extLst>
              <a:ext uri="{FF2B5EF4-FFF2-40B4-BE49-F238E27FC236}">
                <a16:creationId xmlns:a16="http://schemas.microsoft.com/office/drawing/2014/main" id="{73A04023-5849-4DBF-8CE5-8488D344E97E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He’s from India.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38CB8-E4D1-4846-B79C-EA7E21DEE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471" y="1301532"/>
            <a:ext cx="4048596" cy="392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9B122-58E2-45C4-8C78-ACD4A2214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99" y="1301531"/>
            <a:ext cx="4048596" cy="392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3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8C53C9-5C1C-4B3E-8BD7-56E7DBE8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CF1F1C-5C58-4129-8B27-B52CEE9F3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8E9FADA1-65CE-4C41-A211-A887D5203F16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947B550-201B-48F2-BD5B-02F333435665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9" descr="Lightbulb and gear">
            <a:extLst>
              <a:ext uri="{FF2B5EF4-FFF2-40B4-BE49-F238E27FC236}">
                <a16:creationId xmlns:a16="http://schemas.microsoft.com/office/drawing/2014/main" id="{FB5F0603-4BFD-4680-B5A2-410EB52FE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7" name="Speech Bubble: Rectangle with Corners Rounded 60">
            <a:extLst>
              <a:ext uri="{FF2B5EF4-FFF2-40B4-BE49-F238E27FC236}">
                <a16:creationId xmlns:a16="http://schemas.microsoft.com/office/drawing/2014/main" id="{C4E0F6FF-EC32-4A64-A548-14794903EC1E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8" name="Speech Bubble: Rectangle with Corners Rounded 61">
            <a:extLst>
              <a:ext uri="{FF2B5EF4-FFF2-40B4-BE49-F238E27FC236}">
                <a16:creationId xmlns:a16="http://schemas.microsoft.com/office/drawing/2014/main" id="{50EA7949-03A9-4DF5-9E73-8D8530E16919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She’s from Japan.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7F815C8D-2B1A-4950-805B-D2C761BBA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458" y="1341783"/>
            <a:ext cx="3726062" cy="381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4DCBBCDA-3710-4BCD-B8AE-76E37AFDA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58" y="1245705"/>
            <a:ext cx="3726062" cy="381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7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392</Words>
  <Application>Microsoft Office PowerPoint</Application>
  <PresentationFormat>Màn hình rộng</PresentationFormat>
  <Paragraphs>90</Paragraphs>
  <Slides>20</Slides>
  <Notes>3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5" baseType="lpstr">
      <vt:lpstr>Arial</vt:lpstr>
      <vt:lpstr>Arial-ItalicMT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2022-11-11T10:34:27Z</dcterms:created>
  <dcterms:modified xsi:type="dcterms:W3CDTF">2022-11-11T10:42:59Z</dcterms:modified>
</cp:coreProperties>
</file>