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54" r:id="rId3"/>
    <p:sldId id="385" r:id="rId4"/>
    <p:sldId id="292" r:id="rId5"/>
    <p:sldId id="386" r:id="rId6"/>
    <p:sldId id="360" r:id="rId7"/>
    <p:sldId id="390" r:id="rId8"/>
    <p:sldId id="398" r:id="rId9"/>
    <p:sldId id="334" r:id="rId10"/>
    <p:sldId id="365" r:id="rId11"/>
    <p:sldId id="368" r:id="rId12"/>
    <p:sldId id="366" r:id="rId13"/>
    <p:sldId id="371" r:id="rId14"/>
    <p:sldId id="381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47" d="100"/>
          <a:sy n="47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B1B6C2-4C9A-42D7-AF99-873D835BF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E884FE0-0739-480B-80C6-5F7FE00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360857-9ED1-4DB7-8D11-65A6F710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1D05EA-B46E-4C50-9162-5D2702FC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3244B7-3D29-4628-819E-D20395B0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23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2EC1E9-FCA4-4406-AB0D-1F9D6753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04A5F0-19EF-4B09-94B3-51C3ABCAC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E8839D7-3B40-4206-B555-A8104514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909363-66E8-438D-BDDB-74D686E7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5581B2-775A-4CDF-AFC0-97928A06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152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C814863-87FC-4917-927C-98A7B6E5A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FB5A241-FD89-427F-8A7C-8625C504E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EF81B7-8885-4B33-9A10-8ECC8404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DF0FEF9-110D-44E4-AE6B-889861F7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BF4C8C-86C2-4CCF-A8E2-9B78F224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8575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93380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21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9418EA-B2D2-4C04-9DC9-4CBABE2F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FC1A84C-D07F-4D18-8A51-419507183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7C5F925-7BC2-4FAD-A619-0D23C8E6F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90F094-E6BD-4C0B-A409-A65DF265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19E329-8DB9-415C-9922-C9417D31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65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9EE0F9-15F9-40D0-923A-669F0E52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B8315A9-07F2-4ED3-829A-AC66BFFF9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5F833D-FCE7-4122-8659-4EB11FF2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1D9A8-7EBC-4EB0-93FF-6EE993A4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C86223-DB5C-43C5-85A3-4153AD5B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694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19500-4F05-41C3-ADF9-36D2A30F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56CD88-D69E-4DAA-94A2-75E26A415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9411E4-C73E-4966-8763-756FA8CE2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B84A759-2634-4947-8C9D-AF9B8FF5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8476882-A65E-46FE-B185-1D8438D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DC82C6-F4AD-47DC-A6AD-8E7D834C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541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9F2926-C3B6-44E3-A6D2-9AFD5B65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707F541-CEDE-4472-93F5-309E731DA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269FD45-98AE-4010-8707-7F5CB28B9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7994752-7E0B-495A-8998-9A4D771C7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05C7FE-2823-43DF-BF1C-F65AB9E7C5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7F5260-DE06-4BDF-8CF1-6072B5FC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952CB85-E9F8-48AA-9F72-1586CF591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0266DFB-033C-45C7-AE3C-28D0FF3B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53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D7FAFA-AC5E-4034-98B0-E80B8B69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4A5BBC6-6C26-4BFE-B9FB-13F814B1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8737CD8-A831-4DC9-A041-B1F0BC87D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12E854C-A8B2-43E5-861E-A46F6EBF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15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55BEF3A-1BD7-4EC0-A599-43840B51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729D5E3-1D82-4E22-BABF-41C7C17E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D1531B0-C8B7-4566-A6FD-A22B5FF0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68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430FD1-3D8A-4102-9FC4-72642427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20AA689-6F04-4F36-913D-0E7B0D457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0120D7-2B0D-4C87-AA9D-324A2BF98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3594A8D-1D7D-4D99-90BF-C85FBD9B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6EF394-FBE5-4D13-B67D-581AFE62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9B88D3C-BC7A-4AF1-8272-82521736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95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A184E2-C8A5-46A8-A537-3D6F39AF4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A4704E9-AD99-4770-B99E-5A66C2DBE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D198E8D-FE38-4036-8D16-84938885F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8C79743-8A7B-4DD4-87BA-787DCD14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B883D8D-8753-449C-8A0F-8B046579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7DED00D-97EC-4F82-974A-F39052EC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82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50AAD37-C58B-437E-8404-43CD77DA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FB6144C-554E-4D91-BFB2-DC8E86F88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D45F23-C009-476E-9264-88CFFCE0C2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D3ECF-7D56-476D-BB24-9A0C4942EDB6}" type="datetimeFigureOut">
              <a:rPr lang="vi-VN" smtClean="0"/>
              <a:t>19/12/2022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D63543-0BCC-4CB9-A2B1-B86C08929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3CBD1E7-78CA-45D8-891E-07D831A3D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126B-A447-44A1-8DC0-F0925786DC3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73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iresparkle1997.deviantart.com/art/Cutie-mark-of-Fire-Sparkle-v1-1-35439736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iresparkle1997.deviantart.com/art/Cutie-mark-of-Fire-Sparkle-v1-1-35439736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51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EA32E49-9BDA-EC6B-4D8B-0A45A0E675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78" y="403762"/>
            <a:ext cx="5097585" cy="831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colorful, parking, several&#10;&#10;Description automatically generated">
            <a:extLst>
              <a:ext uri="{FF2B5EF4-FFF2-40B4-BE49-F238E27FC236}">
                <a16:creationId xmlns:a16="http://schemas.microsoft.com/office/drawing/2014/main" id="{C82458E0-1838-8910-6D67-1F26672496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403" y="403762"/>
            <a:ext cx="5973288" cy="5973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288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17BA1E-839D-893F-D5A7-BEF65DCABE74}"/>
              </a:ext>
            </a:extLst>
          </p:cNvPr>
          <p:cNvSpPr txBox="1"/>
          <p:nvPr/>
        </p:nvSpPr>
        <p:spPr>
          <a:xfrm>
            <a:off x="1864426" y="510639"/>
            <a:ext cx="241399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How to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75FE3-B231-A025-C2EA-44A57B549654}"/>
              </a:ext>
            </a:extLst>
          </p:cNvPr>
          <p:cNvSpPr txBox="1"/>
          <p:nvPr/>
        </p:nvSpPr>
        <p:spPr>
          <a:xfrm>
            <a:off x="614615" y="5290829"/>
            <a:ext cx="10453187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The pair that gets three spaces in a horizontal, vertical, or diagonal line wins the game.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9913C-6A7F-A2B3-BC91-EE83C8BD2391}"/>
              </a:ext>
            </a:extLst>
          </p:cNvPr>
          <p:cNvSpPr txBox="1"/>
          <p:nvPr/>
        </p:nvSpPr>
        <p:spPr>
          <a:xfrm>
            <a:off x="593766" y="1512020"/>
            <a:ext cx="962763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Divide the class into groups of four with two pairs in each group.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15394-E4B7-9C07-D2B5-F2C45E290791}"/>
              </a:ext>
            </a:extLst>
          </p:cNvPr>
          <p:cNvSpPr txBox="1"/>
          <p:nvPr/>
        </p:nvSpPr>
        <p:spPr>
          <a:xfrm>
            <a:off x="593766" y="2245476"/>
            <a:ext cx="967861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Have pairs play rock, paper, scissors to see which pair goes first.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7A2E89-F8FB-9689-D631-E764065E732D}"/>
              </a:ext>
            </a:extLst>
          </p:cNvPr>
          <p:cNvSpPr txBox="1"/>
          <p:nvPr/>
        </p:nvSpPr>
        <p:spPr>
          <a:xfrm>
            <a:off x="614616" y="2978932"/>
            <a:ext cx="10263753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Have the winning pair choose a space, match the symbol to the useful language, then ask and answer.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0ABED5-EC37-F693-716A-FA0869FAB39B}"/>
              </a:ext>
            </a:extLst>
          </p:cNvPr>
          <p:cNvSpPr txBox="1"/>
          <p:nvPr/>
        </p:nvSpPr>
        <p:spPr>
          <a:xfrm>
            <a:off x="614616" y="4143275"/>
            <a:ext cx="10453187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Have the pair mark that space as theirs if they use the useful language correctly. </a:t>
            </a:r>
          </a:p>
        </p:txBody>
      </p:sp>
    </p:spTree>
    <p:extLst>
      <p:ext uri="{BB962C8B-B14F-4D97-AF65-F5344CB8AC3E}">
        <p14:creationId xmlns:p14="http://schemas.microsoft.com/office/powerpoint/2010/main" val="3105203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lorful, parking, several&#10;&#10;Description automatically generated">
            <a:extLst>
              <a:ext uri="{FF2B5EF4-FFF2-40B4-BE49-F238E27FC236}">
                <a16:creationId xmlns:a16="http://schemas.microsoft.com/office/drawing/2014/main" id="{18BC1A9E-F1AF-CB0A-5270-BEAFB75A20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6" y="416296"/>
            <a:ext cx="5978814" cy="5978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0E908-2FF1-03B7-6A7B-8339D9B149CF}"/>
              </a:ext>
            </a:extLst>
          </p:cNvPr>
          <p:cNvSpPr txBox="1"/>
          <p:nvPr/>
        </p:nvSpPr>
        <p:spPr>
          <a:xfrm>
            <a:off x="6662057" y="641268"/>
            <a:ext cx="1893147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Example: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9F99FB9-B6B8-514F-A30B-21D398313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863" y="1695697"/>
            <a:ext cx="5793951" cy="1047503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08EE72C-9DB2-3C5F-C29D-8A6962803F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863" y="2743200"/>
            <a:ext cx="3325648" cy="1047503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693B905-382C-52A6-D903-787E1B13DA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863" y="3959680"/>
            <a:ext cx="3325648" cy="8785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50CAFD-417E-88AB-3B02-247CFE2CC594}"/>
              </a:ext>
            </a:extLst>
          </p:cNvPr>
          <p:cNvSpPr/>
          <p:nvPr/>
        </p:nvSpPr>
        <p:spPr>
          <a:xfrm>
            <a:off x="3187700" y="462890"/>
            <a:ext cx="1265404" cy="1399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78261C-0ABC-A618-DD6C-CB7AA399BBD9}"/>
              </a:ext>
            </a:extLst>
          </p:cNvPr>
          <p:cNvSpPr/>
          <p:nvPr/>
        </p:nvSpPr>
        <p:spPr>
          <a:xfrm>
            <a:off x="1737433" y="462890"/>
            <a:ext cx="1265404" cy="1399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AD5BCC-1DEB-5517-CEAA-7B234648FF6C}"/>
              </a:ext>
            </a:extLst>
          </p:cNvPr>
          <p:cNvSpPr/>
          <p:nvPr/>
        </p:nvSpPr>
        <p:spPr>
          <a:xfrm>
            <a:off x="4732431" y="587697"/>
            <a:ext cx="1265404" cy="13998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22294-1A15-35BD-3AA4-A6F798C41816}"/>
              </a:ext>
            </a:extLst>
          </p:cNvPr>
          <p:cNvCxnSpPr/>
          <p:nvPr/>
        </p:nvCxnSpPr>
        <p:spPr>
          <a:xfrm>
            <a:off x="2078182" y="1287599"/>
            <a:ext cx="3645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8ABB86-834C-22D3-FEF0-1EFA45059DD2}"/>
              </a:ext>
            </a:extLst>
          </p:cNvPr>
          <p:cNvCxnSpPr>
            <a:cxnSpLocks/>
          </p:cNvCxnSpPr>
          <p:nvPr/>
        </p:nvCxnSpPr>
        <p:spPr>
          <a:xfrm>
            <a:off x="841169" y="2473152"/>
            <a:ext cx="85106" cy="32982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8C7631-5AA8-0CFC-6817-F33D5AC17FC5}"/>
              </a:ext>
            </a:extLst>
          </p:cNvPr>
          <p:cNvCxnSpPr>
            <a:cxnSpLocks/>
          </p:cNvCxnSpPr>
          <p:nvPr/>
        </p:nvCxnSpPr>
        <p:spPr>
          <a:xfrm>
            <a:off x="2206832" y="2639407"/>
            <a:ext cx="3158301" cy="31320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1.mp3" descr="TRACK 21.mp3">
            <a:hlinkClick r:id="" action="ppaction://media"/>
            <a:extLst>
              <a:ext uri="{FF2B5EF4-FFF2-40B4-BE49-F238E27FC236}">
                <a16:creationId xmlns:a16="http://schemas.microsoft.com/office/drawing/2014/main" id="{8D1BEEE0-22A7-B6B6-060F-12F26F419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6203" y="400313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CFDFE2-62EA-3036-4375-B154915E4B99}"/>
              </a:ext>
            </a:extLst>
          </p:cNvPr>
          <p:cNvSpPr/>
          <p:nvPr/>
        </p:nvSpPr>
        <p:spPr>
          <a:xfrm>
            <a:off x="83127" y="374536"/>
            <a:ext cx="1282889" cy="86435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37</a:t>
            </a:r>
          </a:p>
        </p:txBody>
      </p: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5C31367E-075D-7998-7545-EC378879FA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3" y="510774"/>
            <a:ext cx="45212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31DAD6C-F6BF-F9E4-AAA0-9BBBD23A12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9" y="1615044"/>
            <a:ext cx="12057042" cy="446355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BD63C07-EFC5-992D-0DD4-43BE7D19A281}"/>
              </a:ext>
            </a:extLst>
          </p:cNvPr>
          <p:cNvSpPr/>
          <p:nvPr/>
        </p:nvSpPr>
        <p:spPr>
          <a:xfrm>
            <a:off x="3681349" y="3930731"/>
            <a:ext cx="1824853" cy="6361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6D2B0A-2A1B-2141-0A60-6135AE5931D9}"/>
              </a:ext>
            </a:extLst>
          </p:cNvPr>
          <p:cNvSpPr/>
          <p:nvPr/>
        </p:nvSpPr>
        <p:spPr>
          <a:xfrm>
            <a:off x="7148945" y="5242956"/>
            <a:ext cx="1341912" cy="700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441657-0710-9584-8D70-7777CC4B91F6}"/>
              </a:ext>
            </a:extLst>
          </p:cNvPr>
          <p:cNvSpPr/>
          <p:nvPr/>
        </p:nvSpPr>
        <p:spPr>
          <a:xfrm>
            <a:off x="10200903" y="3997613"/>
            <a:ext cx="1626919" cy="6361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4875F8-6038-8DA7-2250-9866A87D7D18}"/>
              </a:ext>
            </a:extLst>
          </p:cNvPr>
          <p:cNvSpPr/>
          <p:nvPr/>
        </p:nvSpPr>
        <p:spPr>
          <a:xfrm>
            <a:off x="10200902" y="5242956"/>
            <a:ext cx="1626919" cy="700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467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D1C15E7A-FA99-846E-628A-0763A976B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7375"/>
            <a:ext cx="38481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25782C1-43E1-9D2F-0901-9E3BFA6EED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310" y="0"/>
            <a:ext cx="8113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45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7957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2889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80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56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678355"/>
            <a:ext cx="10832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review asking who owns different school supplies, asking what subjects people like, and talking about their school timetables.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5111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98010F-15BD-899E-B41D-4EBB013F1DDC}"/>
              </a:ext>
            </a:extLst>
          </p:cNvPr>
          <p:cNvSpPr txBox="1"/>
          <p:nvPr/>
        </p:nvSpPr>
        <p:spPr>
          <a:xfrm>
            <a:off x="850900" y="465435"/>
            <a:ext cx="2067425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L</a:t>
            </a:r>
            <a:r>
              <a:rPr lang="en-VN" sz="3600" dirty="0"/>
              <a:t>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1CA11D-5210-02DA-C333-240EA999474D}"/>
              </a:ext>
            </a:extLst>
          </p:cNvPr>
          <p:cNvSpPr/>
          <p:nvPr/>
        </p:nvSpPr>
        <p:spPr>
          <a:xfrm>
            <a:off x="2969630" y="1873098"/>
            <a:ext cx="49297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Hot seat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EC1AA67-9429-C4D1-D892-B18030DF29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92924" y="222099"/>
            <a:ext cx="4252976" cy="58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6EE6E0-8743-E36D-BD12-B43BE4786E74}"/>
              </a:ext>
            </a:extLst>
          </p:cNvPr>
          <p:cNvSpPr/>
          <p:nvPr/>
        </p:nvSpPr>
        <p:spPr>
          <a:xfrm>
            <a:off x="4360794" y="222099"/>
            <a:ext cx="312637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Hot seat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73526-870C-8079-50C4-F292C1205A97}"/>
              </a:ext>
            </a:extLst>
          </p:cNvPr>
          <p:cNvSpPr txBox="1"/>
          <p:nvPr/>
        </p:nvSpPr>
        <p:spPr>
          <a:xfrm>
            <a:off x="850900" y="465435"/>
            <a:ext cx="2537426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How to</a:t>
            </a:r>
            <a:r>
              <a:rPr lang="en-VN" sz="3600" dirty="0"/>
              <a:t> play: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65B8195-3A98-0B17-D4C8-870765E68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94106" y="222099"/>
            <a:ext cx="1335527" cy="1822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50ABC7-7ADA-2795-62B3-7ACC4266D6B7}"/>
              </a:ext>
            </a:extLst>
          </p:cNvPr>
          <p:cNvSpPr txBox="1"/>
          <p:nvPr/>
        </p:nvSpPr>
        <p:spPr>
          <a:xfrm>
            <a:off x="405346" y="1306096"/>
            <a:ext cx="5627566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Divide the class into 4 teams.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0E01F-E1C7-B77D-E5DC-1CAB58D825AD}"/>
              </a:ext>
            </a:extLst>
          </p:cNvPr>
          <p:cNvSpPr txBox="1"/>
          <p:nvPr/>
        </p:nvSpPr>
        <p:spPr>
          <a:xfrm>
            <a:off x="405346" y="2159501"/>
            <a:ext cx="10427663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Elect one person from each team to sit in the Hot Seat,</a:t>
            </a:r>
          </a:p>
          <a:p>
            <a:r>
              <a:rPr lang="en-US" sz="3600" dirty="0"/>
              <a:t>facing the classroom with the board behind them.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69404-9B05-B3AF-5C79-5641010E4C1D}"/>
              </a:ext>
            </a:extLst>
          </p:cNvPr>
          <p:cNvSpPr txBox="1"/>
          <p:nvPr/>
        </p:nvSpPr>
        <p:spPr>
          <a:xfrm>
            <a:off x="405346" y="3561989"/>
            <a:ext cx="10921451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Write a word on the board (days, school things, subjects).</a:t>
            </a:r>
            <a:endParaRPr lang="en-VN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3816A-5138-2792-12C1-884D5FB5B20E}"/>
              </a:ext>
            </a:extLst>
          </p:cNvPr>
          <p:cNvSpPr txBox="1"/>
          <p:nvPr/>
        </p:nvSpPr>
        <p:spPr>
          <a:xfrm>
            <a:off x="405346" y="4410479"/>
            <a:ext cx="10665461" cy="175432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One of the team members of the student in the hot seat </a:t>
            </a:r>
          </a:p>
          <a:p>
            <a:r>
              <a:rPr lang="en-US" sz="3600" dirty="0"/>
              <a:t>must help the student guess the word by describing it (but he/she cannot say, spell or draw the word).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F293BB0E-A06D-F2FA-CF49-4DAF38BC9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245</Words>
  <Application>Microsoft Office PowerPoint</Application>
  <PresentationFormat>Màn hình rộng</PresentationFormat>
  <Paragraphs>32</Paragraphs>
  <Slides>14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Quynh Anh</dc:creator>
  <cp:lastModifiedBy>Quynh Anh</cp:lastModifiedBy>
  <cp:revision>1</cp:revision>
  <dcterms:created xsi:type="dcterms:W3CDTF">2022-12-19T10:43:12Z</dcterms:created>
  <dcterms:modified xsi:type="dcterms:W3CDTF">2022-12-19T10:45:35Z</dcterms:modified>
</cp:coreProperties>
</file>