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53" r:id="rId3"/>
    <p:sldId id="302" r:id="rId4"/>
    <p:sldId id="292" r:id="rId5"/>
    <p:sldId id="360" r:id="rId6"/>
    <p:sldId id="381" r:id="rId7"/>
    <p:sldId id="334" r:id="rId8"/>
    <p:sldId id="344" r:id="rId9"/>
    <p:sldId id="366" r:id="rId10"/>
    <p:sldId id="365" r:id="rId11"/>
    <p:sldId id="367" r:id="rId12"/>
    <p:sldId id="347" r:id="rId13"/>
    <p:sldId id="368" r:id="rId14"/>
    <p:sldId id="369" r:id="rId15"/>
    <p:sldId id="36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2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24575,'0'18'0,"0"5"0,0-2 0,0 10 0,0-10 0,0 10 0,4-10 0,-3 4 0,3 0 0,1-4 0,-4 4 0,7-10 0,-7 3 0,3-3 0,0 5 0,-3-5 0,4-2 0,-1-4 0,-3 0 0,3 0 0,-4 0 0,0-1 0,0 1 0,0 0 0,0-1 0,4 1 0,-3 5 0,2 1 0,-3 4 0,0 6 0,5-4 0,-4 4 0,3-5 0,-4 0 0,5 5 0,-4-4 0,4 4 0,-1-6 0,-3 7 0,4-5 0,-1 4 0,-3-6 0,4 7 0,-1-6 0,-3 1 0,3-3 0,-4-3 0,0 0 0,4-2 0,-3 1 0,3-4 0,-4 4 0,0-6 0,4 1 0,-3 0 0,3-1 0,-4 1 0,0 0 0,0 5 0,0 0 0,4 6 0,-3 0 0,4-1 0,-5 6 0,4-4 0,-3 4 0,3-5 0,-4-5 0,0 3 0,0-8 0,0 8 0,0-3 0,0 5 0,0-6 0,0 5 0,0-4 0,0 4 0,0 1 0,0-6 0,0 5 0,0-4 0,0-1 0,0 5 0,0-9 0,0 4 0,0-6 0,0 1 0,0 0 0,0 0 0,0-1 0,0 1 0,0-1 0,0 1 0,0 0 0,0 0 0,0-1 0,0 1 0,0 0 0,0 0 0,0 0 0,0 0 0,0-1 0,0-3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4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24575,'0'9'0,"0"-1"0,0 1 0,0 0 0,4-5 0,1 4 0,4-7 0,-1 7 0,1-7 0,0 3 0,0-4 0,0 0 0,-1 0 0,1 0 0,0 0 0,0 0 0,0 0 0,-1 0 0,1 0 0,0 0 0,-4-4 0,-2-1 0,-3-3 0,0-1 0,0 0 0,0 0 0,0 0 0,0 0 0,-4 0 0,-1 0 0,-4 4 0,0-3 0,0 7 0,4-7 0,-2 7 0,2-3 0,-4 4 0,0 0 0,0 0 0,0 0 0,1 0 0,0 0 0,-1 0 0,1 0 0,3 0 0,2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5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24575,'0'3'0,"0"-1"0,0 10 0,0-3 0,0-1 0,4 1 0,1-5 0,4 4 0,-1-3 0,1 0 0,0 2 0,-1-6 0,1 3 0,-1-4 0,1 0 0,-1 0 0,1 4 0,0-3 0,0 3 0,-1-4 0,1 0 0,0 0 0,0 0 0,0 0 0,-1 0 0,0 0 0,0 0 0,1 0 0,-1-8 0,-3 2 0,3-3 0,-7 1 0,3 3 0,-4-3 0,0-1 0,0 0 0,0 0 0,0 0 0,0 0 0,0 0 0,0 0 0,-4 0 0,-1 0 0,-4 0 0,0 4 0,0-3 0,0 3 0,0 0 0,0-3 0,0 3 0,0 0 0,1-2 0,-1 6 0,0-3 0,1 4 0,3 4 0,1 0 0,4 4 0,0 4 0,0-2 0,0 3 0,0-4 0,0 4 0,-4-3 0,-1 9 0,-4-9 0,3 3 0,-2-4 0,7 0 0,-3 0 0,4 0 0,0-5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50:3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3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24575,'0'13'0,"0"11"0,0 3 0,0 8 0,0-8 0,0 4 0,0-10 0,0 9 0,0-9 0,0 0 0,0-3 0,0-8 0,0 4 0,0-5 0,0-1 0,0 0 0,0 1 0,0-1 0,0 6 0,0 1 0,0 10 0,0-4 0,0 10 0,0-5 0,0 6 0,0 1 0,6 5 0,-5-4 0,4 5 0,-5-7 0,0 0 0,0 29 0,0-22 0,0 16 0,0-24 0,0-10 0,0 4 0,0 0 0,0 2 0,0-1 0,0 5 0,0-4 0,0 5 0,0 6 0,0-4 0,0 11 0,0-4 0,0 5 0,0 9 0,5-7 0,-4 14 0,10-14 0,-5 6 0,1 1 0,3-7 0,-9 14 0,10-14 0,-10 6 0,9-7 0,-3 0 0,-1-1 0,4-5 0,-9 4 0,9-17 0,-9 9 0,8-10 0,-8-1 0,8 0 0,-8-7 0,4 1 0,-1-1 0,-3 1 0,3-1 0,1 1 0,-4 0 0,3-1 0,0 1 0,-2 5 0,6-4 0,-7 4 0,4-5 0,-1-1 0,-3 1 0,3-1 0,1 1 0,-4 0 0,3-1 0,1 6 0,-4-4 0,4 4 0,-5 4 0,0-7 0,0 1 0,0-5 0,4-8 0,-3 4 0,3-5 0,-4 0 0,0-1 0,0-3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3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2746 1 24575,'-17'0'0,"-9"0"0,9 0 0,-14 0 0,-9 6 0,-10 6 0,1 1 0,-11 11 0,18-6 0,-37 9 0,10 5 0,19-14 0,0 0 0,-18 16 0,-19 0-383,39-13 1,0 1 382,-41 9 0,41-12 0,0-1 0,-29 8 0,10 0 0,17-11 0,0 0 0,-21 17 0,22-17 0,1-1 0,-18 11 0,-16 2 0,9-6 0,-7 5 0,6-6 0,1 1 0,-7 5 0,7-12 0,-1 5 0,-5-5 0,13-1 0,-5 0 0,15-1 0,2 0 0,7-1 0,0 1 765,7-6-765,7 4 0,2-9 0,10 8 0,-4-4 0,10 1 0,1-2 0,5 0 0,0-3 0,0 3 0,1-4 0,3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3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24575,'25'0'0,"4"0"0,12 0 0,4 0 0,2 6 0,2 0 0,5 12 0,-7-5 0,7 10 0,-6-10 0,14 5 0,-14-1 0,14-3 0,-6 3 0,0 0 0,5 3 0,-12-2 0,12 6 0,-12-6 0,12 8 0,-12-3 0,5 1 0,0 1 0,-6-2 0,6 1 0,-7-6 0,0 4 0,0-3 0,0 4 0,-7-1 0,5 1 0,-11-6 0,4 4 0,-5-4 0,-1 0 0,0 3 0,0-8 0,7 4 0,1 0 0,0-3 0,6 4 0,-6-6 0,7 6 0,-1-4 0,1 4 0,-6-6 0,-3 0 0,-6 0 0,1-1 0,-1-4 0,0 4 0,-5-9 0,3 9 0,-9-5 0,0 1 0,1 3 0,-11-4 0,6 0 0,-8 3 0,0-4 0,-4 5 0,-2-5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3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24575,'44'0'0,"-8"0"0,19 0 0,18 0 0,-25 0 0,34 0 0,-34 0 0,6 0 0,-14 0 0,5 0 0,-11 0 0,5 0 0,-7 0 0,-5 0 0,3 0 0,-9 4 0,4-3 0,-5 3 0,5 1 0,-4-4 0,4 4 0,0 0 0,-4-4 0,10 4 0,-7-5 0,8 4 0,-8-2 0,1 2 0,-5-4 0,-5 0 0,-2 4 0,-4-3 0,0 3 0,-4 0 0,2-3 0,-2 2 0,3 1 0,1-3 0,-1 3 0,6-4 0,1 0 0,4 4 0,1-3 0,-1 3 0,-4 0 0,3-3 0,-3 3 0,0-4 0,-2 0 0,-4 0 0,0 0 0,0 4 0,-4-3 0,-1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3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1799 1 24575,'-37'0'0,"2"10"0,-54 15 0,16 7 0,-2 3-860,15-8 0,-1 0 860,-20 10 0,4-1 0,-4 5 53,-1-7-53,9 4 0,1-10 0,9 8 0,7-10 0,-6 5 0,13-7 0,-5 0 1279,14-2-1279,-6-4 388,12-2-388,1-5 0,2-1 0,5 1 0,-1-1 0,-4 5 0,10-4 0,-10 5 0,4-1 0,1-4 0,-5 9 0,10-4 0,-10 5 0,10-1 0,-10-4 0,10 3 0,-5-4 0,11 0 0,2-1 0,4-5 0,0 0 0,4-1 0,-3-3 0,7-1 0,-3-4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4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24575,'0'17'0,"10"7"0,7 16 0,1-4 0,7 11 0,4 2 0,-9-18 0,12 7 0,-21-24 0,2-5 0,-4 0 0,0 0 0,0-4 0,0 3 0,-1-7 0,1 2 0,0 1 0,0-3 0,0 3 0,0 0 0,0-3 0,-1 3 0,1 0 0,5-3 0,-4 7 0,8-7 0,-8 3 0,9 0 0,-9-3 0,8 4 0,-3-5 0,0 4 0,3-3 0,-3 7 0,0-7 0,3 3 0,-8 0 0,9-3 0,-9 3 0,8-4 0,-8 0 0,8 0 0,-3 0 0,5 0 0,-6 0 0,5 0 0,-4 0 0,4 0 0,-4 0 0,3 0 0,-3 0 0,0 0 0,3 0 0,-4 0 0,1 0 0,-2 0 0,-4 0 0,-1 0 0,1 0 0,-1 0 0,1 0 0,-1 0 0,6-4 0,5-6 0,-3 0 0,1 0 0,-8 2 0,0 7 0,0-7 0,-1 7 0,1-11 0,-1 6 0,6-7 0,-4-1 0,9 3 0,-9-2 0,22-10 0,-14 7 0,15-12 0,-13 8 0,0 5 0,-6 1 0,0 5 0,-5 0 0,0 4 0,0-3 0,-4 3 0,-2-4 0,-3-3 0,5-2 0,0 0 0,4-5 0,0 9 0,1-8 0,-5 7 0,4-7 0,-4 3 0,5 0 0,-1 1 0,0 5 0,-1 0 0,1 0 0,-4 1 0,3 3 0,-7 1 0,3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4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4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14EB3-0B4A-4750-A1F2-592A567F7C8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C5F29-C447-4399-9E8C-40DAB87C5E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914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F18E79-9610-4595-8947-EB9563951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3719358-52EF-4841-86FF-55B27284D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3F070A-308B-4E0F-93B3-193E0BC1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A8DB36-B446-400E-9C6E-97CA8B43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A0EA47-5EBE-4AEE-97EE-8F27F957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813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6D30BE-F434-4417-BF99-12FBE1EB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EDBB980-54B9-40C1-8879-C4AF19E5E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E515E15-5993-4CFC-B038-2CC9391A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A7F73E1-0761-46EF-AF0B-D1498C2C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D7CA61D-CFBF-46D3-BB8F-B315C5F5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441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D82D29F-6D00-403C-AE91-01C2B9F21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913319D-8D0E-49B7-9C9A-201D2D9A9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DEE1639-0D47-4E20-AEB2-897BA15D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F4F4DB-7F9B-442C-B1E8-41EF6915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7EB080-AAF6-4D4F-B152-FEFA972D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75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82282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91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50BED0-58CF-4BA8-A56D-59F54FFC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E062C91-F22A-4689-BAFB-A7A02F234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BC9ECFF-08B7-458E-BF32-7D98D27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A790DC-67BF-4831-9713-C747BB58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F2881C3-11A3-49D6-ABB4-45145AEC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48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19F2A6-6735-47BF-A767-BDC1C64B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A4C94F6-4EE8-4F3A-8EB8-C373CFC8E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F4DE0F-D9B4-4E52-9A65-FB43907C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E3EA17-B0B0-4C0F-8478-1F40AAF3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D27802-800D-40BA-A6F9-BFE1861D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922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404F56-65F0-4C0F-A003-9286147F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251EB05-85D0-49FA-A570-A911B5A24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10B18F2-9F96-4725-B5C5-B59F4EAF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37961F3-AAAB-4F82-914C-5402C9B0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73DA9A1-4205-48B3-85E0-B9C27EB3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8FDCE7-0E23-4CC3-AAC8-B1D688AF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60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478C9E-FCE2-402C-8DB6-79807A85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85A7CD8-D6CA-48D2-8CAB-5B05B893A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141980E-3249-4BC7-B581-3D61781EB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6074F58-61D0-44A4-9E28-748650C62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D60260E-18FA-4F23-AFD4-F6A038DB6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7173545-EDAE-4856-8F2B-5F04C863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726248C-6E82-4EB3-9992-CAC3DCEE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5A2F2E8-9255-4847-8BAC-3D50BC79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87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0EFE6E-1F2A-4058-A3B4-3338BF57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750A70C-461E-4668-8DCE-3E7EB222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53B3D47-DBD3-428E-A9FD-0B3A42EC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BD2EACB-8D92-4B87-81B5-B9340069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61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92BB12-1E88-4143-8CEF-208D3C24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CCD9B4A-B7C0-454B-AC5C-20FD654E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B61DF6B-B5D9-4AFE-8574-FBFFBCBA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8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3EC5EB-D8D5-4B75-8F8F-3AF8DEFC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0E26B2B-4D07-4C73-868C-65D4D111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F76E2B0-87A4-4F3C-BC1B-FA17ED0C0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320B319-0820-4B84-B129-633FA56E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BE9FB9F-E98D-4721-8967-CCE87B06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2D6E09F-FBE7-461A-A5EE-62B3A0F9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7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7B35FF2-2954-4BB2-9300-99308BCA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6D61687-CB06-4E07-B845-2DB663738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FA0BCB3-08A5-4A0C-83C4-009D00722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3DEDCB8-E5B7-4F6D-AB12-7BC17C3B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4A0BD99-43FC-4458-BB35-1BC02F5E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26E6609-6904-412A-838E-F7756D8C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34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F6341D0-76D6-4E62-9519-ECEE82DC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FCE437A-FA76-456D-8C28-9CA0D9B6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6FEB32-C286-4F0D-A4FA-A7B60BA4D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A3B76-C96E-467F-A2DA-B31F7CA15A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A6DD67-DEC0-4EC0-B8E5-3FF094FB6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79C16E-CC4E-4F18-9FA0-9F9843090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4060-A8CB-4159-9D5F-78D9BA44DB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174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NULL"/><Relationship Id="rId18" Type="http://schemas.openxmlformats.org/officeDocument/2006/relationships/customXml" Target="../ink/ink9.xml"/><Relationship Id="rId3" Type="http://schemas.openxmlformats.org/officeDocument/2006/relationships/image" Target="NULL"/><Relationship Id="rId21" Type="http://schemas.openxmlformats.org/officeDocument/2006/relationships/customXml" Target="../ink/ink11.xml"/><Relationship Id="rId7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5.xml"/><Relationship Id="rId19" Type="http://schemas.openxmlformats.org/officeDocument/2006/relationships/customXml" Target="../ink/ink10.xm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4" Type="http://schemas.openxmlformats.org/officeDocument/2006/relationships/customXml" Target="../ink/ink7.xml"/><Relationship Id="rId22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-TRACK 23.mp3" descr="CD2-TRACK 23.mp3">
            <a:hlinkClick r:id="" action="ppaction://media"/>
            <a:extLst>
              <a:ext uri="{FF2B5EF4-FFF2-40B4-BE49-F238E27FC236}">
                <a16:creationId xmlns:a16="http://schemas.microsoft.com/office/drawing/2014/main" id="{4EA2F4E7-4C13-377B-CB59-D3264451E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41454" y="350322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375C02-3B9F-69AF-2289-D5FB74D33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38" y="350322"/>
            <a:ext cx="6420033" cy="765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DCB80-5785-A93E-440D-58E652F6B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00" y="1281876"/>
            <a:ext cx="9951917" cy="1211943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E505237-C891-150D-C835-D452BD7B80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" y="2660071"/>
            <a:ext cx="12117423" cy="32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-TRACK 23.mp3" descr="CD2-TRACK 23.mp3">
            <a:hlinkClick r:id="" action="ppaction://media"/>
            <a:extLst>
              <a:ext uri="{FF2B5EF4-FFF2-40B4-BE49-F238E27FC236}">
                <a16:creationId xmlns:a16="http://schemas.microsoft.com/office/drawing/2014/main" id="{4EA2F4E7-4C13-377B-CB59-D3264451E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494" y="368082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DCB80-5785-A93E-440D-58E652F6B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00" y="1281876"/>
            <a:ext cx="9951917" cy="1211943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E505237-C891-150D-C835-D452BD7B80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" y="2660071"/>
            <a:ext cx="12117423" cy="3212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AA3DC-781A-AE02-BA09-671C8FB23CD8}"/>
              </a:ext>
            </a:extLst>
          </p:cNvPr>
          <p:cNvSpPr txBox="1"/>
          <p:nvPr/>
        </p:nvSpPr>
        <p:spPr>
          <a:xfrm>
            <a:off x="213756" y="433556"/>
            <a:ext cx="3383747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Listen and check.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B2D69-10FB-F8A8-C528-ED6904AF58BA}"/>
              </a:ext>
            </a:extLst>
          </p:cNvPr>
          <p:cNvSpPr txBox="1"/>
          <p:nvPr/>
        </p:nvSpPr>
        <p:spPr>
          <a:xfrm>
            <a:off x="4181637" y="3602279"/>
            <a:ext cx="11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FA3ED4-6596-3E11-C190-06AB2720B8AA}"/>
              </a:ext>
            </a:extLst>
          </p:cNvPr>
          <p:cNvSpPr txBox="1"/>
          <p:nvPr/>
        </p:nvSpPr>
        <p:spPr>
          <a:xfrm>
            <a:off x="8560129" y="4429496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EFE3F-98B8-BC16-10D6-7C687884B997}"/>
              </a:ext>
            </a:extLst>
          </p:cNvPr>
          <p:cNvSpPr txBox="1"/>
          <p:nvPr/>
        </p:nvSpPr>
        <p:spPr>
          <a:xfrm>
            <a:off x="4181637" y="4929793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FB59A-3D81-ACC8-832E-D90B82B37C60}"/>
              </a:ext>
            </a:extLst>
          </p:cNvPr>
          <p:cNvSpPr txBox="1"/>
          <p:nvPr/>
        </p:nvSpPr>
        <p:spPr>
          <a:xfrm>
            <a:off x="8314644" y="4973994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EEE41-3297-7256-A1FB-DE88C6705C24}"/>
              </a:ext>
            </a:extLst>
          </p:cNvPr>
          <p:cNvSpPr txBox="1"/>
          <p:nvPr/>
        </p:nvSpPr>
        <p:spPr>
          <a:xfrm>
            <a:off x="6261039" y="3602278"/>
            <a:ext cx="11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61D6A-71AD-3965-9722-6436682C35C1}"/>
              </a:ext>
            </a:extLst>
          </p:cNvPr>
          <p:cNvSpPr txBox="1"/>
          <p:nvPr/>
        </p:nvSpPr>
        <p:spPr>
          <a:xfrm>
            <a:off x="2074754" y="4973995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10458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6CA5A-E5E9-161A-E273-B437B94816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05" y="426852"/>
            <a:ext cx="81788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AA5E0A-2A3E-6588-892D-FF7ACB9AB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544" y="1460665"/>
            <a:ext cx="8419498" cy="228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5A7C0B-7D61-7767-6FF5-A7A70EA91C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322" y="4025195"/>
            <a:ext cx="4037610" cy="17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5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98C139-B73C-260E-B5DB-FA704EDD7677}"/>
              </a:ext>
            </a:extLst>
          </p:cNvPr>
          <p:cNvSpPr txBox="1"/>
          <p:nvPr/>
        </p:nvSpPr>
        <p:spPr>
          <a:xfrm>
            <a:off x="1246909" y="1591294"/>
            <a:ext cx="10532948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students individually look at the mixed up letters.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76737-290F-1B11-7D98-5B0134444834}"/>
              </a:ext>
            </a:extLst>
          </p:cNvPr>
          <p:cNvSpPr txBox="1"/>
          <p:nvPr/>
        </p:nvSpPr>
        <p:spPr>
          <a:xfrm>
            <a:off x="1246909" y="3105834"/>
            <a:ext cx="10318659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students write the words in the spaces provided.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78175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8240C6-636A-057A-FC88-7EDD5D4A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920" r="-1607"/>
          <a:stretch/>
        </p:blipFill>
        <p:spPr>
          <a:xfrm>
            <a:off x="0" y="320634"/>
            <a:ext cx="12387505" cy="6080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F6236-840E-BE72-9785-37E97F2CB12F}"/>
              </a:ext>
            </a:extLst>
          </p:cNvPr>
          <p:cNvSpPr txBox="1"/>
          <p:nvPr/>
        </p:nvSpPr>
        <p:spPr>
          <a:xfrm>
            <a:off x="8835242" y="1235034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ruler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58D1C-118F-A89A-A317-E0407A2EE609}"/>
              </a:ext>
            </a:extLst>
          </p:cNvPr>
          <p:cNvSpPr txBox="1"/>
          <p:nvPr/>
        </p:nvSpPr>
        <p:spPr>
          <a:xfrm>
            <a:off x="8835242" y="3006774"/>
            <a:ext cx="2189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notebook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47AB2-8844-83FD-E293-6F7E2474D933}"/>
              </a:ext>
            </a:extLst>
          </p:cNvPr>
          <p:cNvSpPr txBox="1"/>
          <p:nvPr/>
        </p:nvSpPr>
        <p:spPr>
          <a:xfrm>
            <a:off x="8891228" y="4915080"/>
            <a:ext cx="1488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eraser</a:t>
            </a:r>
          </a:p>
        </p:txBody>
      </p:sp>
    </p:spTree>
    <p:extLst>
      <p:ext uri="{BB962C8B-B14F-4D97-AF65-F5344CB8AC3E}">
        <p14:creationId xmlns:p14="http://schemas.microsoft.com/office/powerpoint/2010/main" val="32910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189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678355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asking who owns different school supplies, asking what subjects people like, and talking about their school timetables. 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9DA345C-38B8-2064-CC99-16FB9EB88284}"/>
              </a:ext>
            </a:extLst>
          </p:cNvPr>
          <p:cNvSpPr/>
          <p:nvPr/>
        </p:nvSpPr>
        <p:spPr>
          <a:xfrm>
            <a:off x="1183790" y="433749"/>
            <a:ext cx="2354214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3ED1A-650F-D89E-BC44-57ADDC006CC5}"/>
              </a:ext>
            </a:extLst>
          </p:cNvPr>
          <p:cNvSpPr/>
          <p:nvPr/>
        </p:nvSpPr>
        <p:spPr>
          <a:xfrm>
            <a:off x="2063457" y="1595735"/>
            <a:ext cx="53960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hangman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D6F817-58C8-9904-1A8B-92DA8950A698}"/>
              </a:ext>
            </a:extLst>
          </p:cNvPr>
          <p:cNvSpPr/>
          <p:nvPr/>
        </p:nvSpPr>
        <p:spPr>
          <a:xfrm>
            <a:off x="9337711" y="1595735"/>
            <a:ext cx="790832" cy="6301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DF2C33-AD40-110A-7FD0-219E5D965A85}"/>
              </a:ext>
            </a:extLst>
          </p:cNvPr>
          <p:cNvCxnSpPr/>
          <p:nvPr/>
        </p:nvCxnSpPr>
        <p:spPr>
          <a:xfrm>
            <a:off x="8328454" y="1000897"/>
            <a:ext cx="0" cy="38923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F65429-6CE4-6432-3CEB-9280D811F241}"/>
              </a:ext>
            </a:extLst>
          </p:cNvPr>
          <p:cNvCxnSpPr>
            <a:cxnSpLocks/>
          </p:cNvCxnSpPr>
          <p:nvPr/>
        </p:nvCxnSpPr>
        <p:spPr>
          <a:xfrm>
            <a:off x="8355226" y="1005016"/>
            <a:ext cx="25660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3FBCC5-6E31-7CE9-D592-77071EECA9F6}"/>
                  </a:ext>
                </a:extLst>
              </p14:cNvPr>
              <p14:cNvContentPartPr/>
              <p14:nvPr/>
            </p14:nvContentPartPr>
            <p14:xfrm>
              <a:off x="9635069" y="1038114"/>
              <a:ext cx="51840" cy="58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3FBCC5-6E31-7CE9-D592-77071EECA9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6429" y="1029114"/>
                <a:ext cx="69480" cy="60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2991929-4150-415C-92F7-C645415C071C}"/>
              </a:ext>
            </a:extLst>
          </p:cNvPr>
          <p:cNvGrpSpPr/>
          <p:nvPr/>
        </p:nvGrpSpPr>
        <p:grpSpPr>
          <a:xfrm>
            <a:off x="8838749" y="2273274"/>
            <a:ext cx="1916640" cy="1346040"/>
            <a:chOff x="8838749" y="2273274"/>
            <a:chExt cx="1916640" cy="13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13416A-D87C-85E6-D17D-08F9101BDB28}"/>
                    </a:ext>
                  </a:extLst>
                </p14:cNvPr>
                <p14:cNvContentPartPr/>
                <p14:nvPr/>
              </p14:nvContentPartPr>
              <p14:xfrm>
                <a:off x="9750629" y="2273274"/>
                <a:ext cx="76680" cy="101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713416A-D87C-85E6-D17D-08F9101BDB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41629" y="2264274"/>
                  <a:ext cx="94320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17C63E-5F8C-64CE-B409-E8B22677F410}"/>
                    </a:ext>
                  </a:extLst>
                </p14:cNvPr>
                <p14:cNvContentPartPr/>
                <p14:nvPr/>
              </p14:nvContentPartPr>
              <p14:xfrm>
                <a:off x="8838749" y="3288114"/>
                <a:ext cx="988920" cy="297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17C63E-5F8C-64CE-B409-E8B22677F4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29749" y="3279474"/>
                  <a:ext cx="1006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6C8B13-631D-9020-5EC8-ECEBA3751C79}"/>
                    </a:ext>
                  </a:extLst>
                </p14:cNvPr>
                <p14:cNvContentPartPr/>
                <p14:nvPr/>
              </p14:nvContentPartPr>
              <p14:xfrm>
                <a:off x="9867269" y="3306834"/>
                <a:ext cx="888120" cy="312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6C8B13-631D-9020-5EC8-ECEBA3751C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58629" y="3297834"/>
                  <a:ext cx="90576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DE9831-7F2D-00E3-FA59-D4E97BE840B7}"/>
              </a:ext>
            </a:extLst>
          </p:cNvPr>
          <p:cNvGrpSpPr/>
          <p:nvPr/>
        </p:nvGrpSpPr>
        <p:grpSpPr>
          <a:xfrm>
            <a:off x="9048269" y="2491074"/>
            <a:ext cx="1228320" cy="312840"/>
            <a:chOff x="9048269" y="2491074"/>
            <a:chExt cx="122832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9B7C0A-E608-66DD-82B6-A2A8C700E5EA}"/>
                    </a:ext>
                  </a:extLst>
                </p14:cNvPr>
                <p14:cNvContentPartPr/>
                <p14:nvPr/>
              </p14:nvContentPartPr>
              <p14:xfrm>
                <a:off x="9803549" y="2513754"/>
                <a:ext cx="473040" cy="3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9B7C0A-E608-66DD-82B6-A2A8C700E5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94909" y="2505114"/>
                  <a:ext cx="490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4A94AC-4A73-445B-8854-DC020CCE7335}"/>
                    </a:ext>
                  </a:extLst>
                </p14:cNvPr>
                <p14:cNvContentPartPr/>
                <p14:nvPr/>
              </p14:nvContentPartPr>
              <p14:xfrm>
                <a:off x="9048269" y="2491074"/>
                <a:ext cx="648000" cy="312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4A94AC-4A73-445B-8854-DC020CCE73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39269" y="2482434"/>
                  <a:ext cx="66564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1B371E4-C522-DC7C-0C3E-5A15D2D0D3FC}"/>
              </a:ext>
            </a:extLst>
          </p:cNvPr>
          <p:cNvGrpSpPr/>
          <p:nvPr/>
        </p:nvGrpSpPr>
        <p:grpSpPr>
          <a:xfrm>
            <a:off x="9512309" y="1772154"/>
            <a:ext cx="476640" cy="363240"/>
            <a:chOff x="9512309" y="1772154"/>
            <a:chExt cx="4766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73CA0F-26D2-2D31-E38F-D28FB7523C2B}"/>
                    </a:ext>
                  </a:extLst>
                </p14:cNvPr>
                <p14:cNvContentPartPr/>
                <p14:nvPr/>
              </p14:nvContentPartPr>
              <p14:xfrm>
                <a:off x="9512309" y="1960074"/>
                <a:ext cx="476640" cy="175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73CA0F-26D2-2D31-E38F-D28FB7523C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03309" y="1951434"/>
                  <a:ext cx="494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8DC969-4DA4-E219-9324-4B0194083092}"/>
                    </a:ext>
                  </a:extLst>
                </p14:cNvPr>
                <p14:cNvContentPartPr/>
                <p14:nvPr/>
              </p14:nvContentPartPr>
              <p14:xfrm>
                <a:off x="9572789" y="180059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8DC969-4DA4-E219-9324-4B01940830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64149" y="17915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93A638-4DB7-6C92-25E8-0BF2E22262E2}"/>
                    </a:ext>
                  </a:extLst>
                </p14:cNvPr>
                <p14:cNvContentPartPr/>
                <p14:nvPr/>
              </p14:nvContentPartPr>
              <p14:xfrm>
                <a:off x="9572789" y="1800594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93A638-4DB7-6C92-25E8-0BF2E22262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64149" y="17915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AB5E5B-4BDD-A202-11C7-4FC45EE67370}"/>
                    </a:ext>
                  </a:extLst>
                </p14:cNvPr>
                <p14:cNvContentPartPr/>
                <p14:nvPr/>
              </p14:nvContentPartPr>
              <p14:xfrm>
                <a:off x="9572789" y="1789794"/>
                <a:ext cx="51120" cy="3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AB5E5B-4BDD-A202-11C7-4FC45EE673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64149" y="1780794"/>
                  <a:ext cx="68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EB4E28-BAAC-DE0F-819D-46B8A992578D}"/>
                    </a:ext>
                  </a:extLst>
                </p14:cNvPr>
                <p14:cNvContentPartPr/>
                <p14:nvPr/>
              </p14:nvContentPartPr>
              <p14:xfrm>
                <a:off x="9896429" y="1772154"/>
                <a:ext cx="78120" cy="6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EB4E28-BAAC-DE0F-819D-46B8A992578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87429" y="1763154"/>
                  <a:ext cx="95760" cy="8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9DA345C-38B8-2064-CC99-16FB9EB88284}"/>
              </a:ext>
            </a:extLst>
          </p:cNvPr>
          <p:cNvSpPr/>
          <p:nvPr/>
        </p:nvSpPr>
        <p:spPr>
          <a:xfrm>
            <a:off x="1183790" y="433749"/>
            <a:ext cx="2906296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How to play..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3ED1A-650F-D89E-BC44-57ADDC006CC5}"/>
              </a:ext>
            </a:extLst>
          </p:cNvPr>
          <p:cNvSpPr/>
          <p:nvPr/>
        </p:nvSpPr>
        <p:spPr>
          <a:xfrm>
            <a:off x="5226787" y="261206"/>
            <a:ext cx="53960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hangman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264D7-3667-5741-572A-669D18632C0D}"/>
              </a:ext>
            </a:extLst>
          </p:cNvPr>
          <p:cNvSpPr txBox="1"/>
          <p:nvPr/>
        </p:nvSpPr>
        <p:spPr>
          <a:xfrm>
            <a:off x="444843" y="1461535"/>
            <a:ext cx="111993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F434A"/>
                </a:solidFill>
                <a:effectLst/>
                <a:latin typeface="+mj-lt"/>
              </a:rPr>
              <a:t> Think of a word and write the </a:t>
            </a:r>
            <a:r>
              <a:rPr lang="en-US" sz="3600" dirty="0">
                <a:solidFill>
                  <a:srgbClr val="3F434A"/>
                </a:solidFill>
                <a:latin typeface="+mj-lt"/>
              </a:rPr>
              <a:t>dashes </a:t>
            </a:r>
            <a:r>
              <a:rPr lang="en-US" sz="3600" b="0" i="0" dirty="0">
                <a:solidFill>
                  <a:srgbClr val="3F434A"/>
                </a:solidFill>
                <a:effectLst/>
                <a:latin typeface="+mj-lt"/>
              </a:rPr>
              <a:t>on the board to show how many letters there are.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F434A"/>
                </a:solidFill>
                <a:effectLst/>
                <a:latin typeface="+mj-lt"/>
              </a:rPr>
              <a:t> Ask students to suggest a letter. If it appears in the word, write it in all of the correct spaces. If the letter does not appear, write it off to the side and begin drawing the image of a hanging man.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F434A"/>
                </a:solidFill>
                <a:effectLst/>
                <a:latin typeface="+mj-lt"/>
              </a:rPr>
              <a:t> Continue until the students guess the word correctly (they win).</a:t>
            </a:r>
          </a:p>
        </p:txBody>
      </p:sp>
    </p:spTree>
    <p:extLst>
      <p:ext uri="{BB962C8B-B14F-4D97-AF65-F5344CB8AC3E}">
        <p14:creationId xmlns:p14="http://schemas.microsoft.com/office/powerpoint/2010/main" val="331295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D71D3-C04F-5DB4-2440-4A1EAAA79EC2}"/>
                  </a:ext>
                </a:extLst>
              </p14:cNvPr>
              <p14:cNvContentPartPr/>
              <p14:nvPr/>
            </p14:nvContentPartPr>
            <p14:xfrm>
              <a:off x="218549" y="21479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D71D3-C04F-5DB4-2440-4A1EAAA79E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909" y="2057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4DCB80-5785-A93E-440D-58E652F6B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00" y="1281876"/>
            <a:ext cx="9951917" cy="1211943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E505237-C891-150D-C835-D452BD7B8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" y="2660071"/>
            <a:ext cx="12117423" cy="3212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1DC82A-87F0-4735-0B7F-F89DDC3A7378}"/>
              </a:ext>
            </a:extLst>
          </p:cNvPr>
          <p:cNvSpPr txBox="1"/>
          <p:nvPr/>
        </p:nvSpPr>
        <p:spPr>
          <a:xfrm>
            <a:off x="225632" y="457417"/>
            <a:ext cx="9852954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Look at the table and call out the days and subjects.</a:t>
            </a:r>
          </a:p>
        </p:txBody>
      </p:sp>
    </p:spTree>
    <p:extLst>
      <p:ext uri="{BB962C8B-B14F-4D97-AF65-F5344CB8AC3E}">
        <p14:creationId xmlns:p14="http://schemas.microsoft.com/office/powerpoint/2010/main" val="2611400129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</Words>
  <Application>Microsoft Office PowerPoint</Application>
  <PresentationFormat>Màn hình rộng</PresentationFormat>
  <Paragraphs>36</Paragraphs>
  <Slides>15</Slides>
  <Notes>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2022-12-19T10:40:46Z</dcterms:created>
  <dcterms:modified xsi:type="dcterms:W3CDTF">2022-12-19T10:42:34Z</dcterms:modified>
</cp:coreProperties>
</file>