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0" r:id="rId2"/>
    <p:sldId id="351" r:id="rId3"/>
    <p:sldId id="392" r:id="rId4"/>
    <p:sldId id="292" r:id="rId5"/>
    <p:sldId id="256" r:id="rId6"/>
    <p:sldId id="257" r:id="rId7"/>
    <p:sldId id="258" r:id="rId8"/>
    <p:sldId id="259" r:id="rId9"/>
    <p:sldId id="261" r:id="rId10"/>
    <p:sldId id="262" r:id="rId11"/>
    <p:sldId id="266" r:id="rId12"/>
    <p:sldId id="267" r:id="rId13"/>
    <p:sldId id="263" r:id="rId14"/>
    <p:sldId id="274" r:id="rId15"/>
    <p:sldId id="275" r:id="rId16"/>
    <p:sldId id="264" r:id="rId17"/>
    <p:sldId id="276" r:id="rId18"/>
    <p:sldId id="277" r:id="rId19"/>
    <p:sldId id="265" r:id="rId20"/>
    <p:sldId id="278" r:id="rId21"/>
    <p:sldId id="279" r:id="rId2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>
      <p:cViewPr varScale="1">
        <p:scale>
          <a:sx n="47" d="100"/>
          <a:sy n="47" d="100"/>
        </p:scale>
        <p:origin x="5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1E11320-1C9A-4820-AF19-B5363B0ADD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D2AB9674-5452-4449-925E-0477E6213F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AB27D3D-8950-4465-8F14-F316A032E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2DE0E-64DC-4842-BFB0-DFE9331C4F26}" type="datetimeFigureOut">
              <a:rPr lang="vi-VN" smtClean="0"/>
              <a:t>19/12/2022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E57AB8E-93FC-4D47-A4FF-0A1A9CFD9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81C1C6E-574D-4C57-988E-E54097DB8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5559-1FCD-45C2-A0C8-00CED79869E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49100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2A95F3F-66FE-470D-9118-6D1A78904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8C8F6AF8-2EFE-4BDE-B168-1F3D1F328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DCEE479-824F-41D9-98B4-B37D86E5A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2DE0E-64DC-4842-BFB0-DFE9331C4F26}" type="datetimeFigureOut">
              <a:rPr lang="vi-VN" smtClean="0"/>
              <a:t>19/12/2022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91D7EB8-24F4-497C-A881-30F627D58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A670A28-3067-4869-B486-A61E6E125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5559-1FCD-45C2-A0C8-00CED79869E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31773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14759576-9076-4979-B772-B863C81038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3A7E7843-5D6C-46A0-8A62-1894F00C81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D235861-523D-456A-A41C-6368A945C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2DE0E-64DC-4842-BFB0-DFE9331C4F26}" type="datetimeFigureOut">
              <a:rPr lang="vi-VN" smtClean="0"/>
              <a:t>19/12/2022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D8D174C-F020-41F9-8E49-93A135931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678404B-9B1E-4953-AAD0-3565F8221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5559-1FCD-45C2-A0C8-00CED79869E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60046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0367542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198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548B4FE-11D6-4DDA-8B96-9B43159B5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C9B6AFC-BC18-4A13-9FD0-412E914CAA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32275B5-2EEE-4809-9A3D-4EC21D624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2DE0E-64DC-4842-BFB0-DFE9331C4F26}" type="datetimeFigureOut">
              <a:rPr lang="vi-VN" smtClean="0"/>
              <a:t>19/12/2022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A9D442C-16D9-43CF-B2CE-D417E42D3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999B81E-3797-4EE8-840F-A548435B3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5559-1FCD-45C2-A0C8-00CED79869E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78677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04EAC5A-8C7F-4A50-83FE-43A91312B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E04E0F30-CB15-4738-85B1-1D2E85B0A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E8F40EA-A32D-4F1F-B381-82216CD13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2DE0E-64DC-4842-BFB0-DFE9331C4F26}" type="datetimeFigureOut">
              <a:rPr lang="vi-VN" smtClean="0"/>
              <a:t>19/12/2022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BA86791-B2C2-466F-9D0B-0BDA22363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61FE2FC-4796-45C5-B8B1-FC93E0BE8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5559-1FCD-45C2-A0C8-00CED79869E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06264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D5DE89A-FA12-4B3A-A119-4CE167350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0AE5225B-800B-4B7E-8403-39863B48E9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E61B2CB5-E62A-4063-95C1-ED69FBA3BE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7F6FA8B5-3D3D-4EE4-A79D-BFA16B45F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2DE0E-64DC-4842-BFB0-DFE9331C4F26}" type="datetimeFigureOut">
              <a:rPr lang="vi-VN" smtClean="0"/>
              <a:t>19/12/2022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18B4269C-04FC-4C3B-95B0-1CFEBFDD0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713D16A-C8D6-48E8-86C1-337EC49B6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5559-1FCD-45C2-A0C8-00CED79869E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85712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B41041A-FF75-4D18-AD54-D507C59B5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3A4DF47-D6BB-4B4A-80FB-65104B79B9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F809C73C-8DBC-443C-B5BF-0B17F25098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B41D7DFF-C968-4299-BAA9-B965AB295E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3600D52D-DE7B-41EC-AE4E-6E3D6D579E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81C4A410-BE37-45DC-BB9D-1ACAE631A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2DE0E-64DC-4842-BFB0-DFE9331C4F26}" type="datetimeFigureOut">
              <a:rPr lang="vi-VN" smtClean="0"/>
              <a:t>19/12/2022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972FA4B2-DEFC-486B-9066-FD85FC22F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016487BB-85A2-4EDC-95FB-2E610DA5C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5559-1FCD-45C2-A0C8-00CED79869E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69751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7020A4E-4FA5-4C49-B8E3-48AAE2188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259954D6-533C-42F2-94B0-8B2C7A5AC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2DE0E-64DC-4842-BFB0-DFE9331C4F26}" type="datetimeFigureOut">
              <a:rPr lang="vi-VN" smtClean="0"/>
              <a:t>19/12/2022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C9BFA43C-4084-4EB3-9321-C4C90FDCB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70505B50-967D-4DE6-A8FC-66DC9ACAF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5559-1FCD-45C2-A0C8-00CED79869E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22709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C6D063DC-1E80-4E29-9096-21A21C32F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2DE0E-64DC-4842-BFB0-DFE9331C4F26}" type="datetimeFigureOut">
              <a:rPr lang="vi-VN" smtClean="0"/>
              <a:t>19/12/2022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BE656624-4CEB-4BF8-B283-F89075E3F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6AE3DBA1-B2FD-473C-B296-50BF4B0CD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5559-1FCD-45C2-A0C8-00CED79869E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1622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6D63C21-B542-47AA-8E5F-14CEB6AF1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D048682-39B1-49DE-B383-108228E5C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DED6D6C1-555A-4306-998B-6AFDDBCC35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46860082-335D-4488-B8D1-9A8745A3C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2DE0E-64DC-4842-BFB0-DFE9331C4F26}" type="datetimeFigureOut">
              <a:rPr lang="vi-VN" smtClean="0"/>
              <a:t>19/12/2022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DC977E2-9E02-4357-8BEE-BFE133487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A8D1320-AD83-4482-BD8B-7D395C56B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5559-1FCD-45C2-A0C8-00CED79869E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14060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DAF36C4-32D8-44A3-94A3-9210EB7AD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F25909F4-E9B9-4D72-B2AE-170B384750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6BF20345-27D2-48F0-8F1D-AFD4EAD0ED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0738C9C6-18DF-4E04-BEC1-4807BD1EC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2DE0E-64DC-4842-BFB0-DFE9331C4F26}" type="datetimeFigureOut">
              <a:rPr lang="vi-VN" smtClean="0"/>
              <a:t>19/12/2022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A7F6D7C8-4B08-4653-BB55-1CB8C94F2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9FF1EE9-FE21-4031-B2C9-7C6F3975F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75559-1FCD-45C2-A0C8-00CED79869E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90887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BCAF98A6-5707-45DD-8394-1C00E22D8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DD78FC62-E3DB-4887-AFF6-2D987728CA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C7E8D1C-1B93-4F11-9FE6-2AF88ED3E3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2DE0E-64DC-4842-BFB0-DFE9331C4F26}" type="datetimeFigureOut">
              <a:rPr lang="vi-VN" smtClean="0"/>
              <a:t>19/12/2022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C7E4D5BD-3D58-4648-8696-FF3F207F06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A24F697-709F-4A57-B780-A37F625040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75559-1FCD-45C2-A0C8-00CED79869E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5852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7.png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microsoft.com/office/2007/relationships/hdphoto" Target="../media/hdphoto6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8.wdp"/><Relationship Id="rId5" Type="http://schemas.openxmlformats.org/officeDocument/2006/relationships/image" Target="../media/image5.png"/><Relationship Id="rId4" Type="http://schemas.microsoft.com/office/2007/relationships/hdphoto" Target="../media/hdphoto7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microsoft.com/office/2007/relationships/hdphoto" Target="../media/hdphoto9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freepngimg.com/png/22390-chocolate-splash-free-download" TargetMode="External"/><Relationship Id="rId5" Type="http://schemas.openxmlformats.org/officeDocument/2006/relationships/image" Target="../media/image10.png"/><Relationship Id="rId4" Type="http://schemas.microsoft.com/office/2007/relationships/hdphoto" Target="../media/hdphoto10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microsoft.com/office/2007/relationships/hdphoto" Target="../media/hdphoto11.wd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3.wdp"/><Relationship Id="rId5" Type="http://schemas.openxmlformats.org/officeDocument/2006/relationships/image" Target="../media/image7.png"/><Relationship Id="rId4" Type="http://schemas.microsoft.com/office/2007/relationships/hdphoto" Target="../media/hdphoto1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microsoft.com/office/2007/relationships/hdphoto" Target="../media/hdphoto14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2.wav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9333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862918" y="2323650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3: School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4.2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48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491FAD3-9E9D-E616-81A6-A1C41E966E36}"/>
              </a:ext>
            </a:extLst>
          </p:cNvPr>
          <p:cNvSpPr/>
          <p:nvPr/>
        </p:nvSpPr>
        <p:spPr>
          <a:xfrm>
            <a:off x="2462962" y="817901"/>
            <a:ext cx="774109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Telepathy Game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AC20C8-B727-BF16-CACE-47C0DEF01F28}"/>
              </a:ext>
            </a:extLst>
          </p:cNvPr>
          <p:cNvSpPr txBox="1"/>
          <p:nvPr/>
        </p:nvSpPr>
        <p:spPr>
          <a:xfrm>
            <a:off x="4607626" y="2778826"/>
            <a:ext cx="2446317" cy="315471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VN" sz="199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2  </a:t>
            </a:r>
          </a:p>
        </p:txBody>
      </p:sp>
    </p:spTree>
    <p:extLst>
      <p:ext uri="{BB962C8B-B14F-4D97-AF65-F5344CB8AC3E}">
        <p14:creationId xmlns:p14="http://schemas.microsoft.com/office/powerpoint/2010/main" val="1567410158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33600" y="65277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Blue and yellow make…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81201" y="2362201"/>
            <a:ext cx="3497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orange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29401" y="2362201"/>
            <a:ext cx="3497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green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7F2BA0F6-42FF-6BFD-37A8-988C894989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6600" y="3410197"/>
            <a:ext cx="2514600" cy="2438399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FC2E612B-09B6-BF29-55C7-BB93B790E7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5268" y="3008531"/>
            <a:ext cx="3092532" cy="286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64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7" name="arrow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35380" y="1524001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prstClr val="black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GREEN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2B9877A-BA19-6F73-1254-59C0FF893D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7562" y="2293442"/>
            <a:ext cx="3826240" cy="371029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81CE63-6131-AD13-0AEB-B79D57B9F012}"/>
              </a:ext>
            </a:extLst>
          </p:cNvPr>
          <p:cNvSpPr txBox="1"/>
          <p:nvPr/>
        </p:nvSpPr>
        <p:spPr>
          <a:xfrm>
            <a:off x="4586990" y="584616"/>
            <a:ext cx="3125151" cy="646331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V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answer is…</a:t>
            </a:r>
          </a:p>
        </p:txBody>
      </p:sp>
    </p:spTree>
    <p:extLst>
      <p:ext uri="{BB962C8B-B14F-4D97-AF65-F5344CB8AC3E}">
        <p14:creationId xmlns:p14="http://schemas.microsoft.com/office/powerpoint/2010/main" val="252408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ACBC594-AD19-2CB6-1BD0-19A763A7A0B9}"/>
              </a:ext>
            </a:extLst>
          </p:cNvPr>
          <p:cNvSpPr/>
          <p:nvPr/>
        </p:nvSpPr>
        <p:spPr>
          <a:xfrm>
            <a:off x="2462962" y="817901"/>
            <a:ext cx="774109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Telepathy Game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8170E6-6A83-D6D1-D4B4-865BD7677298}"/>
              </a:ext>
            </a:extLst>
          </p:cNvPr>
          <p:cNvSpPr txBox="1"/>
          <p:nvPr/>
        </p:nvSpPr>
        <p:spPr>
          <a:xfrm>
            <a:off x="4607626" y="2778826"/>
            <a:ext cx="2446317" cy="315471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VN" sz="199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3  </a:t>
            </a:r>
          </a:p>
        </p:txBody>
      </p:sp>
    </p:spTree>
    <p:extLst>
      <p:ext uri="{BB962C8B-B14F-4D97-AF65-F5344CB8AC3E}">
        <p14:creationId xmlns:p14="http://schemas.microsoft.com/office/powerpoint/2010/main" val="4179045430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33600" y="65277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Blue and red make…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81201" y="2362201"/>
            <a:ext cx="3497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purple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29401" y="2362201"/>
            <a:ext cx="3497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pink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2C0559A9-6E07-3513-A871-189A691091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601" y="2923728"/>
            <a:ext cx="3048001" cy="2822980"/>
          </a:xfrm>
          <a:prstGeom prst="rect">
            <a:avLst/>
          </a:prstGeom>
        </p:spPr>
      </p:pic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21F4D32B-4E8F-017A-7387-EB1A6B29CB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0" y="2983607"/>
            <a:ext cx="3048000" cy="282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88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7" name="arrow.wav"/>
          </p:stSnd>
        </p:sndAc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35380" y="1524001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prstClr val="black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PURPLE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830A162D-A42C-EF58-5BCF-D22D1E2877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9751" y="2284534"/>
            <a:ext cx="4114800" cy="38110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2200C6-70ED-DD45-C899-28005E949FA1}"/>
              </a:ext>
            </a:extLst>
          </p:cNvPr>
          <p:cNvSpPr txBox="1"/>
          <p:nvPr/>
        </p:nvSpPr>
        <p:spPr>
          <a:xfrm>
            <a:off x="4586990" y="584616"/>
            <a:ext cx="3125151" cy="646331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V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answer is…</a:t>
            </a:r>
          </a:p>
        </p:txBody>
      </p:sp>
    </p:spTree>
    <p:extLst>
      <p:ext uri="{BB962C8B-B14F-4D97-AF65-F5344CB8AC3E}">
        <p14:creationId xmlns:p14="http://schemas.microsoft.com/office/powerpoint/2010/main" val="166224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35E52E8-4003-B944-8202-1F2EE821EC97}"/>
              </a:ext>
            </a:extLst>
          </p:cNvPr>
          <p:cNvSpPr/>
          <p:nvPr/>
        </p:nvSpPr>
        <p:spPr>
          <a:xfrm>
            <a:off x="2462962" y="817901"/>
            <a:ext cx="774109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Telepathy Game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45155A-9E51-8701-0A9D-6D71486CEC97}"/>
              </a:ext>
            </a:extLst>
          </p:cNvPr>
          <p:cNvSpPr txBox="1"/>
          <p:nvPr/>
        </p:nvSpPr>
        <p:spPr>
          <a:xfrm>
            <a:off x="4607626" y="2778826"/>
            <a:ext cx="2446317" cy="315471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VN" sz="199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4  </a:t>
            </a:r>
          </a:p>
        </p:txBody>
      </p:sp>
    </p:spTree>
    <p:extLst>
      <p:ext uri="{BB962C8B-B14F-4D97-AF65-F5344CB8AC3E}">
        <p14:creationId xmlns:p14="http://schemas.microsoft.com/office/powerpoint/2010/main" val="556382553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33600" y="65277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Black and white make….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81201" y="2362201"/>
            <a:ext cx="3497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brown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29401" y="2362201"/>
            <a:ext cx="3497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gray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D9AF8863-7462-40CB-F5EF-600AE746D82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3704" y="3124200"/>
            <a:ext cx="2767496" cy="2563184"/>
          </a:xfrm>
          <a:prstGeom prst="rect">
            <a:avLst/>
          </a:prstGeom>
        </p:spPr>
      </p:pic>
      <p:pic>
        <p:nvPicPr>
          <p:cNvPr id="5" name="Picture 4" descr="A picture containing tool&#10;&#10;Description automatically generated">
            <a:extLst>
              <a:ext uri="{FF2B5EF4-FFF2-40B4-BE49-F238E27FC236}">
                <a16:creationId xmlns:a16="http://schemas.microsoft.com/office/drawing/2014/main" id="{6DEC507B-38A3-BD5A-032A-974CB37798B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2590801" y="3097482"/>
            <a:ext cx="2325469" cy="232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337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7" name="arrow.wav"/>
          </p:stSnd>
        </p:sndAc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35380" y="1524001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prstClr val="black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GRAY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4A2A4B74-2BE0-0CD6-1C52-97D747919B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8043" y="2048656"/>
            <a:ext cx="4362137" cy="4040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C2FB0A-4DCD-4023-6202-395A8581506B}"/>
              </a:ext>
            </a:extLst>
          </p:cNvPr>
          <p:cNvSpPr txBox="1"/>
          <p:nvPr/>
        </p:nvSpPr>
        <p:spPr>
          <a:xfrm>
            <a:off x="4586990" y="584616"/>
            <a:ext cx="3125151" cy="646331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V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answer is…</a:t>
            </a:r>
          </a:p>
        </p:txBody>
      </p:sp>
    </p:spTree>
    <p:extLst>
      <p:ext uri="{BB962C8B-B14F-4D97-AF65-F5344CB8AC3E}">
        <p14:creationId xmlns:p14="http://schemas.microsoft.com/office/powerpoint/2010/main" val="272301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1973A61-1DBC-867C-56CB-CBDBF5571640}"/>
              </a:ext>
            </a:extLst>
          </p:cNvPr>
          <p:cNvSpPr/>
          <p:nvPr/>
        </p:nvSpPr>
        <p:spPr>
          <a:xfrm>
            <a:off x="2462962" y="817901"/>
            <a:ext cx="774109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Telepathy Game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7F622D0-D7A2-03C5-04EB-F635015242DB}"/>
              </a:ext>
            </a:extLst>
          </p:cNvPr>
          <p:cNvSpPr txBox="1"/>
          <p:nvPr/>
        </p:nvSpPr>
        <p:spPr>
          <a:xfrm>
            <a:off x="4607626" y="2778826"/>
            <a:ext cx="2446317" cy="315471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VN" sz="199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5  </a:t>
            </a:r>
          </a:p>
        </p:txBody>
      </p:sp>
    </p:spTree>
    <p:extLst>
      <p:ext uri="{BB962C8B-B14F-4D97-AF65-F5344CB8AC3E}">
        <p14:creationId xmlns:p14="http://schemas.microsoft.com/office/powerpoint/2010/main" val="1193187879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Reading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Listening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3676" y="480185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959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33600" y="65277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Red and yellow make….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81201" y="2362201"/>
            <a:ext cx="3497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orange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29401" y="2362201"/>
            <a:ext cx="3497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purple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03DB07-CF60-B340-991B-338B6C9E11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4062" y="3195331"/>
            <a:ext cx="2879538" cy="2666955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14762578-1FB4-D95A-1481-9A28D1B1C2B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8401" y="3195331"/>
            <a:ext cx="2766342" cy="2562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29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7" name="arrow.wav"/>
          </p:stSnd>
        </p:sndAc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35380" y="1524001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prstClr val="black"/>
                </a:solidFill>
                <a:latin typeface="Poppins SemiBold" panose="00000700000000000000" pitchFamily="2" charset="0"/>
                <a:cs typeface="Poppins SemiBold" panose="00000700000000000000" pitchFamily="2" charset="0"/>
              </a:rPr>
              <a:t>ORANGE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774ADB6D-D4C6-7C68-4802-A073577CB3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5380" y="2253736"/>
            <a:ext cx="4182076" cy="38733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93F7F72-B557-3D8D-CBDC-9ACCD40E6D8B}"/>
              </a:ext>
            </a:extLst>
          </p:cNvPr>
          <p:cNvSpPr txBox="1"/>
          <p:nvPr/>
        </p:nvSpPr>
        <p:spPr>
          <a:xfrm>
            <a:off x="4586990" y="584616"/>
            <a:ext cx="3125151" cy="646331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V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answer is…</a:t>
            </a:r>
          </a:p>
        </p:txBody>
      </p:sp>
    </p:spTree>
    <p:extLst>
      <p:ext uri="{BB962C8B-B14F-4D97-AF65-F5344CB8AC3E}">
        <p14:creationId xmlns:p14="http://schemas.microsoft.com/office/powerpoint/2010/main" val="6407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</a:t>
            </a:r>
            <a:r>
              <a:rPr lang="en-US" sz="3600" u="sng" dirty="0">
                <a:solidFill>
                  <a:srgbClr val="FF0000"/>
                </a:solidFill>
              </a:rPr>
              <a:t>understand a paragraph about color making</a:t>
            </a:r>
            <a:r>
              <a:rPr lang="en-US" sz="3600" dirty="0">
                <a:solidFill>
                  <a:srgbClr val="FF0000"/>
                </a:solidFill>
              </a:rPr>
              <a:t> and </a:t>
            </a:r>
            <a:r>
              <a:rPr lang="en-US" sz="3600" u="sng" dirty="0">
                <a:solidFill>
                  <a:srgbClr val="FF0000"/>
                </a:solidFill>
              </a:rPr>
              <a:t>know how to make some new colors from certain ones</a:t>
            </a:r>
            <a:r>
              <a:rPr lang="en-US" sz="3600" dirty="0">
                <a:solidFill>
                  <a:srgbClr val="FF0000"/>
                </a:solidFill>
              </a:rPr>
              <a:t>.</a:t>
            </a:r>
            <a:endParaRPr lang="en-US" sz="36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dirty="0">
                <a:solidFill>
                  <a:srgbClr val="00B050"/>
                </a:solidFill>
              </a:rPr>
              <a:t>green, orange, pink, purple, gray, favorite </a:t>
            </a:r>
          </a:p>
          <a:p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dirty="0">
                <a:solidFill>
                  <a:srgbClr val="00B050"/>
                </a:solidFill>
              </a:rPr>
              <a:t>What's your favorite color?</a:t>
            </a:r>
            <a:br>
              <a:rPr lang="en-US" sz="3600" dirty="0">
                <a:solidFill>
                  <a:srgbClr val="00B050"/>
                </a:solidFill>
              </a:rPr>
            </a:br>
            <a:r>
              <a:rPr lang="en-US" sz="3600" dirty="0">
                <a:solidFill>
                  <a:srgbClr val="00B050"/>
                </a:solidFill>
              </a:rPr>
              <a:t>		  - My favorite color is </a:t>
            </a:r>
            <a:r>
              <a:rPr lang="en-US" sz="3600" dirty="0">
                <a:solidFill>
                  <a:srgbClr val="FF0000"/>
                </a:solidFill>
              </a:rPr>
              <a:t>orange</a:t>
            </a:r>
            <a:r>
              <a:rPr lang="en-US" sz="3600" dirty="0">
                <a:solidFill>
                  <a:srgbClr val="00B050"/>
                </a:solidFill>
              </a:rPr>
              <a:t>.</a:t>
            </a:r>
            <a:br>
              <a:rPr lang="en-US" sz="3600" dirty="0">
                <a:solidFill>
                  <a:srgbClr val="00B050"/>
                </a:solidFill>
              </a:rPr>
            </a:br>
            <a:r>
              <a:rPr lang="en-US" sz="3600" dirty="0">
                <a:solidFill>
                  <a:srgbClr val="00B050"/>
                </a:solidFill>
              </a:rPr>
              <a:t>		  I can make </a:t>
            </a:r>
            <a:r>
              <a:rPr lang="en-US" sz="3600" dirty="0">
                <a:solidFill>
                  <a:srgbClr val="FF0000"/>
                </a:solidFill>
              </a:rPr>
              <a:t>orange</a:t>
            </a:r>
            <a:r>
              <a:rPr lang="en-US" sz="3600" dirty="0">
                <a:solidFill>
                  <a:srgbClr val="00B050"/>
                </a:solidFill>
              </a:rPr>
              <a:t> with </a:t>
            </a:r>
            <a:r>
              <a:rPr lang="en-US" sz="3600" dirty="0">
                <a:solidFill>
                  <a:srgbClr val="FF0000"/>
                </a:solidFill>
              </a:rPr>
              <a:t>yellow</a:t>
            </a:r>
            <a:r>
              <a:rPr lang="en-US" sz="3600" dirty="0">
                <a:solidFill>
                  <a:srgbClr val="00B050"/>
                </a:solidFill>
              </a:rPr>
              <a:t> and </a:t>
            </a:r>
            <a:r>
              <a:rPr lang="en-US" sz="3600" dirty="0">
                <a:solidFill>
                  <a:srgbClr val="FF0000"/>
                </a:solidFill>
              </a:rPr>
              <a:t>red</a:t>
            </a:r>
            <a:r>
              <a:rPr lang="en-US" sz="3600" dirty="0">
                <a:solidFill>
                  <a:srgbClr val="00B050"/>
                </a:solidFill>
              </a:rPr>
              <a:t>. </a:t>
            </a:r>
            <a:endParaRPr lang="en-US" dirty="0">
              <a:solidFill>
                <a:srgbClr val="00B050"/>
              </a:solidFill>
            </a:endParaRP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169168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EEB05FB-B2C8-3F57-1AFC-664EF3770D5F}"/>
              </a:ext>
            </a:extLst>
          </p:cNvPr>
          <p:cNvSpPr/>
          <p:nvPr/>
        </p:nvSpPr>
        <p:spPr>
          <a:xfrm>
            <a:off x="2462962" y="817901"/>
            <a:ext cx="774109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Telepathy Game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32C195-B8E5-EE67-94C9-0132990B27C5}"/>
              </a:ext>
            </a:extLst>
          </p:cNvPr>
          <p:cNvSpPr txBox="1"/>
          <p:nvPr/>
        </p:nvSpPr>
        <p:spPr>
          <a:xfrm>
            <a:off x="4607626" y="2778826"/>
            <a:ext cx="2446317" cy="315471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VN" sz="199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?  </a:t>
            </a:r>
          </a:p>
        </p:txBody>
      </p:sp>
    </p:spTree>
    <p:extLst>
      <p:ext uri="{BB962C8B-B14F-4D97-AF65-F5344CB8AC3E}">
        <p14:creationId xmlns:p14="http://schemas.microsoft.com/office/powerpoint/2010/main" val="465425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3EB858-7DD0-96E9-6433-EA7F7994A4C7}"/>
              </a:ext>
            </a:extLst>
          </p:cNvPr>
          <p:cNvSpPr txBox="1"/>
          <p:nvPr/>
        </p:nvSpPr>
        <p:spPr>
          <a:xfrm>
            <a:off x="1045029" y="2492461"/>
            <a:ext cx="11014554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VN" sz="4400" dirty="0"/>
              <a:t>Make 2 teams.</a:t>
            </a:r>
          </a:p>
          <a:p>
            <a:pPr marL="285750" indent="-285750">
              <a:buFontTx/>
              <a:buChar char="-"/>
            </a:pPr>
            <a:r>
              <a:rPr lang="en-VN" sz="4400" dirty="0"/>
              <a:t>Students read and choose the corect answers.</a:t>
            </a:r>
          </a:p>
          <a:p>
            <a:r>
              <a:rPr lang="en-VN" sz="4400" dirty="0"/>
              <a:t>- They get 1 point for each corect answer.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C36CA0-1B9B-DD64-6C5E-22FFF3F96B35}"/>
              </a:ext>
            </a:extLst>
          </p:cNvPr>
          <p:cNvSpPr txBox="1"/>
          <p:nvPr/>
        </p:nvSpPr>
        <p:spPr>
          <a:xfrm>
            <a:off x="1757548" y="1045029"/>
            <a:ext cx="3533340" cy="92333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VN" sz="5400" dirty="0"/>
              <a:t>How to play</a:t>
            </a:r>
          </a:p>
        </p:txBody>
      </p:sp>
    </p:spTree>
    <p:extLst>
      <p:ext uri="{BB962C8B-B14F-4D97-AF65-F5344CB8AC3E}">
        <p14:creationId xmlns:p14="http://schemas.microsoft.com/office/powerpoint/2010/main" val="338596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D0FC2DD-C1B0-C36F-C65F-F4B2B8B78425}"/>
              </a:ext>
            </a:extLst>
          </p:cNvPr>
          <p:cNvSpPr/>
          <p:nvPr/>
        </p:nvSpPr>
        <p:spPr>
          <a:xfrm>
            <a:off x="2462962" y="817901"/>
            <a:ext cx="774109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Telepathy Game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EA899F-45DC-FDD8-C05F-8D22667C1A87}"/>
              </a:ext>
            </a:extLst>
          </p:cNvPr>
          <p:cNvSpPr txBox="1"/>
          <p:nvPr/>
        </p:nvSpPr>
        <p:spPr>
          <a:xfrm>
            <a:off x="4607626" y="2778826"/>
            <a:ext cx="2446317" cy="315471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VN" sz="199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1  </a:t>
            </a:r>
          </a:p>
        </p:txBody>
      </p:sp>
    </p:spTree>
    <p:extLst>
      <p:ext uri="{BB962C8B-B14F-4D97-AF65-F5344CB8AC3E}">
        <p14:creationId xmlns:p14="http://schemas.microsoft.com/office/powerpoint/2010/main" val="1959396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33600" y="65277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Red and white make….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81201" y="2362201"/>
            <a:ext cx="3497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pink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29401" y="2362201"/>
            <a:ext cx="34976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yellow</a:t>
            </a: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0476B170-9A92-22EB-8F09-51826AB56E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10400" y="3128510"/>
            <a:ext cx="2743200" cy="2613804"/>
          </a:xfrm>
          <a:prstGeom prst="rect">
            <a:avLst/>
          </a:prstGeom>
        </p:spPr>
      </p:pic>
      <p:pic>
        <p:nvPicPr>
          <p:cNvPr id="5" name="Picture 4" descr="Shape&#10;&#10;Description automatically generated">
            <a:extLst>
              <a:ext uri="{FF2B5EF4-FFF2-40B4-BE49-F238E27FC236}">
                <a16:creationId xmlns:a16="http://schemas.microsoft.com/office/drawing/2014/main" id="{7D542985-7DB6-5C02-FF16-4CDEA8676A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600" y="2988337"/>
            <a:ext cx="2889662" cy="267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7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7" name="arrow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35380" y="1524001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Poppins SemiBold" panose="00000700000000000000" pitchFamily="2" charset="0"/>
                <a:cs typeface="Poppins SemiBold" panose="00000700000000000000" pitchFamily="2" charset="0"/>
              </a:rPr>
              <a:t>PINK</a:t>
            </a:r>
          </a:p>
        </p:txBody>
      </p:sp>
      <p:pic>
        <p:nvPicPr>
          <p:cNvPr id="4" name="Picture 3" descr="Shape&#10;&#10;Description automatically generated">
            <a:extLst>
              <a:ext uri="{FF2B5EF4-FFF2-40B4-BE49-F238E27FC236}">
                <a16:creationId xmlns:a16="http://schemas.microsoft.com/office/drawing/2014/main" id="{8A848092-76CF-6C5C-4E1B-4291EDF0D9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5380" y="2293441"/>
            <a:ext cx="3999348" cy="37040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90D9D9-F592-F092-9DF7-2EDF8638A8AA}"/>
              </a:ext>
            </a:extLst>
          </p:cNvPr>
          <p:cNvSpPr txBox="1"/>
          <p:nvPr/>
        </p:nvSpPr>
        <p:spPr>
          <a:xfrm>
            <a:off x="4586990" y="584616"/>
            <a:ext cx="3125151" cy="646331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VN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answer is…</a:t>
            </a:r>
          </a:p>
        </p:txBody>
      </p:sp>
    </p:spTree>
    <p:extLst>
      <p:ext uri="{BB962C8B-B14F-4D97-AF65-F5344CB8AC3E}">
        <p14:creationId xmlns:p14="http://schemas.microsoft.com/office/powerpoint/2010/main" val="143490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177</Words>
  <Application>Microsoft Office PowerPoint</Application>
  <PresentationFormat>Màn hình rộng</PresentationFormat>
  <Paragraphs>57</Paragraphs>
  <Slides>21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21</vt:i4>
      </vt:variant>
    </vt:vector>
  </HeadingPairs>
  <TitlesOfParts>
    <vt:vector size="26" baseType="lpstr">
      <vt:lpstr>Arial</vt:lpstr>
      <vt:lpstr>Calibri</vt:lpstr>
      <vt:lpstr>Poppins SemiBold</vt:lpstr>
      <vt:lpstr>Times New Roman</vt:lpstr>
      <vt:lpstr>Chủ đề 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Quynh Anh</dc:creator>
  <cp:lastModifiedBy>Quynh Anh</cp:lastModifiedBy>
  <cp:revision>1</cp:revision>
  <dcterms:created xsi:type="dcterms:W3CDTF">2022-12-19T10:33:43Z</dcterms:created>
  <dcterms:modified xsi:type="dcterms:W3CDTF">2022-12-19T10:36:08Z</dcterms:modified>
</cp:coreProperties>
</file>