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4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2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theme/themeOverride1.xml" ContentType="application/vnd.openxmlformats-officedocument.themeOverride+xml"/>
  <Override PartName="/ppt/tags/tag3.xml" ContentType="application/vnd.openxmlformats-officedocument.presentationml.tags+xml"/>
  <Override PartName="/ppt/notesSlides/notesSlide19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20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21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22.xml" ContentType="application/vnd.openxmlformats-officedocument.presentationml.notesSlide+xml"/>
  <Override PartName="/ppt/theme/themeOverride5.xml" ContentType="application/vnd.openxmlformats-officedocument.themeOverride+xml"/>
  <Override PartName="/ppt/notesSlides/notesSlide23.xml" ContentType="application/vnd.openxmlformats-officedocument.presentationml.notesSlide+xml"/>
  <Override PartName="/ppt/theme/themeOverride6.xml" ContentType="application/vnd.openxmlformats-officedocument.themeOverride+xml"/>
  <Override PartName="/ppt/notesSlides/notesSlide24.xml" ContentType="application/vnd.openxmlformats-officedocument.presentationml.notesSlide+xml"/>
  <Override PartName="/ppt/tags/tag4.xml" ContentType="application/vnd.openxmlformats-officedocument.presentationml.tags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55" r:id="rId2"/>
    <p:sldMasterId id="2147483770" r:id="rId3"/>
    <p:sldMasterId id="2147483785" r:id="rId4"/>
    <p:sldMasterId id="2147483802" r:id="rId5"/>
  </p:sldMasterIdLst>
  <p:notesMasterIdLst>
    <p:notesMasterId r:id="rId52"/>
  </p:notesMasterIdLst>
  <p:sldIdLst>
    <p:sldId id="349" r:id="rId6"/>
    <p:sldId id="525" r:id="rId7"/>
    <p:sldId id="470" r:id="rId8"/>
    <p:sldId id="393" r:id="rId9"/>
    <p:sldId id="353" r:id="rId10"/>
    <p:sldId id="478" r:id="rId11"/>
    <p:sldId id="526" r:id="rId12"/>
    <p:sldId id="527" r:id="rId13"/>
    <p:sldId id="471" r:id="rId14"/>
    <p:sldId id="528" r:id="rId15"/>
    <p:sldId id="531" r:id="rId16"/>
    <p:sldId id="529" r:id="rId17"/>
    <p:sldId id="532" r:id="rId18"/>
    <p:sldId id="535" r:id="rId19"/>
    <p:sldId id="530" r:id="rId20"/>
    <p:sldId id="476" r:id="rId21"/>
    <p:sldId id="533" r:id="rId22"/>
    <p:sldId id="477" r:id="rId23"/>
    <p:sldId id="534" r:id="rId24"/>
    <p:sldId id="389" r:id="rId25"/>
    <p:sldId id="486" r:id="rId26"/>
    <p:sldId id="499" r:id="rId27"/>
    <p:sldId id="500" r:id="rId28"/>
    <p:sldId id="501" r:id="rId29"/>
    <p:sldId id="512" r:id="rId30"/>
    <p:sldId id="506" r:id="rId31"/>
    <p:sldId id="536" r:id="rId32"/>
    <p:sldId id="537" r:id="rId33"/>
    <p:sldId id="507" r:id="rId34"/>
    <p:sldId id="266" r:id="rId35"/>
    <p:sldId id="274" r:id="rId36"/>
    <p:sldId id="272" r:id="rId37"/>
    <p:sldId id="2633" r:id="rId38"/>
    <p:sldId id="281" r:id="rId39"/>
    <p:sldId id="2634" r:id="rId40"/>
    <p:sldId id="286" r:id="rId41"/>
    <p:sldId id="275" r:id="rId42"/>
    <p:sldId id="269" r:id="rId43"/>
    <p:sldId id="293" r:id="rId44"/>
    <p:sldId id="296" r:id="rId45"/>
    <p:sldId id="277" r:id="rId46"/>
    <p:sldId id="271" r:id="rId47"/>
    <p:sldId id="2635" r:id="rId48"/>
    <p:sldId id="2638" r:id="rId49"/>
    <p:sldId id="315" r:id="rId50"/>
    <p:sldId id="297" r:id="rId51"/>
  </p:sldIdLst>
  <p:sldSz cx="12192000" cy="6858000"/>
  <p:notesSz cx="6858000" cy="9144000"/>
  <p:defaultTextStyle>
    <a:defPPr>
      <a:defRPr lang="en-A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BE906"/>
    <a:srgbClr val="B9E80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9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theme" Target="theme/theme1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tableStyles" Target="tableStyles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I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E4E8D7-5A27-456F-8CEB-861C187BFE49}" type="datetimeFigureOut">
              <a:rPr lang="en-AI" smtClean="0"/>
              <a:t>02/06/2023</a:t>
            </a:fld>
            <a:endParaRPr lang="en-AI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I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AI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I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3DFE4F-7E01-4674-9DC2-51BFEA5A347F}" type="slidenum">
              <a:rPr lang="en-AI" smtClean="0"/>
              <a:t>‹#›</a:t>
            </a:fld>
            <a:endParaRPr lang="en-AI"/>
          </a:p>
        </p:txBody>
      </p:sp>
    </p:spTree>
    <p:extLst>
      <p:ext uri="{BB962C8B-B14F-4D97-AF65-F5344CB8AC3E}">
        <p14:creationId xmlns:p14="http://schemas.microsoft.com/office/powerpoint/2010/main" val="5248147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Design: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A9B2A2-E6C7-4EF6-A651-7DE38F070D3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69309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300026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789109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079276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392425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938793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703548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019383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935998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523000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384851-0E6E-495D-9FB9-BF636D70638D}" type="slidenum">
              <a:rPr lang="en-GB" smtClean="0">
                <a:solidFill>
                  <a:prstClr val="black"/>
                </a:solidFill>
              </a:rPr>
              <a:pPr/>
              <a:t>20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24944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C29576-E1DF-4A7B-8727-2A6C0DFAB77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47226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095972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518843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925514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182457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849D3E0-124D-4DFF-AE99-4EA4CC201DB4}" type="slidenum">
              <a:rPr lang="zh-CN" altLang="en-US" smtClean="0">
                <a:solidFill>
                  <a:prstClr val="black"/>
                </a:solidFill>
                <a:latin typeface="等线"/>
              </a:rPr>
              <a:pPr>
                <a:defRPr/>
              </a:pPr>
              <a:t>25</a:t>
            </a:fld>
            <a:endParaRPr lang="zh-CN" altLang="en-US">
              <a:solidFill>
                <a:prstClr val="black"/>
              </a:solidFill>
              <a:latin typeface="等线"/>
            </a:endParaRPr>
          </a:p>
        </p:txBody>
      </p:sp>
    </p:spTree>
    <p:extLst>
      <p:ext uri="{BB962C8B-B14F-4D97-AF65-F5344CB8AC3E}">
        <p14:creationId xmlns:p14="http://schemas.microsoft.com/office/powerpoint/2010/main" val="278678415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403659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279528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796069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32674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92293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28011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90620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16864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69615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86891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78968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22351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CB4970F-71A1-34D8-AD6C-7676100F5E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AI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5820C1E7-6877-5E3E-A8BD-821AD22B07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AI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5A32FB2B-D7F8-DBFD-8E80-FE239B4B0D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3736E-1EBC-4280-A833-F782A516C86C}" type="datetimeFigureOut">
              <a:rPr lang="en-AI" smtClean="0"/>
              <a:t>02/06/2023</a:t>
            </a:fld>
            <a:endParaRPr lang="en-AI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97483502-FC53-DF2B-65D7-F13DC77C7B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I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DB3FAFE4-1D23-3A75-736C-59B5864EA4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D328E-4FCF-464D-BD06-43432A4AF2DB}" type="slidenum">
              <a:rPr lang="en-AI" smtClean="0"/>
              <a:t>‹#›</a:t>
            </a:fld>
            <a:endParaRPr lang="en-AI"/>
          </a:p>
        </p:txBody>
      </p:sp>
    </p:spTree>
    <p:extLst>
      <p:ext uri="{BB962C8B-B14F-4D97-AF65-F5344CB8AC3E}">
        <p14:creationId xmlns:p14="http://schemas.microsoft.com/office/powerpoint/2010/main" val="26724139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B571585D-3614-733D-C1BB-FF46AF9898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AI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82BB29D9-876A-D463-17C6-616CC30EE7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AI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14CE9EA3-F8D6-A8DB-183D-F45B3CA857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3736E-1EBC-4280-A833-F782A516C86C}" type="datetimeFigureOut">
              <a:rPr lang="en-AI" smtClean="0"/>
              <a:t>02/06/2023</a:t>
            </a:fld>
            <a:endParaRPr lang="en-AI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232BD150-D647-0097-41D5-35238F71A8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I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F09FD576-1A21-F92C-F653-4C346123E9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D328E-4FCF-464D-BD06-43432A4AF2DB}" type="slidenum">
              <a:rPr lang="en-AI" smtClean="0"/>
              <a:t>‹#›</a:t>
            </a:fld>
            <a:endParaRPr lang="en-AI"/>
          </a:p>
        </p:txBody>
      </p:sp>
    </p:spTree>
    <p:extLst>
      <p:ext uri="{BB962C8B-B14F-4D97-AF65-F5344CB8AC3E}">
        <p14:creationId xmlns:p14="http://schemas.microsoft.com/office/powerpoint/2010/main" val="20521560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9DFBAF19-3A59-877F-ABCA-D2D1450488A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AI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683D47B3-9BD1-BF7B-9FA1-40FA4EA526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AI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7C24C5D-1BAA-358A-C2CE-6DC0167D86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3736E-1EBC-4280-A833-F782A516C86C}" type="datetimeFigureOut">
              <a:rPr lang="en-AI" smtClean="0"/>
              <a:t>02/06/2023</a:t>
            </a:fld>
            <a:endParaRPr lang="en-AI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6C1CF569-A5AB-1835-D3A5-0ECA4D5C4A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I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E5CF51D9-11B9-9658-AF00-AB16F3DB13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D328E-4FCF-464D-BD06-43432A4AF2DB}" type="slidenum">
              <a:rPr lang="en-AI" smtClean="0"/>
              <a:t>‹#›</a:t>
            </a:fld>
            <a:endParaRPr lang="en-AI"/>
          </a:p>
        </p:txBody>
      </p:sp>
    </p:spTree>
    <p:extLst>
      <p:ext uri="{BB962C8B-B14F-4D97-AF65-F5344CB8AC3E}">
        <p14:creationId xmlns:p14="http://schemas.microsoft.com/office/powerpoint/2010/main" val="26700857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757253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3736E-1EBC-4280-A833-F782A516C86C}" type="datetimeFigureOut">
              <a:rPr lang="en-AI" smtClean="0"/>
              <a:t>02/06/2023</a:t>
            </a:fld>
            <a:endParaRPr lang="en-A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D328E-4FCF-464D-BD06-43432A4AF2DB}" type="slidenum">
              <a:rPr lang="en-AI" smtClean="0"/>
              <a:t>‹#›</a:t>
            </a:fld>
            <a:endParaRPr lang="en-AI"/>
          </a:p>
        </p:txBody>
      </p:sp>
    </p:spTree>
    <p:extLst>
      <p:ext uri="{BB962C8B-B14F-4D97-AF65-F5344CB8AC3E}">
        <p14:creationId xmlns:p14="http://schemas.microsoft.com/office/powerpoint/2010/main" val="2344299767"/>
      </p:ext>
    </p:extLst>
  </p:cSld>
  <p:clrMapOvr>
    <a:masterClrMapping/>
  </p:clrMapOvr>
  <p:transition>
    <p:rand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3736E-1EBC-4280-A833-F782A516C86C}" type="datetimeFigureOut">
              <a:rPr lang="en-AI" smtClean="0"/>
              <a:t>02/06/2023</a:t>
            </a:fld>
            <a:endParaRPr lang="en-A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D328E-4FCF-464D-BD06-43432A4AF2DB}" type="slidenum">
              <a:rPr lang="en-AI" smtClean="0"/>
              <a:t>‹#›</a:t>
            </a:fld>
            <a:endParaRPr lang="en-AI"/>
          </a:p>
        </p:txBody>
      </p:sp>
    </p:spTree>
    <p:extLst>
      <p:ext uri="{BB962C8B-B14F-4D97-AF65-F5344CB8AC3E}">
        <p14:creationId xmlns:p14="http://schemas.microsoft.com/office/powerpoint/2010/main" val="2144779348"/>
      </p:ext>
    </p:extLst>
  </p:cSld>
  <p:clrMapOvr>
    <a:masterClrMapping/>
  </p:clrMapOvr>
  <p:transition>
    <p:random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3736E-1EBC-4280-A833-F782A516C86C}" type="datetimeFigureOut">
              <a:rPr lang="en-AI" smtClean="0"/>
              <a:t>02/06/2023</a:t>
            </a:fld>
            <a:endParaRPr lang="en-A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D328E-4FCF-464D-BD06-43432A4AF2DB}" type="slidenum">
              <a:rPr lang="en-AI" smtClean="0"/>
              <a:t>‹#›</a:t>
            </a:fld>
            <a:endParaRPr lang="en-AI"/>
          </a:p>
        </p:txBody>
      </p:sp>
    </p:spTree>
    <p:extLst>
      <p:ext uri="{BB962C8B-B14F-4D97-AF65-F5344CB8AC3E}">
        <p14:creationId xmlns:p14="http://schemas.microsoft.com/office/powerpoint/2010/main" val="1671866007"/>
      </p:ext>
    </p:extLst>
  </p:cSld>
  <p:clrMapOvr>
    <a:masterClrMapping/>
  </p:clrMapOvr>
  <p:transition>
    <p:random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3736E-1EBC-4280-A833-F782A516C86C}" type="datetimeFigureOut">
              <a:rPr lang="en-AI" smtClean="0"/>
              <a:t>02/06/2023</a:t>
            </a:fld>
            <a:endParaRPr lang="en-A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D328E-4FCF-464D-BD06-43432A4AF2DB}" type="slidenum">
              <a:rPr lang="en-AI" smtClean="0"/>
              <a:t>‹#›</a:t>
            </a:fld>
            <a:endParaRPr lang="en-AI"/>
          </a:p>
        </p:txBody>
      </p:sp>
    </p:spTree>
    <p:extLst>
      <p:ext uri="{BB962C8B-B14F-4D97-AF65-F5344CB8AC3E}">
        <p14:creationId xmlns:p14="http://schemas.microsoft.com/office/powerpoint/2010/main" val="3073592688"/>
      </p:ext>
    </p:extLst>
  </p:cSld>
  <p:clrMapOvr>
    <a:masterClrMapping/>
  </p:clrMapOvr>
  <p:transition>
    <p:random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3736E-1EBC-4280-A833-F782A516C86C}" type="datetimeFigureOut">
              <a:rPr lang="en-AI" smtClean="0"/>
              <a:t>02/06/2023</a:t>
            </a:fld>
            <a:endParaRPr lang="en-A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D328E-4FCF-464D-BD06-43432A4AF2DB}" type="slidenum">
              <a:rPr lang="en-AI" smtClean="0"/>
              <a:t>‹#›</a:t>
            </a:fld>
            <a:endParaRPr lang="en-AI"/>
          </a:p>
        </p:txBody>
      </p:sp>
    </p:spTree>
    <p:extLst>
      <p:ext uri="{BB962C8B-B14F-4D97-AF65-F5344CB8AC3E}">
        <p14:creationId xmlns:p14="http://schemas.microsoft.com/office/powerpoint/2010/main" val="2222310318"/>
      </p:ext>
    </p:extLst>
  </p:cSld>
  <p:clrMapOvr>
    <a:masterClrMapping/>
  </p:clrMapOvr>
  <p:transition>
    <p:random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3736E-1EBC-4280-A833-F782A516C86C}" type="datetimeFigureOut">
              <a:rPr lang="en-AI" smtClean="0"/>
              <a:t>02/06/2023</a:t>
            </a:fld>
            <a:endParaRPr lang="en-A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D328E-4FCF-464D-BD06-43432A4AF2DB}" type="slidenum">
              <a:rPr lang="en-AI" smtClean="0"/>
              <a:t>‹#›</a:t>
            </a:fld>
            <a:endParaRPr lang="en-AI"/>
          </a:p>
        </p:txBody>
      </p:sp>
    </p:spTree>
    <p:extLst>
      <p:ext uri="{BB962C8B-B14F-4D97-AF65-F5344CB8AC3E}">
        <p14:creationId xmlns:p14="http://schemas.microsoft.com/office/powerpoint/2010/main" val="3753453555"/>
      </p:ext>
    </p:extLst>
  </p:cSld>
  <p:clrMapOvr>
    <a:masterClrMapping/>
  </p:clrMapOvr>
  <p:transition>
    <p:random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3736E-1EBC-4280-A833-F782A516C86C}" type="datetimeFigureOut">
              <a:rPr lang="en-AI" smtClean="0"/>
              <a:t>02/06/2023</a:t>
            </a:fld>
            <a:endParaRPr lang="en-A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D328E-4FCF-464D-BD06-43432A4AF2DB}" type="slidenum">
              <a:rPr lang="en-AI" smtClean="0"/>
              <a:t>‹#›</a:t>
            </a:fld>
            <a:endParaRPr lang="en-AI"/>
          </a:p>
        </p:txBody>
      </p:sp>
    </p:spTree>
    <p:extLst>
      <p:ext uri="{BB962C8B-B14F-4D97-AF65-F5344CB8AC3E}">
        <p14:creationId xmlns:p14="http://schemas.microsoft.com/office/powerpoint/2010/main" val="2490121411"/>
      </p:ext>
    </p:extLst>
  </p:cSld>
  <p:clrMapOvr>
    <a:masterClrMapping/>
  </p:clrMapOvr>
  <p:transition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E0F7FC1-9C58-BB98-5093-E63BD3761F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AI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4BBB8CDE-F25E-EF7A-7E48-E420F6A8FC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AI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8689FFE6-43C0-F447-323F-747EBA08B4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3736E-1EBC-4280-A833-F782A516C86C}" type="datetimeFigureOut">
              <a:rPr lang="en-AI" smtClean="0"/>
              <a:t>02/06/2023</a:t>
            </a:fld>
            <a:endParaRPr lang="en-AI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B2C031EF-48DD-CE2C-913A-52372FBC0B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I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75166D21-8CE2-9810-0D13-A9114EAB51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D328E-4FCF-464D-BD06-43432A4AF2DB}" type="slidenum">
              <a:rPr lang="en-AI" smtClean="0"/>
              <a:t>‹#›</a:t>
            </a:fld>
            <a:endParaRPr lang="en-AI"/>
          </a:p>
        </p:txBody>
      </p:sp>
    </p:spTree>
    <p:extLst>
      <p:ext uri="{BB962C8B-B14F-4D97-AF65-F5344CB8AC3E}">
        <p14:creationId xmlns:p14="http://schemas.microsoft.com/office/powerpoint/2010/main" val="122693415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3736E-1EBC-4280-A833-F782A516C86C}" type="datetimeFigureOut">
              <a:rPr lang="en-AI" smtClean="0"/>
              <a:t>02/06/2023</a:t>
            </a:fld>
            <a:endParaRPr lang="en-A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D328E-4FCF-464D-BD06-43432A4AF2DB}" type="slidenum">
              <a:rPr lang="en-AI" smtClean="0"/>
              <a:t>‹#›</a:t>
            </a:fld>
            <a:endParaRPr lang="en-AI"/>
          </a:p>
        </p:txBody>
      </p:sp>
    </p:spTree>
    <p:extLst>
      <p:ext uri="{BB962C8B-B14F-4D97-AF65-F5344CB8AC3E}">
        <p14:creationId xmlns:p14="http://schemas.microsoft.com/office/powerpoint/2010/main" val="2774964210"/>
      </p:ext>
    </p:extLst>
  </p:cSld>
  <p:clrMapOvr>
    <a:masterClrMapping/>
  </p:clrMapOvr>
  <p:transition>
    <p:random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3736E-1EBC-4280-A833-F782A516C86C}" type="datetimeFigureOut">
              <a:rPr lang="en-AI" smtClean="0"/>
              <a:t>02/06/2023</a:t>
            </a:fld>
            <a:endParaRPr lang="en-A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D328E-4FCF-464D-BD06-43432A4AF2DB}" type="slidenum">
              <a:rPr lang="en-AI" smtClean="0"/>
              <a:t>‹#›</a:t>
            </a:fld>
            <a:endParaRPr lang="en-AI"/>
          </a:p>
        </p:txBody>
      </p:sp>
    </p:spTree>
    <p:extLst>
      <p:ext uri="{BB962C8B-B14F-4D97-AF65-F5344CB8AC3E}">
        <p14:creationId xmlns:p14="http://schemas.microsoft.com/office/powerpoint/2010/main" val="2615932628"/>
      </p:ext>
    </p:extLst>
  </p:cSld>
  <p:clrMapOvr>
    <a:masterClrMapping/>
  </p:clrMapOvr>
  <p:transition>
    <p:random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3736E-1EBC-4280-A833-F782A516C86C}" type="datetimeFigureOut">
              <a:rPr lang="en-AI" smtClean="0"/>
              <a:t>02/06/2023</a:t>
            </a:fld>
            <a:endParaRPr lang="en-A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D328E-4FCF-464D-BD06-43432A4AF2DB}" type="slidenum">
              <a:rPr lang="en-AI" smtClean="0"/>
              <a:t>‹#›</a:t>
            </a:fld>
            <a:endParaRPr lang="en-AI"/>
          </a:p>
        </p:txBody>
      </p:sp>
    </p:spTree>
    <p:extLst>
      <p:ext uri="{BB962C8B-B14F-4D97-AF65-F5344CB8AC3E}">
        <p14:creationId xmlns:p14="http://schemas.microsoft.com/office/powerpoint/2010/main" val="405327097"/>
      </p:ext>
    </p:extLst>
  </p:cSld>
  <p:clrMapOvr>
    <a:masterClrMapping/>
  </p:clrMapOvr>
  <p:transition>
    <p:random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3736E-1EBC-4280-A833-F782A516C86C}" type="datetimeFigureOut">
              <a:rPr lang="en-AI" smtClean="0"/>
              <a:t>02/06/2023</a:t>
            </a:fld>
            <a:endParaRPr lang="en-A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D328E-4FCF-464D-BD06-43432A4AF2DB}" type="slidenum">
              <a:rPr lang="en-AI" smtClean="0"/>
              <a:t>‹#›</a:t>
            </a:fld>
            <a:endParaRPr lang="en-AI"/>
          </a:p>
        </p:txBody>
      </p:sp>
    </p:spTree>
    <p:extLst>
      <p:ext uri="{BB962C8B-B14F-4D97-AF65-F5344CB8AC3E}">
        <p14:creationId xmlns:p14="http://schemas.microsoft.com/office/powerpoint/2010/main" val="2924716127"/>
      </p:ext>
    </p:extLst>
  </p:cSld>
  <p:clrMapOvr>
    <a:masterClrMapping/>
  </p:clrMapOvr>
  <p:transition>
    <p:random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1_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stelsSmooth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8121" y="-26504"/>
            <a:ext cx="3365024" cy="1307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254453"/>
      </p:ext>
    </p:extLst>
  </p:cSld>
  <p:clrMapOvr>
    <a:masterClrMapping/>
  </p:clrMapOvr>
  <p:transition>
    <p:random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4636659"/>
      </p:ext>
    </p:extLst>
  </p:cSld>
  <p:clrMapOvr>
    <a:masterClrMapping/>
  </p:clrMapOvr>
  <p:transition>
    <p:random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2324426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7"/>
          <p:cNvSpPr txBox="1">
            <a:spLocks noGrp="1"/>
          </p:cNvSpPr>
          <p:nvPr>
            <p:ph type="body" idx="1"/>
          </p:nvPr>
        </p:nvSpPr>
        <p:spPr>
          <a:xfrm>
            <a:off x="9600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115" name="Google Shape;115;p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4E194A4-5DA1-4D1B-A60E-EAF4C3C9DE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44509" y="5210509"/>
            <a:ext cx="1647492" cy="1647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052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7" name="Google Shape;137;p9"/>
          <p:cNvSpPr txBox="1">
            <a:spLocks noGrp="1"/>
          </p:cNvSpPr>
          <p:nvPr>
            <p:ph type="title"/>
          </p:nvPr>
        </p:nvSpPr>
        <p:spPr>
          <a:xfrm>
            <a:off x="960000" y="1644233"/>
            <a:ext cx="4787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38" name="Google Shape;138;p9"/>
          <p:cNvSpPr txBox="1">
            <a:spLocks noGrp="1"/>
          </p:cNvSpPr>
          <p:nvPr>
            <p:ph type="subTitle" idx="1"/>
          </p:nvPr>
        </p:nvSpPr>
        <p:spPr>
          <a:xfrm>
            <a:off x="960000" y="3737433"/>
            <a:ext cx="4787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39" name="Google Shape;1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464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●"/>
              <a:defRPr>
                <a:solidFill>
                  <a:srgbClr val="FFFFFF"/>
                </a:solidFill>
              </a:defRPr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  <a:defRPr>
                <a:solidFill>
                  <a:srgbClr val="FFFFFF"/>
                </a:solidFill>
              </a:defRPr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400"/>
              <a:buChar char="■"/>
              <a:defRPr>
                <a:solidFill>
                  <a:srgbClr val="FFFFFF"/>
                </a:solidFill>
              </a:defRPr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  <a:defRPr>
                <a:solidFill>
                  <a:srgbClr val="FFFFFF"/>
                </a:solidFill>
              </a:defRPr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  <a:defRPr>
                <a:solidFill>
                  <a:srgbClr val="FFFFFF"/>
                </a:solidFill>
              </a:defRPr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400"/>
              <a:buChar char="■"/>
              <a:defRPr>
                <a:solidFill>
                  <a:srgbClr val="FFFFFF"/>
                </a:solidFill>
              </a:defRPr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  <a:defRPr>
                <a:solidFill>
                  <a:srgbClr val="FFFFFF"/>
                </a:solidFill>
              </a:defRPr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  <a:defRPr>
                <a:solidFill>
                  <a:srgbClr val="FFFFFF"/>
                </a:solidFill>
              </a:defRPr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Clr>
                <a:srgbClr val="FFFFFF"/>
              </a:buClr>
              <a:buSzPts val="1400"/>
              <a:buChar char="■"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23378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10"/>
          <p:cNvSpPr txBox="1">
            <a:spLocks noGrp="1"/>
          </p:cNvSpPr>
          <p:nvPr>
            <p:ph type="body" idx="1"/>
          </p:nvPr>
        </p:nvSpPr>
        <p:spPr>
          <a:xfrm>
            <a:off x="960000" y="5331200"/>
            <a:ext cx="102720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2626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A19A241-6DA8-6DC3-4344-3038DA17FF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AI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426F2ACE-1032-B158-E524-ACA187D9D2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B5B789F7-A453-5F34-D059-53E9DB1A7E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3736E-1EBC-4280-A833-F782A516C86C}" type="datetimeFigureOut">
              <a:rPr lang="en-AI" smtClean="0"/>
              <a:t>02/06/2023</a:t>
            </a:fld>
            <a:endParaRPr lang="en-AI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9B5E4205-5DC8-5674-C1C6-2B49E34D24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I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A3497DA1-6B14-E005-540F-1CCAF2D386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D328E-4FCF-464D-BD06-43432A4AF2DB}" type="slidenum">
              <a:rPr lang="en-AI" smtClean="0"/>
              <a:t>‹#›</a:t>
            </a:fld>
            <a:endParaRPr lang="en-AI"/>
          </a:p>
        </p:txBody>
      </p:sp>
    </p:spTree>
    <p:extLst>
      <p:ext uri="{BB962C8B-B14F-4D97-AF65-F5344CB8AC3E}">
        <p14:creationId xmlns:p14="http://schemas.microsoft.com/office/powerpoint/2010/main" val="376282775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87777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8603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4763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70664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3448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74533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0157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7653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body 02">
  <p:cSld name="Title + body 02"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p26"/>
          <p:cNvSpPr/>
          <p:nvPr/>
        </p:nvSpPr>
        <p:spPr>
          <a:xfrm rot="5702413">
            <a:off x="5148340" y="-139715"/>
            <a:ext cx="9229025" cy="7000789"/>
          </a:xfrm>
          <a:custGeom>
            <a:avLst/>
            <a:gdLst/>
            <a:ahLst/>
            <a:cxnLst/>
            <a:rect l="l" t="t" r="r" b="b"/>
            <a:pathLst>
              <a:path w="75448" h="57232" extrusionOk="0">
                <a:moveTo>
                  <a:pt x="52770" y="0"/>
                </a:moveTo>
                <a:cubicBezTo>
                  <a:pt x="45788" y="0"/>
                  <a:pt x="40256" y="4231"/>
                  <a:pt x="31866" y="4231"/>
                </a:cubicBezTo>
                <a:cubicBezTo>
                  <a:pt x="29280" y="4231"/>
                  <a:pt x="26422" y="3829"/>
                  <a:pt x="23167" y="2777"/>
                </a:cubicBezTo>
                <a:cubicBezTo>
                  <a:pt x="20604" y="1954"/>
                  <a:pt x="18290" y="1587"/>
                  <a:pt x="16225" y="1587"/>
                </a:cubicBezTo>
                <a:cubicBezTo>
                  <a:pt x="3076" y="1587"/>
                  <a:pt x="0" y="16480"/>
                  <a:pt x="7126" y="23454"/>
                </a:cubicBezTo>
                <a:cubicBezTo>
                  <a:pt x="14745" y="30923"/>
                  <a:pt x="34194" y="31750"/>
                  <a:pt x="42264" y="46362"/>
                </a:cubicBezTo>
                <a:cubicBezTo>
                  <a:pt x="43543" y="48667"/>
                  <a:pt x="44921" y="50572"/>
                  <a:pt x="46300" y="52126"/>
                </a:cubicBezTo>
                <a:cubicBezTo>
                  <a:pt x="49357" y="55571"/>
                  <a:pt x="53520" y="57231"/>
                  <a:pt x="57624" y="57231"/>
                </a:cubicBezTo>
                <a:cubicBezTo>
                  <a:pt x="63074" y="57231"/>
                  <a:pt x="68420" y="54304"/>
                  <a:pt x="70936" y="48743"/>
                </a:cubicBezTo>
                <a:cubicBezTo>
                  <a:pt x="75448" y="38743"/>
                  <a:pt x="65347" y="31750"/>
                  <a:pt x="66024" y="22928"/>
                </a:cubicBezTo>
                <a:cubicBezTo>
                  <a:pt x="66801" y="13229"/>
                  <a:pt x="69783" y="5660"/>
                  <a:pt x="59934" y="1524"/>
                </a:cubicBezTo>
                <a:cubicBezTo>
                  <a:pt x="57312" y="420"/>
                  <a:pt x="54969" y="0"/>
                  <a:pt x="52770" y="0"/>
                </a:cubicBezTo>
                <a:close/>
              </a:path>
            </a:pathLst>
          </a:custGeom>
          <a:solidFill>
            <a:schemeClr val="lt1">
              <a:alpha val="1298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35" name="Google Shape;435;p26"/>
          <p:cNvGrpSpPr/>
          <p:nvPr/>
        </p:nvGrpSpPr>
        <p:grpSpPr>
          <a:xfrm flipH="1">
            <a:off x="6599138" y="106153"/>
            <a:ext cx="5588649" cy="5440295"/>
            <a:chOff x="160937" y="79614"/>
            <a:chExt cx="4191487" cy="4080221"/>
          </a:xfrm>
        </p:grpSpPr>
        <p:grpSp>
          <p:nvGrpSpPr>
            <p:cNvPr id="436" name="Google Shape;436;p26"/>
            <p:cNvGrpSpPr/>
            <p:nvPr/>
          </p:nvGrpSpPr>
          <p:grpSpPr>
            <a:xfrm rot="10800000">
              <a:off x="294013" y="354189"/>
              <a:ext cx="827985" cy="863689"/>
              <a:chOff x="7593189" y="3964490"/>
              <a:chExt cx="827985" cy="863689"/>
            </a:xfrm>
          </p:grpSpPr>
          <p:sp>
            <p:nvSpPr>
              <p:cNvPr id="437" name="Google Shape;437;p26"/>
              <p:cNvSpPr/>
              <p:nvPr/>
            </p:nvSpPr>
            <p:spPr>
              <a:xfrm rot="10800000">
                <a:off x="8309705" y="3964490"/>
                <a:ext cx="111469" cy="111487"/>
              </a:xfrm>
              <a:custGeom>
                <a:avLst/>
                <a:gdLst/>
                <a:ahLst/>
                <a:cxnLst/>
                <a:rect l="l" t="t" r="r" b="b"/>
                <a:pathLst>
                  <a:path w="6191" h="6192" extrusionOk="0">
                    <a:moveTo>
                      <a:pt x="3083" y="1"/>
                    </a:moveTo>
                    <a:lnTo>
                      <a:pt x="2005" y="2006"/>
                    </a:lnTo>
                    <a:lnTo>
                      <a:pt x="0" y="3108"/>
                    </a:lnTo>
                    <a:lnTo>
                      <a:pt x="2005" y="4186"/>
                    </a:lnTo>
                    <a:lnTo>
                      <a:pt x="3083" y="6191"/>
                    </a:lnTo>
                    <a:lnTo>
                      <a:pt x="4186" y="4186"/>
                    </a:lnTo>
                    <a:lnTo>
                      <a:pt x="6191" y="3108"/>
                    </a:lnTo>
                    <a:lnTo>
                      <a:pt x="4186" y="2006"/>
                    </a:lnTo>
                    <a:lnTo>
                      <a:pt x="3083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" name="Google Shape;438;p26"/>
              <p:cNvSpPr/>
              <p:nvPr/>
            </p:nvSpPr>
            <p:spPr>
              <a:xfrm rot="10800000">
                <a:off x="8330692" y="4775821"/>
                <a:ext cx="52809" cy="52359"/>
              </a:xfrm>
              <a:custGeom>
                <a:avLst/>
                <a:gdLst/>
                <a:ahLst/>
                <a:cxnLst/>
                <a:rect l="l" t="t" r="r" b="b"/>
                <a:pathLst>
                  <a:path w="2933" h="2908" extrusionOk="0">
                    <a:moveTo>
                      <a:pt x="1454" y="0"/>
                    </a:moveTo>
                    <a:cubicBezTo>
                      <a:pt x="652" y="0"/>
                      <a:pt x="0" y="652"/>
                      <a:pt x="0" y="1454"/>
                    </a:cubicBezTo>
                    <a:cubicBezTo>
                      <a:pt x="0" y="2256"/>
                      <a:pt x="652" y="2907"/>
                      <a:pt x="1454" y="2907"/>
                    </a:cubicBezTo>
                    <a:cubicBezTo>
                      <a:pt x="2281" y="2907"/>
                      <a:pt x="2933" y="2256"/>
                      <a:pt x="2933" y="1454"/>
                    </a:cubicBezTo>
                    <a:cubicBezTo>
                      <a:pt x="2933" y="652"/>
                      <a:pt x="2281" y="0"/>
                      <a:pt x="145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9" name="Google Shape;439;p26"/>
              <p:cNvSpPr/>
              <p:nvPr/>
            </p:nvSpPr>
            <p:spPr>
              <a:xfrm rot="10800000">
                <a:off x="7593189" y="4605576"/>
                <a:ext cx="73568" cy="73568"/>
              </a:xfrm>
              <a:custGeom>
                <a:avLst/>
                <a:gdLst/>
                <a:ahLst/>
                <a:cxnLst/>
                <a:rect l="l" t="t" r="r" b="b"/>
                <a:pathLst>
                  <a:path w="4086" h="4086" extrusionOk="0">
                    <a:moveTo>
                      <a:pt x="2030" y="1"/>
                    </a:moveTo>
                    <a:cubicBezTo>
                      <a:pt x="903" y="1"/>
                      <a:pt x="0" y="928"/>
                      <a:pt x="0" y="2056"/>
                    </a:cubicBezTo>
                    <a:cubicBezTo>
                      <a:pt x="0" y="3159"/>
                      <a:pt x="903" y="4086"/>
                      <a:pt x="2030" y="4086"/>
                    </a:cubicBezTo>
                    <a:cubicBezTo>
                      <a:pt x="3158" y="4086"/>
                      <a:pt x="4086" y="3159"/>
                      <a:pt x="4086" y="2056"/>
                    </a:cubicBezTo>
                    <a:cubicBezTo>
                      <a:pt x="4086" y="928"/>
                      <a:pt x="3158" y="1"/>
                      <a:pt x="203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0" name="Google Shape;440;p26"/>
            <p:cNvGrpSpPr/>
            <p:nvPr/>
          </p:nvGrpSpPr>
          <p:grpSpPr>
            <a:xfrm rot="10800000">
              <a:off x="2194088" y="161539"/>
              <a:ext cx="1105410" cy="579852"/>
              <a:chOff x="7315764" y="3964490"/>
              <a:chExt cx="1105410" cy="579852"/>
            </a:xfrm>
          </p:grpSpPr>
          <p:sp>
            <p:nvSpPr>
              <p:cNvPr id="441" name="Google Shape;441;p26"/>
              <p:cNvSpPr/>
              <p:nvPr/>
            </p:nvSpPr>
            <p:spPr>
              <a:xfrm rot="10800000">
                <a:off x="8309705" y="3964490"/>
                <a:ext cx="111469" cy="111487"/>
              </a:xfrm>
              <a:custGeom>
                <a:avLst/>
                <a:gdLst/>
                <a:ahLst/>
                <a:cxnLst/>
                <a:rect l="l" t="t" r="r" b="b"/>
                <a:pathLst>
                  <a:path w="6191" h="6192" extrusionOk="0">
                    <a:moveTo>
                      <a:pt x="3083" y="1"/>
                    </a:moveTo>
                    <a:lnTo>
                      <a:pt x="2005" y="2006"/>
                    </a:lnTo>
                    <a:lnTo>
                      <a:pt x="0" y="3108"/>
                    </a:lnTo>
                    <a:lnTo>
                      <a:pt x="2005" y="4186"/>
                    </a:lnTo>
                    <a:lnTo>
                      <a:pt x="3083" y="6191"/>
                    </a:lnTo>
                    <a:lnTo>
                      <a:pt x="4186" y="4186"/>
                    </a:lnTo>
                    <a:lnTo>
                      <a:pt x="6191" y="3108"/>
                    </a:lnTo>
                    <a:lnTo>
                      <a:pt x="4186" y="2006"/>
                    </a:lnTo>
                    <a:lnTo>
                      <a:pt x="3083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2" name="Google Shape;442;p26"/>
              <p:cNvSpPr/>
              <p:nvPr/>
            </p:nvSpPr>
            <p:spPr>
              <a:xfrm rot="10800000">
                <a:off x="7959317" y="4491983"/>
                <a:ext cx="52809" cy="52359"/>
              </a:xfrm>
              <a:custGeom>
                <a:avLst/>
                <a:gdLst/>
                <a:ahLst/>
                <a:cxnLst/>
                <a:rect l="l" t="t" r="r" b="b"/>
                <a:pathLst>
                  <a:path w="2933" h="2908" extrusionOk="0">
                    <a:moveTo>
                      <a:pt x="1454" y="0"/>
                    </a:moveTo>
                    <a:cubicBezTo>
                      <a:pt x="652" y="0"/>
                      <a:pt x="0" y="652"/>
                      <a:pt x="0" y="1454"/>
                    </a:cubicBezTo>
                    <a:cubicBezTo>
                      <a:pt x="0" y="2256"/>
                      <a:pt x="652" y="2907"/>
                      <a:pt x="1454" y="2907"/>
                    </a:cubicBezTo>
                    <a:cubicBezTo>
                      <a:pt x="2281" y="2907"/>
                      <a:pt x="2933" y="2256"/>
                      <a:pt x="2933" y="1454"/>
                    </a:cubicBezTo>
                    <a:cubicBezTo>
                      <a:pt x="2933" y="652"/>
                      <a:pt x="2281" y="0"/>
                      <a:pt x="145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" name="Google Shape;443;p26"/>
              <p:cNvSpPr/>
              <p:nvPr/>
            </p:nvSpPr>
            <p:spPr>
              <a:xfrm rot="10800000">
                <a:off x="7315764" y="4197764"/>
                <a:ext cx="73568" cy="73568"/>
              </a:xfrm>
              <a:custGeom>
                <a:avLst/>
                <a:gdLst/>
                <a:ahLst/>
                <a:cxnLst/>
                <a:rect l="l" t="t" r="r" b="b"/>
                <a:pathLst>
                  <a:path w="4086" h="4086" extrusionOk="0">
                    <a:moveTo>
                      <a:pt x="2030" y="1"/>
                    </a:moveTo>
                    <a:cubicBezTo>
                      <a:pt x="903" y="1"/>
                      <a:pt x="0" y="928"/>
                      <a:pt x="0" y="2056"/>
                    </a:cubicBezTo>
                    <a:cubicBezTo>
                      <a:pt x="0" y="3159"/>
                      <a:pt x="903" y="4086"/>
                      <a:pt x="2030" y="4086"/>
                    </a:cubicBezTo>
                    <a:cubicBezTo>
                      <a:pt x="3158" y="4086"/>
                      <a:pt x="4086" y="3159"/>
                      <a:pt x="4086" y="2056"/>
                    </a:cubicBezTo>
                    <a:cubicBezTo>
                      <a:pt x="4086" y="928"/>
                      <a:pt x="3158" y="1"/>
                      <a:pt x="203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44" name="Google Shape;444;p26"/>
            <p:cNvSpPr/>
            <p:nvPr/>
          </p:nvSpPr>
          <p:spPr>
            <a:xfrm rot="5400000">
              <a:off x="4240946" y="131969"/>
              <a:ext cx="111469" cy="111487"/>
            </a:xfrm>
            <a:custGeom>
              <a:avLst/>
              <a:gdLst/>
              <a:ahLst/>
              <a:cxnLst/>
              <a:rect l="l" t="t" r="r" b="b"/>
              <a:pathLst>
                <a:path w="6191" h="6192" extrusionOk="0">
                  <a:moveTo>
                    <a:pt x="3083" y="1"/>
                  </a:moveTo>
                  <a:lnTo>
                    <a:pt x="2005" y="2006"/>
                  </a:lnTo>
                  <a:lnTo>
                    <a:pt x="0" y="3108"/>
                  </a:lnTo>
                  <a:lnTo>
                    <a:pt x="2005" y="4186"/>
                  </a:lnTo>
                  <a:lnTo>
                    <a:pt x="3083" y="6191"/>
                  </a:lnTo>
                  <a:lnTo>
                    <a:pt x="4186" y="4186"/>
                  </a:lnTo>
                  <a:lnTo>
                    <a:pt x="6191" y="3108"/>
                  </a:lnTo>
                  <a:lnTo>
                    <a:pt x="4186" y="2006"/>
                  </a:lnTo>
                  <a:lnTo>
                    <a:pt x="308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45" name="Google Shape;445;p26"/>
            <p:cNvGrpSpPr/>
            <p:nvPr/>
          </p:nvGrpSpPr>
          <p:grpSpPr>
            <a:xfrm rot="-5400000">
              <a:off x="-227099" y="2417251"/>
              <a:ext cx="1236485" cy="237415"/>
              <a:chOff x="7296164" y="4361614"/>
              <a:chExt cx="1236485" cy="237415"/>
            </a:xfrm>
          </p:grpSpPr>
          <p:sp>
            <p:nvSpPr>
              <p:cNvPr id="446" name="Google Shape;446;p26"/>
              <p:cNvSpPr/>
              <p:nvPr/>
            </p:nvSpPr>
            <p:spPr>
              <a:xfrm rot="10800000">
                <a:off x="8421180" y="4435190"/>
                <a:ext cx="111469" cy="111487"/>
              </a:xfrm>
              <a:custGeom>
                <a:avLst/>
                <a:gdLst/>
                <a:ahLst/>
                <a:cxnLst/>
                <a:rect l="l" t="t" r="r" b="b"/>
                <a:pathLst>
                  <a:path w="6191" h="6192" extrusionOk="0">
                    <a:moveTo>
                      <a:pt x="3083" y="1"/>
                    </a:moveTo>
                    <a:lnTo>
                      <a:pt x="2005" y="2006"/>
                    </a:lnTo>
                    <a:lnTo>
                      <a:pt x="0" y="3108"/>
                    </a:lnTo>
                    <a:lnTo>
                      <a:pt x="2005" y="4186"/>
                    </a:lnTo>
                    <a:lnTo>
                      <a:pt x="3083" y="6191"/>
                    </a:lnTo>
                    <a:lnTo>
                      <a:pt x="4186" y="4186"/>
                    </a:lnTo>
                    <a:lnTo>
                      <a:pt x="6191" y="3108"/>
                    </a:lnTo>
                    <a:lnTo>
                      <a:pt x="4186" y="2006"/>
                    </a:lnTo>
                    <a:lnTo>
                      <a:pt x="3083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" name="Google Shape;447;p26"/>
              <p:cNvSpPr/>
              <p:nvPr/>
            </p:nvSpPr>
            <p:spPr>
              <a:xfrm rot="10800000">
                <a:off x="7519142" y="4546671"/>
                <a:ext cx="52809" cy="52359"/>
              </a:xfrm>
              <a:custGeom>
                <a:avLst/>
                <a:gdLst/>
                <a:ahLst/>
                <a:cxnLst/>
                <a:rect l="l" t="t" r="r" b="b"/>
                <a:pathLst>
                  <a:path w="2933" h="2908" extrusionOk="0">
                    <a:moveTo>
                      <a:pt x="1454" y="0"/>
                    </a:moveTo>
                    <a:cubicBezTo>
                      <a:pt x="652" y="0"/>
                      <a:pt x="0" y="652"/>
                      <a:pt x="0" y="1454"/>
                    </a:cubicBezTo>
                    <a:cubicBezTo>
                      <a:pt x="0" y="2256"/>
                      <a:pt x="652" y="2907"/>
                      <a:pt x="1454" y="2907"/>
                    </a:cubicBezTo>
                    <a:cubicBezTo>
                      <a:pt x="2281" y="2907"/>
                      <a:pt x="2933" y="2256"/>
                      <a:pt x="2933" y="1454"/>
                    </a:cubicBezTo>
                    <a:cubicBezTo>
                      <a:pt x="2933" y="652"/>
                      <a:pt x="2281" y="0"/>
                      <a:pt x="145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8" name="Google Shape;448;p26"/>
              <p:cNvSpPr/>
              <p:nvPr/>
            </p:nvSpPr>
            <p:spPr>
              <a:xfrm rot="10800000">
                <a:off x="7296164" y="4361614"/>
                <a:ext cx="73568" cy="73568"/>
              </a:xfrm>
              <a:custGeom>
                <a:avLst/>
                <a:gdLst/>
                <a:ahLst/>
                <a:cxnLst/>
                <a:rect l="l" t="t" r="r" b="b"/>
                <a:pathLst>
                  <a:path w="4086" h="4086" extrusionOk="0">
                    <a:moveTo>
                      <a:pt x="2030" y="1"/>
                    </a:moveTo>
                    <a:cubicBezTo>
                      <a:pt x="903" y="1"/>
                      <a:pt x="0" y="928"/>
                      <a:pt x="0" y="2056"/>
                    </a:cubicBezTo>
                    <a:cubicBezTo>
                      <a:pt x="0" y="3159"/>
                      <a:pt x="903" y="4086"/>
                      <a:pt x="2030" y="4086"/>
                    </a:cubicBezTo>
                    <a:cubicBezTo>
                      <a:pt x="3158" y="4086"/>
                      <a:pt x="4086" y="3159"/>
                      <a:pt x="4086" y="2056"/>
                    </a:cubicBezTo>
                    <a:cubicBezTo>
                      <a:pt x="4086" y="928"/>
                      <a:pt x="3158" y="1"/>
                      <a:pt x="203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49" name="Google Shape;449;p26"/>
            <p:cNvSpPr/>
            <p:nvPr/>
          </p:nvSpPr>
          <p:spPr>
            <a:xfrm>
              <a:off x="398388" y="187453"/>
              <a:ext cx="111469" cy="111487"/>
            </a:xfrm>
            <a:custGeom>
              <a:avLst/>
              <a:gdLst/>
              <a:ahLst/>
              <a:cxnLst/>
              <a:rect l="l" t="t" r="r" b="b"/>
              <a:pathLst>
                <a:path w="6191" h="6192" extrusionOk="0">
                  <a:moveTo>
                    <a:pt x="3083" y="1"/>
                  </a:moveTo>
                  <a:lnTo>
                    <a:pt x="2005" y="2006"/>
                  </a:lnTo>
                  <a:lnTo>
                    <a:pt x="0" y="3108"/>
                  </a:lnTo>
                  <a:lnTo>
                    <a:pt x="2005" y="4186"/>
                  </a:lnTo>
                  <a:lnTo>
                    <a:pt x="3083" y="6191"/>
                  </a:lnTo>
                  <a:lnTo>
                    <a:pt x="4186" y="4186"/>
                  </a:lnTo>
                  <a:lnTo>
                    <a:pt x="6191" y="3108"/>
                  </a:lnTo>
                  <a:lnTo>
                    <a:pt x="4186" y="2006"/>
                  </a:lnTo>
                  <a:lnTo>
                    <a:pt x="308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0" name="Google Shape;450;p26"/>
            <p:cNvSpPr/>
            <p:nvPr/>
          </p:nvSpPr>
          <p:spPr>
            <a:xfrm rot="5400000">
              <a:off x="160946" y="4048357"/>
              <a:ext cx="111469" cy="111487"/>
            </a:xfrm>
            <a:custGeom>
              <a:avLst/>
              <a:gdLst/>
              <a:ahLst/>
              <a:cxnLst/>
              <a:rect l="l" t="t" r="r" b="b"/>
              <a:pathLst>
                <a:path w="6191" h="6192" extrusionOk="0">
                  <a:moveTo>
                    <a:pt x="3083" y="1"/>
                  </a:moveTo>
                  <a:lnTo>
                    <a:pt x="2005" y="2006"/>
                  </a:lnTo>
                  <a:lnTo>
                    <a:pt x="0" y="3108"/>
                  </a:lnTo>
                  <a:lnTo>
                    <a:pt x="2005" y="4186"/>
                  </a:lnTo>
                  <a:lnTo>
                    <a:pt x="3083" y="6191"/>
                  </a:lnTo>
                  <a:lnTo>
                    <a:pt x="4186" y="4186"/>
                  </a:lnTo>
                  <a:lnTo>
                    <a:pt x="6191" y="3108"/>
                  </a:lnTo>
                  <a:lnTo>
                    <a:pt x="4186" y="2006"/>
                  </a:lnTo>
                  <a:lnTo>
                    <a:pt x="308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1" name="Google Shape;451;p26"/>
            <p:cNvSpPr/>
            <p:nvPr/>
          </p:nvSpPr>
          <p:spPr>
            <a:xfrm>
              <a:off x="1582212" y="79614"/>
              <a:ext cx="52809" cy="52359"/>
            </a:xfrm>
            <a:custGeom>
              <a:avLst/>
              <a:gdLst/>
              <a:ahLst/>
              <a:cxnLst/>
              <a:rect l="l" t="t" r="r" b="b"/>
              <a:pathLst>
                <a:path w="2933" h="2908" extrusionOk="0">
                  <a:moveTo>
                    <a:pt x="1454" y="0"/>
                  </a:moveTo>
                  <a:cubicBezTo>
                    <a:pt x="652" y="0"/>
                    <a:pt x="0" y="652"/>
                    <a:pt x="0" y="1454"/>
                  </a:cubicBezTo>
                  <a:cubicBezTo>
                    <a:pt x="0" y="2256"/>
                    <a:pt x="652" y="2907"/>
                    <a:pt x="1454" y="2907"/>
                  </a:cubicBezTo>
                  <a:cubicBezTo>
                    <a:pt x="2281" y="2907"/>
                    <a:pt x="2933" y="2256"/>
                    <a:pt x="2933" y="1454"/>
                  </a:cubicBezTo>
                  <a:cubicBezTo>
                    <a:pt x="2933" y="652"/>
                    <a:pt x="2281" y="0"/>
                    <a:pt x="145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52" name="Google Shape;452;p26"/>
          <p:cNvSpPr/>
          <p:nvPr/>
        </p:nvSpPr>
        <p:spPr>
          <a:xfrm rot="10800000">
            <a:off x="644598" y="1038643"/>
            <a:ext cx="70436" cy="70412"/>
          </a:xfrm>
          <a:custGeom>
            <a:avLst/>
            <a:gdLst/>
            <a:ahLst/>
            <a:cxnLst/>
            <a:rect l="l" t="t" r="r" b="b"/>
            <a:pathLst>
              <a:path w="2934" h="2933" extrusionOk="0">
                <a:moveTo>
                  <a:pt x="1479" y="1"/>
                </a:moveTo>
                <a:cubicBezTo>
                  <a:pt x="677" y="1"/>
                  <a:pt x="1" y="652"/>
                  <a:pt x="1" y="1479"/>
                </a:cubicBezTo>
                <a:cubicBezTo>
                  <a:pt x="1" y="2281"/>
                  <a:pt x="677" y="2933"/>
                  <a:pt x="1479" y="2933"/>
                </a:cubicBezTo>
                <a:cubicBezTo>
                  <a:pt x="2281" y="2933"/>
                  <a:pt x="2933" y="2281"/>
                  <a:pt x="2933" y="1479"/>
                </a:cubicBezTo>
                <a:cubicBezTo>
                  <a:pt x="2933" y="652"/>
                  <a:pt x="2281" y="1"/>
                  <a:pt x="147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3" name="Google Shape;453;p26"/>
          <p:cNvSpPr/>
          <p:nvPr/>
        </p:nvSpPr>
        <p:spPr>
          <a:xfrm rot="10800000">
            <a:off x="765574" y="940573"/>
            <a:ext cx="98091" cy="98091"/>
          </a:xfrm>
          <a:custGeom>
            <a:avLst/>
            <a:gdLst/>
            <a:ahLst/>
            <a:cxnLst/>
            <a:rect l="l" t="t" r="r" b="b"/>
            <a:pathLst>
              <a:path w="4086" h="4086" extrusionOk="0">
                <a:moveTo>
                  <a:pt x="2030" y="1"/>
                </a:moveTo>
                <a:cubicBezTo>
                  <a:pt x="903" y="1"/>
                  <a:pt x="0" y="928"/>
                  <a:pt x="0" y="2056"/>
                </a:cubicBezTo>
                <a:cubicBezTo>
                  <a:pt x="0" y="3159"/>
                  <a:pt x="903" y="4086"/>
                  <a:pt x="2030" y="4086"/>
                </a:cubicBezTo>
                <a:cubicBezTo>
                  <a:pt x="3158" y="4086"/>
                  <a:pt x="4086" y="3159"/>
                  <a:pt x="4086" y="2056"/>
                </a:cubicBezTo>
                <a:cubicBezTo>
                  <a:pt x="4086" y="928"/>
                  <a:pt x="3158" y="1"/>
                  <a:pt x="2030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4" name="Google Shape;454;p26"/>
          <p:cNvSpPr/>
          <p:nvPr/>
        </p:nvSpPr>
        <p:spPr>
          <a:xfrm rot="10800000">
            <a:off x="715038" y="1114378"/>
            <a:ext cx="148625" cy="148649"/>
          </a:xfrm>
          <a:custGeom>
            <a:avLst/>
            <a:gdLst/>
            <a:ahLst/>
            <a:cxnLst/>
            <a:rect l="l" t="t" r="r" b="b"/>
            <a:pathLst>
              <a:path w="6191" h="6192" extrusionOk="0">
                <a:moveTo>
                  <a:pt x="3083" y="1"/>
                </a:moveTo>
                <a:lnTo>
                  <a:pt x="2005" y="2006"/>
                </a:lnTo>
                <a:lnTo>
                  <a:pt x="0" y="3108"/>
                </a:lnTo>
                <a:lnTo>
                  <a:pt x="2005" y="4186"/>
                </a:lnTo>
                <a:lnTo>
                  <a:pt x="3083" y="6191"/>
                </a:lnTo>
                <a:lnTo>
                  <a:pt x="4186" y="4186"/>
                </a:lnTo>
                <a:lnTo>
                  <a:pt x="6191" y="3108"/>
                </a:lnTo>
                <a:lnTo>
                  <a:pt x="4186" y="2006"/>
                </a:lnTo>
                <a:lnTo>
                  <a:pt x="3083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5" name="Google Shape;455;p2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56" name="Google Shape;456;p26"/>
          <p:cNvSpPr txBox="1">
            <a:spLocks noGrp="1"/>
          </p:cNvSpPr>
          <p:nvPr>
            <p:ph type="body" idx="1"/>
          </p:nvPr>
        </p:nvSpPr>
        <p:spPr>
          <a:xfrm>
            <a:off x="960000" y="1708700"/>
            <a:ext cx="10272000" cy="442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Livvic"/>
              <a:buAutoNum type="arabicPeriod"/>
              <a:defRPr sz="1467">
                <a:latin typeface="Rubik"/>
                <a:ea typeface="Rubik"/>
                <a:cs typeface="Rubik"/>
                <a:sym typeface="Rubik"/>
              </a:defRPr>
            </a:lvl1pPr>
            <a:lvl2pPr marL="1219170" lvl="1" indent="-406390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600">
                <a:latin typeface="Rubik"/>
                <a:ea typeface="Rubik"/>
                <a:cs typeface="Rubik"/>
                <a:sym typeface="Rubik"/>
              </a:defRPr>
            </a:lvl2pPr>
            <a:lvl3pPr marL="1828754" lvl="2" indent="-406390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600">
                <a:latin typeface="Rubik"/>
                <a:ea typeface="Rubik"/>
                <a:cs typeface="Rubik"/>
                <a:sym typeface="Rubik"/>
              </a:defRPr>
            </a:lvl3pPr>
            <a:lvl4pPr marL="2438339" lvl="3" indent="-406390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 sz="1600">
                <a:latin typeface="Rubik"/>
                <a:ea typeface="Rubik"/>
                <a:cs typeface="Rubik"/>
                <a:sym typeface="Rubik"/>
              </a:defRPr>
            </a:lvl4pPr>
            <a:lvl5pPr marL="3047924" lvl="4" indent="-406390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600">
                <a:latin typeface="Rubik"/>
                <a:ea typeface="Rubik"/>
                <a:cs typeface="Rubik"/>
                <a:sym typeface="Rubik"/>
              </a:defRPr>
            </a:lvl5pPr>
            <a:lvl6pPr marL="3657509" lvl="5" indent="-406390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600">
                <a:latin typeface="Rubik"/>
                <a:ea typeface="Rubik"/>
                <a:cs typeface="Rubik"/>
                <a:sym typeface="Rubik"/>
              </a:defRPr>
            </a:lvl6pPr>
            <a:lvl7pPr marL="4267093" lvl="6" indent="-406390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 sz="1600">
                <a:latin typeface="Rubik"/>
                <a:ea typeface="Rubik"/>
                <a:cs typeface="Rubik"/>
                <a:sym typeface="Rubik"/>
              </a:defRPr>
            </a:lvl7pPr>
            <a:lvl8pPr marL="4876678" lvl="7" indent="-406390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600">
                <a:latin typeface="Rubik"/>
                <a:ea typeface="Rubik"/>
                <a:cs typeface="Rubik"/>
                <a:sym typeface="Rubik"/>
              </a:defRPr>
            </a:lvl8pPr>
            <a:lvl9pPr marL="5486263" lvl="8" indent="-406390" rtl="0">
              <a:spcBef>
                <a:spcPts val="2133"/>
              </a:spcBef>
              <a:spcAft>
                <a:spcPts val="2133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600">
                <a:latin typeface="Rubik"/>
                <a:ea typeface="Rubik"/>
                <a:cs typeface="Rubik"/>
                <a:sym typeface="Rubik"/>
              </a:defRPr>
            </a:lvl9pPr>
          </a:lstStyle>
          <a:p>
            <a:endParaRPr/>
          </a:p>
        </p:txBody>
      </p:sp>
      <p:sp>
        <p:nvSpPr>
          <p:cNvPr id="457" name="Google Shape;457;p2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942551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917395-449C-AE2B-3C04-FE03097FA1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A82B7F-F5AF-D015-52DF-D118B11A82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0000" y="2233867"/>
            <a:ext cx="10272000" cy="3904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2FBA66-602B-E153-AD89-41408370A7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9E34F-6D4D-44FA-9068-21642AD9CE05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7F80F3-BA66-C2BC-7609-64F42073C3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1A8CC1-07B6-2A97-1A62-9BBB92F6DD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33FB0-4331-44AD-BC1A-86E8467EEA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3486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CCF26E5-594C-2841-ABE4-DB15F08CCB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AI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1543A91E-817C-0F28-3A5A-5C7B42E24F0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AI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54A72EB0-854A-8728-E1B5-3DDD0CF248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AI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A6508207-D84F-204C-D97C-E4AA32BD48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3736E-1EBC-4280-A833-F782A516C86C}" type="datetimeFigureOut">
              <a:rPr lang="en-AI" smtClean="0"/>
              <a:t>02/06/2023</a:t>
            </a:fld>
            <a:endParaRPr lang="en-AI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39A67596-9EB5-78D5-7A75-AE6264C115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I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5E333F71-6A3E-B9CE-1B6B-E666155F5E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D328E-4FCF-464D-BD06-43432A4AF2DB}" type="slidenum">
              <a:rPr lang="en-AI" smtClean="0"/>
              <a:t>‹#›</a:t>
            </a:fld>
            <a:endParaRPr lang="en-AI"/>
          </a:p>
        </p:txBody>
      </p:sp>
    </p:spTree>
    <p:extLst>
      <p:ext uri="{BB962C8B-B14F-4D97-AF65-F5344CB8AC3E}">
        <p14:creationId xmlns:p14="http://schemas.microsoft.com/office/powerpoint/2010/main" val="388000878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图片包含 气球&#10;&#10;描述已自动生成">
            <a:extLst>
              <a:ext uri="{FF2B5EF4-FFF2-40B4-BE49-F238E27FC236}">
                <a16:creationId xmlns:a16="http://schemas.microsoft.com/office/drawing/2014/main" id="{F869ACE6-E3AE-4D2E-958E-88246C1DDC3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640"/>
          <a:stretch/>
        </p:blipFill>
        <p:spPr>
          <a:xfrm flipH="1">
            <a:off x="0" y="0"/>
            <a:ext cx="12192000" cy="6886136"/>
          </a:xfrm>
          <a:prstGeom prst="rect">
            <a:avLst/>
          </a:prstGeom>
        </p:spPr>
      </p:pic>
      <p:grpSp>
        <p:nvGrpSpPr>
          <p:cNvPr id="11" name="组合 10">
            <a:extLst>
              <a:ext uri="{FF2B5EF4-FFF2-40B4-BE49-F238E27FC236}">
                <a16:creationId xmlns:a16="http://schemas.microsoft.com/office/drawing/2014/main" id="{FDD001D6-F8ED-4818-8AE2-FD58B2C8A210}"/>
              </a:ext>
            </a:extLst>
          </p:cNvPr>
          <p:cNvGrpSpPr/>
          <p:nvPr userDrawn="1"/>
        </p:nvGrpSpPr>
        <p:grpSpPr>
          <a:xfrm>
            <a:off x="1366153" y="622317"/>
            <a:ext cx="9459694" cy="5613366"/>
            <a:chOff x="6308273" y="1073150"/>
            <a:chExt cx="4800600" cy="4711700"/>
          </a:xfrm>
        </p:grpSpPr>
        <p:sp>
          <p:nvSpPr>
            <p:cNvPr id="12" name="矩形: 圆角 11">
              <a:extLst>
                <a:ext uri="{FF2B5EF4-FFF2-40B4-BE49-F238E27FC236}">
                  <a16:creationId xmlns:a16="http://schemas.microsoft.com/office/drawing/2014/main" id="{4A688837-8B84-4E2A-9E2E-57786CAFB0EC}"/>
                </a:ext>
              </a:extLst>
            </p:cNvPr>
            <p:cNvSpPr/>
            <p:nvPr userDrawn="1"/>
          </p:nvSpPr>
          <p:spPr>
            <a:xfrm>
              <a:off x="6308273" y="1073150"/>
              <a:ext cx="4800600" cy="4711700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1016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3" name="矩形: 圆角 12">
              <a:extLst>
                <a:ext uri="{FF2B5EF4-FFF2-40B4-BE49-F238E27FC236}">
                  <a16:creationId xmlns:a16="http://schemas.microsoft.com/office/drawing/2014/main" id="{C23FA938-7B4C-46AA-8756-3CB1DBEE349F}"/>
                </a:ext>
              </a:extLst>
            </p:cNvPr>
            <p:cNvSpPr/>
            <p:nvPr userDrawn="1"/>
          </p:nvSpPr>
          <p:spPr>
            <a:xfrm>
              <a:off x="6404667" y="1184275"/>
              <a:ext cx="4607811" cy="4489451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38100">
              <a:solidFill>
                <a:srgbClr val="466A4C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4144738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7"/>
          <p:cNvSpPr txBox="1">
            <a:spLocks noGrp="1"/>
          </p:cNvSpPr>
          <p:nvPr>
            <p:ph type="body" idx="1"/>
          </p:nvPr>
        </p:nvSpPr>
        <p:spPr>
          <a:xfrm>
            <a:off x="9600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115" name="Google Shape;115;p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4E194A4-5DA1-4D1B-A60E-EAF4C3C9DE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44509" y="5210509"/>
            <a:ext cx="1647492" cy="1647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790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7" name="Google Shape;137;p9"/>
          <p:cNvSpPr txBox="1">
            <a:spLocks noGrp="1"/>
          </p:cNvSpPr>
          <p:nvPr>
            <p:ph type="title"/>
          </p:nvPr>
        </p:nvSpPr>
        <p:spPr>
          <a:xfrm>
            <a:off x="960000" y="1644233"/>
            <a:ext cx="4787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38" name="Google Shape;138;p9"/>
          <p:cNvSpPr txBox="1">
            <a:spLocks noGrp="1"/>
          </p:cNvSpPr>
          <p:nvPr>
            <p:ph type="subTitle" idx="1"/>
          </p:nvPr>
        </p:nvSpPr>
        <p:spPr>
          <a:xfrm>
            <a:off x="960000" y="3737433"/>
            <a:ext cx="4787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39" name="Google Shape;1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464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●"/>
              <a:defRPr>
                <a:solidFill>
                  <a:srgbClr val="FFFFFF"/>
                </a:solidFill>
              </a:defRPr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  <a:defRPr>
                <a:solidFill>
                  <a:srgbClr val="FFFFFF"/>
                </a:solidFill>
              </a:defRPr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400"/>
              <a:buChar char="■"/>
              <a:defRPr>
                <a:solidFill>
                  <a:srgbClr val="FFFFFF"/>
                </a:solidFill>
              </a:defRPr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  <a:defRPr>
                <a:solidFill>
                  <a:srgbClr val="FFFFFF"/>
                </a:solidFill>
              </a:defRPr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  <a:defRPr>
                <a:solidFill>
                  <a:srgbClr val="FFFFFF"/>
                </a:solidFill>
              </a:defRPr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400"/>
              <a:buChar char="■"/>
              <a:defRPr>
                <a:solidFill>
                  <a:srgbClr val="FFFFFF"/>
                </a:solidFill>
              </a:defRPr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  <a:defRPr>
                <a:solidFill>
                  <a:srgbClr val="FFFFFF"/>
                </a:solidFill>
              </a:defRPr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  <a:defRPr>
                <a:solidFill>
                  <a:srgbClr val="FFFFFF"/>
                </a:solidFill>
              </a:defRPr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Clr>
                <a:srgbClr val="FFFFFF"/>
              </a:buClr>
              <a:buSzPts val="1400"/>
              <a:buChar char="■"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16170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10"/>
          <p:cNvSpPr txBox="1">
            <a:spLocks noGrp="1"/>
          </p:cNvSpPr>
          <p:nvPr>
            <p:ph type="body" idx="1"/>
          </p:nvPr>
        </p:nvSpPr>
        <p:spPr>
          <a:xfrm>
            <a:off x="960000" y="5331200"/>
            <a:ext cx="102720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48370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52211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1190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5019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0283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4717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8428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50B359A-2B73-5C1D-DA6D-E2EAC43D1D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AI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51D1A330-1355-7BA9-3D33-D9450CDA1B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5345C399-31A9-FCE5-F06F-01C4CF591C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AI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E11377D8-9543-18B5-324D-130FE4831A0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DBC6B3DB-7AC9-1C29-90E5-E776E5E321D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AI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012A063B-0DBC-1F70-EA52-0FF1A45B57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3736E-1EBC-4280-A833-F782A516C86C}" type="datetimeFigureOut">
              <a:rPr lang="en-AI" smtClean="0"/>
              <a:t>02/06/2023</a:t>
            </a:fld>
            <a:endParaRPr lang="en-AI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0FEDAECC-AD36-4AD9-3A63-FD60A41117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I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24606E91-550C-42E1-EC18-2F0EB2903C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D328E-4FCF-464D-BD06-43432A4AF2DB}" type="slidenum">
              <a:rPr lang="en-AI" smtClean="0"/>
              <a:t>‹#›</a:t>
            </a:fld>
            <a:endParaRPr lang="en-AI"/>
          </a:p>
        </p:txBody>
      </p:sp>
    </p:spTree>
    <p:extLst>
      <p:ext uri="{BB962C8B-B14F-4D97-AF65-F5344CB8AC3E}">
        <p14:creationId xmlns:p14="http://schemas.microsoft.com/office/powerpoint/2010/main" val="42558726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61052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67696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body 02">
  <p:cSld name="Title + body 02"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p26"/>
          <p:cNvSpPr/>
          <p:nvPr/>
        </p:nvSpPr>
        <p:spPr>
          <a:xfrm rot="5702413">
            <a:off x="5148340" y="-139715"/>
            <a:ext cx="9229025" cy="7000789"/>
          </a:xfrm>
          <a:custGeom>
            <a:avLst/>
            <a:gdLst/>
            <a:ahLst/>
            <a:cxnLst/>
            <a:rect l="l" t="t" r="r" b="b"/>
            <a:pathLst>
              <a:path w="75448" h="57232" extrusionOk="0">
                <a:moveTo>
                  <a:pt x="52770" y="0"/>
                </a:moveTo>
                <a:cubicBezTo>
                  <a:pt x="45788" y="0"/>
                  <a:pt x="40256" y="4231"/>
                  <a:pt x="31866" y="4231"/>
                </a:cubicBezTo>
                <a:cubicBezTo>
                  <a:pt x="29280" y="4231"/>
                  <a:pt x="26422" y="3829"/>
                  <a:pt x="23167" y="2777"/>
                </a:cubicBezTo>
                <a:cubicBezTo>
                  <a:pt x="20604" y="1954"/>
                  <a:pt x="18290" y="1587"/>
                  <a:pt x="16225" y="1587"/>
                </a:cubicBezTo>
                <a:cubicBezTo>
                  <a:pt x="3076" y="1587"/>
                  <a:pt x="0" y="16480"/>
                  <a:pt x="7126" y="23454"/>
                </a:cubicBezTo>
                <a:cubicBezTo>
                  <a:pt x="14745" y="30923"/>
                  <a:pt x="34194" y="31750"/>
                  <a:pt x="42264" y="46362"/>
                </a:cubicBezTo>
                <a:cubicBezTo>
                  <a:pt x="43543" y="48667"/>
                  <a:pt x="44921" y="50572"/>
                  <a:pt x="46300" y="52126"/>
                </a:cubicBezTo>
                <a:cubicBezTo>
                  <a:pt x="49357" y="55571"/>
                  <a:pt x="53520" y="57231"/>
                  <a:pt x="57624" y="57231"/>
                </a:cubicBezTo>
                <a:cubicBezTo>
                  <a:pt x="63074" y="57231"/>
                  <a:pt x="68420" y="54304"/>
                  <a:pt x="70936" y="48743"/>
                </a:cubicBezTo>
                <a:cubicBezTo>
                  <a:pt x="75448" y="38743"/>
                  <a:pt x="65347" y="31750"/>
                  <a:pt x="66024" y="22928"/>
                </a:cubicBezTo>
                <a:cubicBezTo>
                  <a:pt x="66801" y="13229"/>
                  <a:pt x="69783" y="5660"/>
                  <a:pt x="59934" y="1524"/>
                </a:cubicBezTo>
                <a:cubicBezTo>
                  <a:pt x="57312" y="420"/>
                  <a:pt x="54969" y="0"/>
                  <a:pt x="52770" y="0"/>
                </a:cubicBezTo>
                <a:close/>
              </a:path>
            </a:pathLst>
          </a:custGeom>
          <a:solidFill>
            <a:schemeClr val="lt1">
              <a:alpha val="1298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35" name="Google Shape;435;p26"/>
          <p:cNvGrpSpPr/>
          <p:nvPr/>
        </p:nvGrpSpPr>
        <p:grpSpPr>
          <a:xfrm flipH="1">
            <a:off x="6599138" y="106153"/>
            <a:ext cx="5588649" cy="5440295"/>
            <a:chOff x="160937" y="79614"/>
            <a:chExt cx="4191487" cy="4080221"/>
          </a:xfrm>
        </p:grpSpPr>
        <p:grpSp>
          <p:nvGrpSpPr>
            <p:cNvPr id="436" name="Google Shape;436;p26"/>
            <p:cNvGrpSpPr/>
            <p:nvPr/>
          </p:nvGrpSpPr>
          <p:grpSpPr>
            <a:xfrm rot="10800000">
              <a:off x="294013" y="354189"/>
              <a:ext cx="827985" cy="863689"/>
              <a:chOff x="7593189" y="3964490"/>
              <a:chExt cx="827985" cy="863689"/>
            </a:xfrm>
          </p:grpSpPr>
          <p:sp>
            <p:nvSpPr>
              <p:cNvPr id="437" name="Google Shape;437;p26"/>
              <p:cNvSpPr/>
              <p:nvPr/>
            </p:nvSpPr>
            <p:spPr>
              <a:xfrm rot="10800000">
                <a:off x="8309705" y="3964490"/>
                <a:ext cx="111469" cy="111487"/>
              </a:xfrm>
              <a:custGeom>
                <a:avLst/>
                <a:gdLst/>
                <a:ahLst/>
                <a:cxnLst/>
                <a:rect l="l" t="t" r="r" b="b"/>
                <a:pathLst>
                  <a:path w="6191" h="6192" extrusionOk="0">
                    <a:moveTo>
                      <a:pt x="3083" y="1"/>
                    </a:moveTo>
                    <a:lnTo>
                      <a:pt x="2005" y="2006"/>
                    </a:lnTo>
                    <a:lnTo>
                      <a:pt x="0" y="3108"/>
                    </a:lnTo>
                    <a:lnTo>
                      <a:pt x="2005" y="4186"/>
                    </a:lnTo>
                    <a:lnTo>
                      <a:pt x="3083" y="6191"/>
                    </a:lnTo>
                    <a:lnTo>
                      <a:pt x="4186" y="4186"/>
                    </a:lnTo>
                    <a:lnTo>
                      <a:pt x="6191" y="3108"/>
                    </a:lnTo>
                    <a:lnTo>
                      <a:pt x="4186" y="2006"/>
                    </a:lnTo>
                    <a:lnTo>
                      <a:pt x="3083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" name="Google Shape;438;p26"/>
              <p:cNvSpPr/>
              <p:nvPr/>
            </p:nvSpPr>
            <p:spPr>
              <a:xfrm rot="10800000">
                <a:off x="8330692" y="4775821"/>
                <a:ext cx="52809" cy="52359"/>
              </a:xfrm>
              <a:custGeom>
                <a:avLst/>
                <a:gdLst/>
                <a:ahLst/>
                <a:cxnLst/>
                <a:rect l="l" t="t" r="r" b="b"/>
                <a:pathLst>
                  <a:path w="2933" h="2908" extrusionOk="0">
                    <a:moveTo>
                      <a:pt x="1454" y="0"/>
                    </a:moveTo>
                    <a:cubicBezTo>
                      <a:pt x="652" y="0"/>
                      <a:pt x="0" y="652"/>
                      <a:pt x="0" y="1454"/>
                    </a:cubicBezTo>
                    <a:cubicBezTo>
                      <a:pt x="0" y="2256"/>
                      <a:pt x="652" y="2907"/>
                      <a:pt x="1454" y="2907"/>
                    </a:cubicBezTo>
                    <a:cubicBezTo>
                      <a:pt x="2281" y="2907"/>
                      <a:pt x="2933" y="2256"/>
                      <a:pt x="2933" y="1454"/>
                    </a:cubicBezTo>
                    <a:cubicBezTo>
                      <a:pt x="2933" y="652"/>
                      <a:pt x="2281" y="0"/>
                      <a:pt x="145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9" name="Google Shape;439;p26"/>
              <p:cNvSpPr/>
              <p:nvPr/>
            </p:nvSpPr>
            <p:spPr>
              <a:xfrm rot="10800000">
                <a:off x="7593189" y="4605576"/>
                <a:ext cx="73568" cy="73568"/>
              </a:xfrm>
              <a:custGeom>
                <a:avLst/>
                <a:gdLst/>
                <a:ahLst/>
                <a:cxnLst/>
                <a:rect l="l" t="t" r="r" b="b"/>
                <a:pathLst>
                  <a:path w="4086" h="4086" extrusionOk="0">
                    <a:moveTo>
                      <a:pt x="2030" y="1"/>
                    </a:moveTo>
                    <a:cubicBezTo>
                      <a:pt x="903" y="1"/>
                      <a:pt x="0" y="928"/>
                      <a:pt x="0" y="2056"/>
                    </a:cubicBezTo>
                    <a:cubicBezTo>
                      <a:pt x="0" y="3159"/>
                      <a:pt x="903" y="4086"/>
                      <a:pt x="2030" y="4086"/>
                    </a:cubicBezTo>
                    <a:cubicBezTo>
                      <a:pt x="3158" y="4086"/>
                      <a:pt x="4086" y="3159"/>
                      <a:pt x="4086" y="2056"/>
                    </a:cubicBezTo>
                    <a:cubicBezTo>
                      <a:pt x="4086" y="928"/>
                      <a:pt x="3158" y="1"/>
                      <a:pt x="203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0" name="Google Shape;440;p26"/>
            <p:cNvGrpSpPr/>
            <p:nvPr/>
          </p:nvGrpSpPr>
          <p:grpSpPr>
            <a:xfrm rot="10800000">
              <a:off x="2194088" y="161539"/>
              <a:ext cx="1105410" cy="579852"/>
              <a:chOff x="7315764" y="3964490"/>
              <a:chExt cx="1105410" cy="579852"/>
            </a:xfrm>
          </p:grpSpPr>
          <p:sp>
            <p:nvSpPr>
              <p:cNvPr id="441" name="Google Shape;441;p26"/>
              <p:cNvSpPr/>
              <p:nvPr/>
            </p:nvSpPr>
            <p:spPr>
              <a:xfrm rot="10800000">
                <a:off x="8309705" y="3964490"/>
                <a:ext cx="111469" cy="111487"/>
              </a:xfrm>
              <a:custGeom>
                <a:avLst/>
                <a:gdLst/>
                <a:ahLst/>
                <a:cxnLst/>
                <a:rect l="l" t="t" r="r" b="b"/>
                <a:pathLst>
                  <a:path w="6191" h="6192" extrusionOk="0">
                    <a:moveTo>
                      <a:pt x="3083" y="1"/>
                    </a:moveTo>
                    <a:lnTo>
                      <a:pt x="2005" y="2006"/>
                    </a:lnTo>
                    <a:lnTo>
                      <a:pt x="0" y="3108"/>
                    </a:lnTo>
                    <a:lnTo>
                      <a:pt x="2005" y="4186"/>
                    </a:lnTo>
                    <a:lnTo>
                      <a:pt x="3083" y="6191"/>
                    </a:lnTo>
                    <a:lnTo>
                      <a:pt x="4186" y="4186"/>
                    </a:lnTo>
                    <a:lnTo>
                      <a:pt x="6191" y="3108"/>
                    </a:lnTo>
                    <a:lnTo>
                      <a:pt x="4186" y="2006"/>
                    </a:lnTo>
                    <a:lnTo>
                      <a:pt x="3083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2" name="Google Shape;442;p26"/>
              <p:cNvSpPr/>
              <p:nvPr/>
            </p:nvSpPr>
            <p:spPr>
              <a:xfrm rot="10800000">
                <a:off x="7959317" y="4491983"/>
                <a:ext cx="52809" cy="52359"/>
              </a:xfrm>
              <a:custGeom>
                <a:avLst/>
                <a:gdLst/>
                <a:ahLst/>
                <a:cxnLst/>
                <a:rect l="l" t="t" r="r" b="b"/>
                <a:pathLst>
                  <a:path w="2933" h="2908" extrusionOk="0">
                    <a:moveTo>
                      <a:pt x="1454" y="0"/>
                    </a:moveTo>
                    <a:cubicBezTo>
                      <a:pt x="652" y="0"/>
                      <a:pt x="0" y="652"/>
                      <a:pt x="0" y="1454"/>
                    </a:cubicBezTo>
                    <a:cubicBezTo>
                      <a:pt x="0" y="2256"/>
                      <a:pt x="652" y="2907"/>
                      <a:pt x="1454" y="2907"/>
                    </a:cubicBezTo>
                    <a:cubicBezTo>
                      <a:pt x="2281" y="2907"/>
                      <a:pt x="2933" y="2256"/>
                      <a:pt x="2933" y="1454"/>
                    </a:cubicBezTo>
                    <a:cubicBezTo>
                      <a:pt x="2933" y="652"/>
                      <a:pt x="2281" y="0"/>
                      <a:pt x="145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" name="Google Shape;443;p26"/>
              <p:cNvSpPr/>
              <p:nvPr/>
            </p:nvSpPr>
            <p:spPr>
              <a:xfrm rot="10800000">
                <a:off x="7315764" y="4197764"/>
                <a:ext cx="73568" cy="73568"/>
              </a:xfrm>
              <a:custGeom>
                <a:avLst/>
                <a:gdLst/>
                <a:ahLst/>
                <a:cxnLst/>
                <a:rect l="l" t="t" r="r" b="b"/>
                <a:pathLst>
                  <a:path w="4086" h="4086" extrusionOk="0">
                    <a:moveTo>
                      <a:pt x="2030" y="1"/>
                    </a:moveTo>
                    <a:cubicBezTo>
                      <a:pt x="903" y="1"/>
                      <a:pt x="0" y="928"/>
                      <a:pt x="0" y="2056"/>
                    </a:cubicBezTo>
                    <a:cubicBezTo>
                      <a:pt x="0" y="3159"/>
                      <a:pt x="903" y="4086"/>
                      <a:pt x="2030" y="4086"/>
                    </a:cubicBezTo>
                    <a:cubicBezTo>
                      <a:pt x="3158" y="4086"/>
                      <a:pt x="4086" y="3159"/>
                      <a:pt x="4086" y="2056"/>
                    </a:cubicBezTo>
                    <a:cubicBezTo>
                      <a:pt x="4086" y="928"/>
                      <a:pt x="3158" y="1"/>
                      <a:pt x="203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44" name="Google Shape;444;p26"/>
            <p:cNvSpPr/>
            <p:nvPr/>
          </p:nvSpPr>
          <p:spPr>
            <a:xfrm rot="5400000">
              <a:off x="4240946" y="131969"/>
              <a:ext cx="111469" cy="111487"/>
            </a:xfrm>
            <a:custGeom>
              <a:avLst/>
              <a:gdLst/>
              <a:ahLst/>
              <a:cxnLst/>
              <a:rect l="l" t="t" r="r" b="b"/>
              <a:pathLst>
                <a:path w="6191" h="6192" extrusionOk="0">
                  <a:moveTo>
                    <a:pt x="3083" y="1"/>
                  </a:moveTo>
                  <a:lnTo>
                    <a:pt x="2005" y="2006"/>
                  </a:lnTo>
                  <a:lnTo>
                    <a:pt x="0" y="3108"/>
                  </a:lnTo>
                  <a:lnTo>
                    <a:pt x="2005" y="4186"/>
                  </a:lnTo>
                  <a:lnTo>
                    <a:pt x="3083" y="6191"/>
                  </a:lnTo>
                  <a:lnTo>
                    <a:pt x="4186" y="4186"/>
                  </a:lnTo>
                  <a:lnTo>
                    <a:pt x="6191" y="3108"/>
                  </a:lnTo>
                  <a:lnTo>
                    <a:pt x="4186" y="2006"/>
                  </a:lnTo>
                  <a:lnTo>
                    <a:pt x="308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45" name="Google Shape;445;p26"/>
            <p:cNvGrpSpPr/>
            <p:nvPr/>
          </p:nvGrpSpPr>
          <p:grpSpPr>
            <a:xfrm rot="-5400000">
              <a:off x="-227099" y="2417251"/>
              <a:ext cx="1236485" cy="237415"/>
              <a:chOff x="7296164" y="4361614"/>
              <a:chExt cx="1236485" cy="237415"/>
            </a:xfrm>
          </p:grpSpPr>
          <p:sp>
            <p:nvSpPr>
              <p:cNvPr id="446" name="Google Shape;446;p26"/>
              <p:cNvSpPr/>
              <p:nvPr/>
            </p:nvSpPr>
            <p:spPr>
              <a:xfrm rot="10800000">
                <a:off x="8421180" y="4435190"/>
                <a:ext cx="111469" cy="111487"/>
              </a:xfrm>
              <a:custGeom>
                <a:avLst/>
                <a:gdLst/>
                <a:ahLst/>
                <a:cxnLst/>
                <a:rect l="l" t="t" r="r" b="b"/>
                <a:pathLst>
                  <a:path w="6191" h="6192" extrusionOk="0">
                    <a:moveTo>
                      <a:pt x="3083" y="1"/>
                    </a:moveTo>
                    <a:lnTo>
                      <a:pt x="2005" y="2006"/>
                    </a:lnTo>
                    <a:lnTo>
                      <a:pt x="0" y="3108"/>
                    </a:lnTo>
                    <a:lnTo>
                      <a:pt x="2005" y="4186"/>
                    </a:lnTo>
                    <a:lnTo>
                      <a:pt x="3083" y="6191"/>
                    </a:lnTo>
                    <a:lnTo>
                      <a:pt x="4186" y="4186"/>
                    </a:lnTo>
                    <a:lnTo>
                      <a:pt x="6191" y="3108"/>
                    </a:lnTo>
                    <a:lnTo>
                      <a:pt x="4186" y="2006"/>
                    </a:lnTo>
                    <a:lnTo>
                      <a:pt x="3083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" name="Google Shape;447;p26"/>
              <p:cNvSpPr/>
              <p:nvPr/>
            </p:nvSpPr>
            <p:spPr>
              <a:xfrm rot="10800000">
                <a:off x="7519142" y="4546671"/>
                <a:ext cx="52809" cy="52359"/>
              </a:xfrm>
              <a:custGeom>
                <a:avLst/>
                <a:gdLst/>
                <a:ahLst/>
                <a:cxnLst/>
                <a:rect l="l" t="t" r="r" b="b"/>
                <a:pathLst>
                  <a:path w="2933" h="2908" extrusionOk="0">
                    <a:moveTo>
                      <a:pt x="1454" y="0"/>
                    </a:moveTo>
                    <a:cubicBezTo>
                      <a:pt x="652" y="0"/>
                      <a:pt x="0" y="652"/>
                      <a:pt x="0" y="1454"/>
                    </a:cubicBezTo>
                    <a:cubicBezTo>
                      <a:pt x="0" y="2256"/>
                      <a:pt x="652" y="2907"/>
                      <a:pt x="1454" y="2907"/>
                    </a:cubicBezTo>
                    <a:cubicBezTo>
                      <a:pt x="2281" y="2907"/>
                      <a:pt x="2933" y="2256"/>
                      <a:pt x="2933" y="1454"/>
                    </a:cubicBezTo>
                    <a:cubicBezTo>
                      <a:pt x="2933" y="652"/>
                      <a:pt x="2281" y="0"/>
                      <a:pt x="145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8" name="Google Shape;448;p26"/>
              <p:cNvSpPr/>
              <p:nvPr/>
            </p:nvSpPr>
            <p:spPr>
              <a:xfrm rot="10800000">
                <a:off x="7296164" y="4361614"/>
                <a:ext cx="73568" cy="73568"/>
              </a:xfrm>
              <a:custGeom>
                <a:avLst/>
                <a:gdLst/>
                <a:ahLst/>
                <a:cxnLst/>
                <a:rect l="l" t="t" r="r" b="b"/>
                <a:pathLst>
                  <a:path w="4086" h="4086" extrusionOk="0">
                    <a:moveTo>
                      <a:pt x="2030" y="1"/>
                    </a:moveTo>
                    <a:cubicBezTo>
                      <a:pt x="903" y="1"/>
                      <a:pt x="0" y="928"/>
                      <a:pt x="0" y="2056"/>
                    </a:cubicBezTo>
                    <a:cubicBezTo>
                      <a:pt x="0" y="3159"/>
                      <a:pt x="903" y="4086"/>
                      <a:pt x="2030" y="4086"/>
                    </a:cubicBezTo>
                    <a:cubicBezTo>
                      <a:pt x="3158" y="4086"/>
                      <a:pt x="4086" y="3159"/>
                      <a:pt x="4086" y="2056"/>
                    </a:cubicBezTo>
                    <a:cubicBezTo>
                      <a:pt x="4086" y="928"/>
                      <a:pt x="3158" y="1"/>
                      <a:pt x="203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49" name="Google Shape;449;p26"/>
            <p:cNvSpPr/>
            <p:nvPr/>
          </p:nvSpPr>
          <p:spPr>
            <a:xfrm>
              <a:off x="398388" y="187453"/>
              <a:ext cx="111469" cy="111487"/>
            </a:xfrm>
            <a:custGeom>
              <a:avLst/>
              <a:gdLst/>
              <a:ahLst/>
              <a:cxnLst/>
              <a:rect l="l" t="t" r="r" b="b"/>
              <a:pathLst>
                <a:path w="6191" h="6192" extrusionOk="0">
                  <a:moveTo>
                    <a:pt x="3083" y="1"/>
                  </a:moveTo>
                  <a:lnTo>
                    <a:pt x="2005" y="2006"/>
                  </a:lnTo>
                  <a:lnTo>
                    <a:pt x="0" y="3108"/>
                  </a:lnTo>
                  <a:lnTo>
                    <a:pt x="2005" y="4186"/>
                  </a:lnTo>
                  <a:lnTo>
                    <a:pt x="3083" y="6191"/>
                  </a:lnTo>
                  <a:lnTo>
                    <a:pt x="4186" y="4186"/>
                  </a:lnTo>
                  <a:lnTo>
                    <a:pt x="6191" y="3108"/>
                  </a:lnTo>
                  <a:lnTo>
                    <a:pt x="4186" y="2006"/>
                  </a:lnTo>
                  <a:lnTo>
                    <a:pt x="308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0" name="Google Shape;450;p26"/>
            <p:cNvSpPr/>
            <p:nvPr/>
          </p:nvSpPr>
          <p:spPr>
            <a:xfrm rot="5400000">
              <a:off x="160946" y="4048357"/>
              <a:ext cx="111469" cy="111487"/>
            </a:xfrm>
            <a:custGeom>
              <a:avLst/>
              <a:gdLst/>
              <a:ahLst/>
              <a:cxnLst/>
              <a:rect l="l" t="t" r="r" b="b"/>
              <a:pathLst>
                <a:path w="6191" h="6192" extrusionOk="0">
                  <a:moveTo>
                    <a:pt x="3083" y="1"/>
                  </a:moveTo>
                  <a:lnTo>
                    <a:pt x="2005" y="2006"/>
                  </a:lnTo>
                  <a:lnTo>
                    <a:pt x="0" y="3108"/>
                  </a:lnTo>
                  <a:lnTo>
                    <a:pt x="2005" y="4186"/>
                  </a:lnTo>
                  <a:lnTo>
                    <a:pt x="3083" y="6191"/>
                  </a:lnTo>
                  <a:lnTo>
                    <a:pt x="4186" y="4186"/>
                  </a:lnTo>
                  <a:lnTo>
                    <a:pt x="6191" y="3108"/>
                  </a:lnTo>
                  <a:lnTo>
                    <a:pt x="4186" y="2006"/>
                  </a:lnTo>
                  <a:lnTo>
                    <a:pt x="308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1" name="Google Shape;451;p26"/>
            <p:cNvSpPr/>
            <p:nvPr/>
          </p:nvSpPr>
          <p:spPr>
            <a:xfrm>
              <a:off x="1582212" y="79614"/>
              <a:ext cx="52809" cy="52359"/>
            </a:xfrm>
            <a:custGeom>
              <a:avLst/>
              <a:gdLst/>
              <a:ahLst/>
              <a:cxnLst/>
              <a:rect l="l" t="t" r="r" b="b"/>
              <a:pathLst>
                <a:path w="2933" h="2908" extrusionOk="0">
                  <a:moveTo>
                    <a:pt x="1454" y="0"/>
                  </a:moveTo>
                  <a:cubicBezTo>
                    <a:pt x="652" y="0"/>
                    <a:pt x="0" y="652"/>
                    <a:pt x="0" y="1454"/>
                  </a:cubicBezTo>
                  <a:cubicBezTo>
                    <a:pt x="0" y="2256"/>
                    <a:pt x="652" y="2907"/>
                    <a:pt x="1454" y="2907"/>
                  </a:cubicBezTo>
                  <a:cubicBezTo>
                    <a:pt x="2281" y="2907"/>
                    <a:pt x="2933" y="2256"/>
                    <a:pt x="2933" y="1454"/>
                  </a:cubicBezTo>
                  <a:cubicBezTo>
                    <a:pt x="2933" y="652"/>
                    <a:pt x="2281" y="0"/>
                    <a:pt x="145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52" name="Google Shape;452;p26"/>
          <p:cNvSpPr/>
          <p:nvPr/>
        </p:nvSpPr>
        <p:spPr>
          <a:xfrm rot="10800000">
            <a:off x="644598" y="1038643"/>
            <a:ext cx="70436" cy="70412"/>
          </a:xfrm>
          <a:custGeom>
            <a:avLst/>
            <a:gdLst/>
            <a:ahLst/>
            <a:cxnLst/>
            <a:rect l="l" t="t" r="r" b="b"/>
            <a:pathLst>
              <a:path w="2934" h="2933" extrusionOk="0">
                <a:moveTo>
                  <a:pt x="1479" y="1"/>
                </a:moveTo>
                <a:cubicBezTo>
                  <a:pt x="677" y="1"/>
                  <a:pt x="1" y="652"/>
                  <a:pt x="1" y="1479"/>
                </a:cubicBezTo>
                <a:cubicBezTo>
                  <a:pt x="1" y="2281"/>
                  <a:pt x="677" y="2933"/>
                  <a:pt x="1479" y="2933"/>
                </a:cubicBezTo>
                <a:cubicBezTo>
                  <a:pt x="2281" y="2933"/>
                  <a:pt x="2933" y="2281"/>
                  <a:pt x="2933" y="1479"/>
                </a:cubicBezTo>
                <a:cubicBezTo>
                  <a:pt x="2933" y="652"/>
                  <a:pt x="2281" y="1"/>
                  <a:pt x="147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3" name="Google Shape;453;p26"/>
          <p:cNvSpPr/>
          <p:nvPr/>
        </p:nvSpPr>
        <p:spPr>
          <a:xfrm rot="10800000">
            <a:off x="765574" y="940573"/>
            <a:ext cx="98091" cy="98091"/>
          </a:xfrm>
          <a:custGeom>
            <a:avLst/>
            <a:gdLst/>
            <a:ahLst/>
            <a:cxnLst/>
            <a:rect l="l" t="t" r="r" b="b"/>
            <a:pathLst>
              <a:path w="4086" h="4086" extrusionOk="0">
                <a:moveTo>
                  <a:pt x="2030" y="1"/>
                </a:moveTo>
                <a:cubicBezTo>
                  <a:pt x="903" y="1"/>
                  <a:pt x="0" y="928"/>
                  <a:pt x="0" y="2056"/>
                </a:cubicBezTo>
                <a:cubicBezTo>
                  <a:pt x="0" y="3159"/>
                  <a:pt x="903" y="4086"/>
                  <a:pt x="2030" y="4086"/>
                </a:cubicBezTo>
                <a:cubicBezTo>
                  <a:pt x="3158" y="4086"/>
                  <a:pt x="4086" y="3159"/>
                  <a:pt x="4086" y="2056"/>
                </a:cubicBezTo>
                <a:cubicBezTo>
                  <a:pt x="4086" y="928"/>
                  <a:pt x="3158" y="1"/>
                  <a:pt x="2030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4" name="Google Shape;454;p26"/>
          <p:cNvSpPr/>
          <p:nvPr/>
        </p:nvSpPr>
        <p:spPr>
          <a:xfrm rot="10800000">
            <a:off x="715038" y="1114378"/>
            <a:ext cx="148625" cy="148649"/>
          </a:xfrm>
          <a:custGeom>
            <a:avLst/>
            <a:gdLst/>
            <a:ahLst/>
            <a:cxnLst/>
            <a:rect l="l" t="t" r="r" b="b"/>
            <a:pathLst>
              <a:path w="6191" h="6192" extrusionOk="0">
                <a:moveTo>
                  <a:pt x="3083" y="1"/>
                </a:moveTo>
                <a:lnTo>
                  <a:pt x="2005" y="2006"/>
                </a:lnTo>
                <a:lnTo>
                  <a:pt x="0" y="3108"/>
                </a:lnTo>
                <a:lnTo>
                  <a:pt x="2005" y="4186"/>
                </a:lnTo>
                <a:lnTo>
                  <a:pt x="3083" y="6191"/>
                </a:lnTo>
                <a:lnTo>
                  <a:pt x="4186" y="4186"/>
                </a:lnTo>
                <a:lnTo>
                  <a:pt x="6191" y="3108"/>
                </a:lnTo>
                <a:lnTo>
                  <a:pt x="4186" y="2006"/>
                </a:lnTo>
                <a:lnTo>
                  <a:pt x="3083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5" name="Google Shape;455;p2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56" name="Google Shape;456;p26"/>
          <p:cNvSpPr txBox="1">
            <a:spLocks noGrp="1"/>
          </p:cNvSpPr>
          <p:nvPr>
            <p:ph type="body" idx="1"/>
          </p:nvPr>
        </p:nvSpPr>
        <p:spPr>
          <a:xfrm>
            <a:off x="960000" y="1708700"/>
            <a:ext cx="10272000" cy="442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Livvic"/>
              <a:buAutoNum type="arabicPeriod"/>
              <a:defRPr sz="1467">
                <a:latin typeface="Rubik"/>
                <a:ea typeface="Rubik"/>
                <a:cs typeface="Rubik"/>
                <a:sym typeface="Rubik"/>
              </a:defRPr>
            </a:lvl1pPr>
            <a:lvl2pPr marL="1219170" lvl="1" indent="-406390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600">
                <a:latin typeface="Rubik"/>
                <a:ea typeface="Rubik"/>
                <a:cs typeface="Rubik"/>
                <a:sym typeface="Rubik"/>
              </a:defRPr>
            </a:lvl2pPr>
            <a:lvl3pPr marL="1828754" lvl="2" indent="-406390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600">
                <a:latin typeface="Rubik"/>
                <a:ea typeface="Rubik"/>
                <a:cs typeface="Rubik"/>
                <a:sym typeface="Rubik"/>
              </a:defRPr>
            </a:lvl3pPr>
            <a:lvl4pPr marL="2438339" lvl="3" indent="-406390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 sz="1600">
                <a:latin typeface="Rubik"/>
                <a:ea typeface="Rubik"/>
                <a:cs typeface="Rubik"/>
                <a:sym typeface="Rubik"/>
              </a:defRPr>
            </a:lvl4pPr>
            <a:lvl5pPr marL="3047924" lvl="4" indent="-406390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600">
                <a:latin typeface="Rubik"/>
                <a:ea typeface="Rubik"/>
                <a:cs typeface="Rubik"/>
                <a:sym typeface="Rubik"/>
              </a:defRPr>
            </a:lvl5pPr>
            <a:lvl6pPr marL="3657509" lvl="5" indent="-406390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600">
                <a:latin typeface="Rubik"/>
                <a:ea typeface="Rubik"/>
                <a:cs typeface="Rubik"/>
                <a:sym typeface="Rubik"/>
              </a:defRPr>
            </a:lvl6pPr>
            <a:lvl7pPr marL="4267093" lvl="6" indent="-406390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 sz="1600">
                <a:latin typeface="Rubik"/>
                <a:ea typeface="Rubik"/>
                <a:cs typeface="Rubik"/>
                <a:sym typeface="Rubik"/>
              </a:defRPr>
            </a:lvl7pPr>
            <a:lvl8pPr marL="4876678" lvl="7" indent="-406390" rtl="0"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600">
                <a:latin typeface="Rubik"/>
                <a:ea typeface="Rubik"/>
                <a:cs typeface="Rubik"/>
                <a:sym typeface="Rubik"/>
              </a:defRPr>
            </a:lvl8pPr>
            <a:lvl9pPr marL="5486263" lvl="8" indent="-406390" rtl="0">
              <a:spcBef>
                <a:spcPts val="2133"/>
              </a:spcBef>
              <a:spcAft>
                <a:spcPts val="2133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600">
                <a:latin typeface="Rubik"/>
                <a:ea typeface="Rubik"/>
                <a:cs typeface="Rubik"/>
                <a:sym typeface="Rubik"/>
              </a:defRPr>
            </a:lvl9pPr>
          </a:lstStyle>
          <a:p>
            <a:endParaRPr/>
          </a:p>
        </p:txBody>
      </p:sp>
      <p:sp>
        <p:nvSpPr>
          <p:cNvPr id="457" name="Google Shape;457;p2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727247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917395-449C-AE2B-3C04-FE03097FA1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A82B7F-F5AF-D015-52DF-D118B11A82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0000" y="2233867"/>
            <a:ext cx="10272000" cy="3904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2FBA66-602B-E153-AD89-41408370A7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9E34F-6D4D-44FA-9068-21642AD9CE05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7F80F3-BA66-C2BC-7609-64F42073C3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1A8CC1-07B6-2A97-1A62-9BBB92F6DD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33FB0-4331-44AD-BC1A-86E8467EEA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241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图片包含 气球&#10;&#10;描述已自动生成">
            <a:extLst>
              <a:ext uri="{FF2B5EF4-FFF2-40B4-BE49-F238E27FC236}">
                <a16:creationId xmlns:a16="http://schemas.microsoft.com/office/drawing/2014/main" id="{AF4FADF9-C14D-4387-865B-3F72F5F072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42" b="3587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4" name="组合 43">
            <a:extLst>
              <a:ext uri="{FF2B5EF4-FFF2-40B4-BE49-F238E27FC236}">
                <a16:creationId xmlns:a16="http://schemas.microsoft.com/office/drawing/2014/main" id="{241982AF-DF2C-41F7-8E30-8CDC7AA09A2B}"/>
              </a:ext>
            </a:extLst>
          </p:cNvPr>
          <p:cNvGrpSpPr/>
          <p:nvPr userDrawn="1"/>
        </p:nvGrpSpPr>
        <p:grpSpPr>
          <a:xfrm>
            <a:off x="2124075" y="657958"/>
            <a:ext cx="9258299" cy="5069742"/>
            <a:chOff x="6308273" y="1073150"/>
            <a:chExt cx="4800600" cy="4711700"/>
          </a:xfrm>
        </p:grpSpPr>
        <p:sp>
          <p:nvSpPr>
            <p:cNvPr id="14" name="矩形: 圆角 13">
              <a:extLst>
                <a:ext uri="{FF2B5EF4-FFF2-40B4-BE49-F238E27FC236}">
                  <a16:creationId xmlns:a16="http://schemas.microsoft.com/office/drawing/2014/main" id="{7BAD9620-5A55-4BB4-B3E3-AC0E90D361DE}"/>
                </a:ext>
              </a:extLst>
            </p:cNvPr>
            <p:cNvSpPr/>
            <p:nvPr userDrawn="1"/>
          </p:nvSpPr>
          <p:spPr>
            <a:xfrm>
              <a:off x="6308273" y="1073150"/>
              <a:ext cx="4800600" cy="4711700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1016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5" name="矩形: 圆角 14">
              <a:extLst>
                <a:ext uri="{FF2B5EF4-FFF2-40B4-BE49-F238E27FC236}">
                  <a16:creationId xmlns:a16="http://schemas.microsoft.com/office/drawing/2014/main" id="{EEC7CE72-FAA0-41FA-8F74-F074ED3337A1}"/>
                </a:ext>
              </a:extLst>
            </p:cNvPr>
            <p:cNvSpPr/>
            <p:nvPr userDrawn="1"/>
          </p:nvSpPr>
          <p:spPr>
            <a:xfrm>
              <a:off x="6421495" y="1184275"/>
              <a:ext cx="4574157" cy="4489450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38100">
              <a:solidFill>
                <a:srgbClr val="466A4C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pic>
        <p:nvPicPr>
          <p:cNvPr id="7" name="图片 11" descr="图片包含 玩具, 玩偶&#10;&#10;描述已自动生成">
            <a:extLst>
              <a:ext uri="{FF2B5EF4-FFF2-40B4-BE49-F238E27FC236}">
                <a16:creationId xmlns:a16="http://schemas.microsoft.com/office/drawing/2014/main" id="{7D87BF50-B464-4719-ABF8-B60E3E04AC1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8882" y="533400"/>
            <a:ext cx="5249636" cy="6999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1719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图片包含 气球&#10;&#10;描述已自动生成">
            <a:extLst>
              <a:ext uri="{FF2B5EF4-FFF2-40B4-BE49-F238E27FC236}">
                <a16:creationId xmlns:a16="http://schemas.microsoft.com/office/drawing/2014/main" id="{F869ACE6-E3AE-4D2E-958E-88246C1DDC3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640"/>
          <a:stretch/>
        </p:blipFill>
        <p:spPr>
          <a:xfrm flipH="1">
            <a:off x="0" y="0"/>
            <a:ext cx="12192000" cy="6886136"/>
          </a:xfrm>
          <a:prstGeom prst="rect">
            <a:avLst/>
          </a:prstGeom>
        </p:spPr>
      </p:pic>
      <p:grpSp>
        <p:nvGrpSpPr>
          <p:cNvPr id="11" name="组合 10">
            <a:extLst>
              <a:ext uri="{FF2B5EF4-FFF2-40B4-BE49-F238E27FC236}">
                <a16:creationId xmlns:a16="http://schemas.microsoft.com/office/drawing/2014/main" id="{FDD001D6-F8ED-4818-8AE2-FD58B2C8A210}"/>
              </a:ext>
            </a:extLst>
          </p:cNvPr>
          <p:cNvGrpSpPr/>
          <p:nvPr userDrawn="1"/>
        </p:nvGrpSpPr>
        <p:grpSpPr>
          <a:xfrm>
            <a:off x="1366153" y="622317"/>
            <a:ext cx="9459694" cy="5613366"/>
            <a:chOff x="6308273" y="1073150"/>
            <a:chExt cx="4800600" cy="4711700"/>
          </a:xfrm>
        </p:grpSpPr>
        <p:sp>
          <p:nvSpPr>
            <p:cNvPr id="12" name="矩形: 圆角 11">
              <a:extLst>
                <a:ext uri="{FF2B5EF4-FFF2-40B4-BE49-F238E27FC236}">
                  <a16:creationId xmlns:a16="http://schemas.microsoft.com/office/drawing/2014/main" id="{4A688837-8B84-4E2A-9E2E-57786CAFB0EC}"/>
                </a:ext>
              </a:extLst>
            </p:cNvPr>
            <p:cNvSpPr/>
            <p:nvPr userDrawn="1"/>
          </p:nvSpPr>
          <p:spPr>
            <a:xfrm>
              <a:off x="6308273" y="1073150"/>
              <a:ext cx="4800600" cy="4711700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1016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3" name="矩形: 圆角 12">
              <a:extLst>
                <a:ext uri="{FF2B5EF4-FFF2-40B4-BE49-F238E27FC236}">
                  <a16:creationId xmlns:a16="http://schemas.microsoft.com/office/drawing/2014/main" id="{C23FA938-7B4C-46AA-8756-3CB1DBEE349F}"/>
                </a:ext>
              </a:extLst>
            </p:cNvPr>
            <p:cNvSpPr/>
            <p:nvPr userDrawn="1"/>
          </p:nvSpPr>
          <p:spPr>
            <a:xfrm>
              <a:off x="6404667" y="1184275"/>
              <a:ext cx="4607811" cy="4489451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38100">
              <a:solidFill>
                <a:srgbClr val="466A4C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471918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4373006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707AB4-0181-49D1-8640-76002C8D40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D3283B4-4983-4E41-A07F-0826617C1D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10AD2E-BD51-499B-93CF-98242989EFC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1D21F1-114E-40CA-891A-BFDA529B3693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3F4F29-E7DE-46CC-AF42-B95DBBCCD3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E9272B-39E5-468D-8D69-8F1F8E477F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FCC2E25-9F7A-4FB2-BADB-C51D71FBD8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195697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A0FDD4-F11B-4983-A01E-EF4D29F810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633927-1125-42AC-919F-FCFC40F892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CEE7B2-A80A-4D2D-98BE-CF4E0C8A534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1D21F1-114E-40CA-891A-BFDA529B3693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01E583-B546-4879-9516-59C0C85FD1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47B0A4-0A1B-4674-8CD8-45ACA4FC8B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FCC2E25-9F7A-4FB2-BADB-C51D71FBD8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721286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339A7F-A567-41B4-97BB-0D54AB0EAC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9BF6D7-7877-468A-871E-594DC23E0A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CB5DA6-D972-457E-BC46-A3261E569DF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1D21F1-114E-40CA-891A-BFDA529B3693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724AEE-6AB1-4A13-BC00-CA7A9EDDBC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A77F08-04C4-4B6D-ABA0-78E68214F7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FCC2E25-9F7A-4FB2-BADB-C51D71FBD8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577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043A26D-81F9-C086-8EC4-1790A6AC72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AI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B30BA0F1-0774-CB4D-2ABA-878F574D3E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3736E-1EBC-4280-A833-F782A516C86C}" type="datetimeFigureOut">
              <a:rPr lang="en-AI" smtClean="0"/>
              <a:t>02/06/2023</a:t>
            </a:fld>
            <a:endParaRPr lang="en-AI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60A4540B-1A68-2185-7310-F49DFEB415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I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B9A70528-0542-37FC-433E-47588DCCC9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D328E-4FCF-464D-BD06-43432A4AF2DB}" type="slidenum">
              <a:rPr lang="en-AI" smtClean="0"/>
              <a:t>‹#›</a:t>
            </a:fld>
            <a:endParaRPr lang="en-AI"/>
          </a:p>
        </p:txBody>
      </p:sp>
    </p:spTree>
    <p:extLst>
      <p:ext uri="{BB962C8B-B14F-4D97-AF65-F5344CB8AC3E}">
        <p14:creationId xmlns:p14="http://schemas.microsoft.com/office/powerpoint/2010/main" val="282543729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7CEF26-29A8-4E85-8A1C-891A6D3556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1EDE96-21D8-4E6E-A3B6-50AADA9517C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6C1F587-907B-4DF5-AD06-BC82A60ED7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8A5E01-8F95-40C6-9DE2-C8F386AF0A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1D21F1-114E-40CA-891A-BFDA529B3693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E2B7D30-9CC8-4A83-806A-9C15EDAEB5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07A5CA-F678-4DF8-9369-F60F11FB43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FCC2E25-9F7A-4FB2-BADB-C51D71FBD8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540051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F83C31-FBA0-432B-ACF6-C0FDE9EF1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14C1C2-A88C-4E5B-B0DE-1A595E4B30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B07831F-10AF-4ED4-9720-76ACC371C6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4FD48F9-7291-47B9-B3C3-49E925AE790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93FC070-F901-4017-951D-0DC1D3A4F60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DBCDB46-FC15-421E-95CE-8069C4DFB5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1D21F1-114E-40CA-891A-BFDA529B3693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32DC83A-A791-4E8E-A315-891132B9C2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632D520-EF4C-4AD3-AEBA-AF815A2689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FCC2E25-9F7A-4FB2-BADB-C51D71FBD8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46212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B92223-C3F2-4395-B58F-1E3F2BA9A6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8BE0597-CFDB-4419-8541-E52AFA8CE7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1D21F1-114E-40CA-891A-BFDA529B3693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9F90907-7B04-4C50-9AF0-B1705E9F2D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714CEB-189D-48AD-B3B0-9CD624426A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FCC2E25-9F7A-4FB2-BADB-C51D71FBD8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710956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11D958B-82F2-4FFF-8E91-639F9A7102E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1D21F1-114E-40CA-891A-BFDA529B3693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8DD22CD-8021-41A9-968B-22D5DE4D09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6BA9DC-08EE-48F6-AD54-69A634F15B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FCC2E25-9F7A-4FB2-BADB-C51D71FBD8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446466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A552C6-3C87-4BC4-B06A-FE18BC0E41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91456B-4EDD-46C3-AA7B-0118F3F1F9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D6854F2-EB93-4D51-A739-623C21AD24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8EFFD4-4416-49BC-A077-455D3BE605C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1D21F1-114E-40CA-891A-BFDA529B3693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24FFB38-6F88-4840-A9E2-9CAB920F01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7E7B6FB-8ADC-49AC-9ECA-6C547FD629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FCC2E25-9F7A-4FB2-BADB-C51D71FBD8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18919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9B25F3-B303-4F6C-9E3F-037D6E0997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1A6C985-02CF-4DEC-8D75-A42CB696840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932B836-B2A5-458F-8E3C-0179F2DFBE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9FCDE9-D5C1-40C2-B652-857C3E095FC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1D21F1-114E-40CA-891A-BFDA529B3693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D0F157F-C157-4302-A1AA-2F4F5F19C6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DB8835-99D7-4A90-8733-57ED0FD196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FCC2E25-9F7A-4FB2-BADB-C51D71FBD8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221614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0E98B6-F1A5-4171-AEB1-0A85AC26D2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2CB6087-ADB6-49BD-84D4-E751F0E781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2B025B-25F8-43C8-9861-80B53955350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1D21F1-114E-40CA-891A-BFDA529B3693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8135AD-FE7C-4255-95AE-C2A899DA0C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985ED0-BE0B-4B14-9264-520ACBAB46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FCC2E25-9F7A-4FB2-BADB-C51D71FBD8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002768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B6AD5B0-E4F6-4E5B-971E-C81C080294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6477325-365A-42D9-94E6-8E801676BA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9DE17A-3B2E-426F-AE71-D2F97C7B058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1D21F1-114E-40CA-891A-BFDA529B3693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2163F4-A290-4962-B10E-80AB6B5619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6D574A-4DA9-4342-AF71-5B0F9388C1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FCC2E25-9F7A-4FB2-BADB-C51D71FBD8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4984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67F16A60-F171-F122-08B2-A464275ED0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3736E-1EBC-4280-A833-F782A516C86C}" type="datetimeFigureOut">
              <a:rPr lang="en-AI" smtClean="0"/>
              <a:t>02/06/2023</a:t>
            </a:fld>
            <a:endParaRPr lang="en-AI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2D780476-0F0F-E05C-DB25-857F87A0F6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I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3FBDB413-7BA1-ED0E-9E0F-443B298F5E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D328E-4FCF-464D-BD06-43432A4AF2DB}" type="slidenum">
              <a:rPr lang="en-AI" smtClean="0"/>
              <a:t>‹#›</a:t>
            </a:fld>
            <a:endParaRPr lang="en-AI"/>
          </a:p>
        </p:txBody>
      </p:sp>
    </p:spTree>
    <p:extLst>
      <p:ext uri="{BB962C8B-B14F-4D97-AF65-F5344CB8AC3E}">
        <p14:creationId xmlns:p14="http://schemas.microsoft.com/office/powerpoint/2010/main" val="34140718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0DF516B5-E632-7C10-8ADD-81783748FF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AI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985DA6CF-4528-B804-905F-5C1F0760AC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AI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046E79BC-E2DA-2EF9-AEF7-58BABBCB99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5E182C38-F873-DF2D-DBD8-03B41ECA5A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3736E-1EBC-4280-A833-F782A516C86C}" type="datetimeFigureOut">
              <a:rPr lang="en-AI" smtClean="0"/>
              <a:t>02/06/2023</a:t>
            </a:fld>
            <a:endParaRPr lang="en-AI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345E74D9-6447-675B-2E3F-BA90EA519E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I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03388606-EF34-55E6-0AEE-BAD43A0C26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D328E-4FCF-464D-BD06-43432A4AF2DB}" type="slidenum">
              <a:rPr lang="en-AI" smtClean="0"/>
              <a:t>‹#›</a:t>
            </a:fld>
            <a:endParaRPr lang="en-AI"/>
          </a:p>
        </p:txBody>
      </p:sp>
    </p:spTree>
    <p:extLst>
      <p:ext uri="{BB962C8B-B14F-4D97-AF65-F5344CB8AC3E}">
        <p14:creationId xmlns:p14="http://schemas.microsoft.com/office/powerpoint/2010/main" val="24926181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3FFDD6C-CF50-5F8E-B974-81CF9C4313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AI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6D1EFA88-93C5-D946-AB78-9F3B38B3FBB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I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4E94F0B1-47DE-326A-82E2-194A8653DD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90221265-FD36-41C7-3774-9CA9CA0773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3736E-1EBC-4280-A833-F782A516C86C}" type="datetimeFigureOut">
              <a:rPr lang="en-AI" smtClean="0"/>
              <a:t>02/06/2023</a:t>
            </a:fld>
            <a:endParaRPr lang="en-AI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AFF88C44-DAF1-09B4-FE1D-6857B46BAF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I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D27601F0-C5F2-0DC4-7F4D-35965CFBDD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D328E-4FCF-464D-BD06-43432A4AF2DB}" type="slidenum">
              <a:rPr lang="en-AI" smtClean="0"/>
              <a:t>‹#›</a:t>
            </a:fld>
            <a:endParaRPr lang="en-AI"/>
          </a:p>
        </p:txBody>
      </p:sp>
    </p:spTree>
    <p:extLst>
      <p:ext uri="{BB962C8B-B14F-4D97-AF65-F5344CB8AC3E}">
        <p14:creationId xmlns:p14="http://schemas.microsoft.com/office/powerpoint/2010/main" val="38078824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6" Type="http://schemas.openxmlformats.org/officeDocument/2006/relationships/image" Target="../media/image1.jpg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4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52.xml"/><Relationship Id="rId17" Type="http://schemas.openxmlformats.org/officeDocument/2006/relationships/theme" Target="../theme/theme4.xml"/><Relationship Id="rId2" Type="http://schemas.openxmlformats.org/officeDocument/2006/relationships/slideLayout" Target="../slideLayouts/slideLayout42.xml"/><Relationship Id="rId16" Type="http://schemas.openxmlformats.org/officeDocument/2006/relationships/slideLayout" Target="../slideLayouts/slideLayout56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Relationship Id="rId14" Type="http://schemas.openxmlformats.org/officeDocument/2006/relationships/slideLayout" Target="../slideLayouts/slideLayout5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image" Target="../media/image7.jpeg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Relationship Id="rId14" Type="http://schemas.openxmlformats.org/officeDocument/2006/relationships/image" Target="../media/image8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2AD81A78-2CFA-2787-5DFE-CE268C9FAD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AI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1B2866BE-90B5-5D97-CAED-EB090AC65E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AI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CE28B636-F8EE-4D0F-4B45-3475ED23B8A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A3736E-1EBC-4280-A833-F782A516C86C}" type="datetimeFigureOut">
              <a:rPr lang="en-AI" smtClean="0"/>
              <a:t>02/06/2023</a:t>
            </a:fld>
            <a:endParaRPr lang="en-AI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64395B40-0D2A-0945-5325-21332D30754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I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AA39AC37-807E-9157-8AF1-2A5D797BF4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0D328E-4FCF-464D-BD06-43432A4AF2DB}" type="slidenum">
              <a:rPr lang="en-AI" smtClean="0"/>
              <a:t>‹#›</a:t>
            </a:fld>
            <a:endParaRPr lang="en-AI"/>
          </a:p>
        </p:txBody>
      </p:sp>
    </p:spTree>
    <p:extLst>
      <p:ext uri="{BB962C8B-B14F-4D97-AF65-F5344CB8AC3E}">
        <p14:creationId xmlns:p14="http://schemas.microsoft.com/office/powerpoint/2010/main" val="17811126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A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 l="-23000" t="-43000" r="-8000" b="-3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A3736E-1EBC-4280-A833-F782A516C86C}" type="datetimeFigureOut">
              <a:rPr lang="en-AI" smtClean="0"/>
              <a:t>02/06/2023</a:t>
            </a:fld>
            <a:endParaRPr lang="en-A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0D328E-4FCF-464D-BD06-43432A4AF2DB}" type="slidenum">
              <a:rPr lang="en-AI" smtClean="0"/>
              <a:t>‹#›</a:t>
            </a:fld>
            <a:endParaRPr lang="en-AI"/>
          </a:p>
        </p:txBody>
      </p:sp>
    </p:spTree>
    <p:extLst>
      <p:ext uri="{BB962C8B-B14F-4D97-AF65-F5344CB8AC3E}">
        <p14:creationId xmlns:p14="http://schemas.microsoft.com/office/powerpoint/2010/main" val="35481267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9" r:id="rId4"/>
    <p:sldLayoutId id="2147483760" r:id="rId5"/>
    <p:sldLayoutId id="2147483761" r:id="rId6"/>
    <p:sldLayoutId id="2147483762" r:id="rId7"/>
    <p:sldLayoutId id="2147483763" r:id="rId8"/>
    <p:sldLayoutId id="2147483764" r:id="rId9"/>
    <p:sldLayoutId id="2147483765" r:id="rId10"/>
    <p:sldLayoutId id="2147483766" r:id="rId11"/>
    <p:sldLayoutId id="2147483767" r:id="rId12"/>
    <p:sldLayoutId id="2147483768" r:id="rId13"/>
    <p:sldLayoutId id="2147483769" r:id="rId14"/>
  </p:sldLayoutIdLst>
  <p:transition>
    <p:random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244293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71" r:id="rId1"/>
    <p:sldLayoutId id="2147483772" r:id="rId2"/>
    <p:sldLayoutId id="2147483773" r:id="rId3"/>
    <p:sldLayoutId id="2147483774" r:id="rId4"/>
    <p:sldLayoutId id="2147483775" r:id="rId5"/>
    <p:sldLayoutId id="2147483776" r:id="rId6"/>
    <p:sldLayoutId id="2147483777" r:id="rId7"/>
    <p:sldLayoutId id="2147483778" r:id="rId8"/>
    <p:sldLayoutId id="2147483779" r:id="rId9"/>
    <p:sldLayoutId id="2147483780" r:id="rId10"/>
    <p:sldLayoutId id="2147483781" r:id="rId11"/>
    <p:sldLayoutId id="2147483782" r:id="rId12"/>
    <p:sldLayoutId id="2147483783" r:id="rId13"/>
    <p:sldLayoutId id="2147483784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2880">
          <p15:clr>
            <a:srgbClr val="EA4335"/>
          </p15:clr>
        </p15:guide>
        <p15:guide id="2">
          <p15:clr>
            <a:srgbClr val="EA4335"/>
          </p15:clr>
        </p15:guide>
        <p15:guide id="3" pos="5760">
          <p15:clr>
            <a:srgbClr val="EA4335"/>
          </p15:clr>
        </p15:guide>
        <p15:guide id="4" pos="449">
          <p15:clr>
            <a:srgbClr val="EA4335"/>
          </p15:clr>
        </p15:guide>
        <p15:guide id="5" pos="5311">
          <p15:clr>
            <a:srgbClr val="EA4335"/>
          </p15:clr>
        </p15:guide>
        <p15:guide id="6" orient="horz" pos="1620">
          <p15:clr>
            <a:srgbClr val="EA4335"/>
          </p15:clr>
        </p15:guide>
        <p15:guide id="7" orient="horz">
          <p15:clr>
            <a:srgbClr val="EA4335"/>
          </p15:clr>
        </p15:guide>
        <p15:guide id="8" orient="horz" pos="3240">
          <p15:clr>
            <a:srgbClr val="EA4335"/>
          </p15:clr>
        </p15:guide>
        <p15:guide id="9" orient="horz" pos="2903">
          <p15:clr>
            <a:srgbClr val="EA4335"/>
          </p15:clr>
        </p15:guide>
        <p15:guide id="10" orient="horz" pos="340">
          <p15:clr>
            <a:srgbClr val="EA4335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3181905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86" r:id="rId1"/>
    <p:sldLayoutId id="2147483787" r:id="rId2"/>
    <p:sldLayoutId id="2147483788" r:id="rId3"/>
    <p:sldLayoutId id="2147483789" r:id="rId4"/>
    <p:sldLayoutId id="2147483790" r:id="rId5"/>
    <p:sldLayoutId id="2147483791" r:id="rId6"/>
    <p:sldLayoutId id="2147483792" r:id="rId7"/>
    <p:sldLayoutId id="2147483793" r:id="rId8"/>
    <p:sldLayoutId id="2147483794" r:id="rId9"/>
    <p:sldLayoutId id="2147483795" r:id="rId10"/>
    <p:sldLayoutId id="2147483796" r:id="rId11"/>
    <p:sldLayoutId id="2147483797" r:id="rId12"/>
    <p:sldLayoutId id="2147483798" r:id="rId13"/>
    <p:sldLayoutId id="2147483799" r:id="rId14"/>
    <p:sldLayoutId id="2147483800" r:id="rId15"/>
    <p:sldLayoutId id="2147483801" r:id="rId1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2880">
          <p15:clr>
            <a:srgbClr val="EA4335"/>
          </p15:clr>
        </p15:guide>
        <p15:guide id="2">
          <p15:clr>
            <a:srgbClr val="EA4335"/>
          </p15:clr>
        </p15:guide>
        <p15:guide id="3" pos="5760">
          <p15:clr>
            <a:srgbClr val="EA4335"/>
          </p15:clr>
        </p15:guide>
        <p15:guide id="4" pos="449">
          <p15:clr>
            <a:srgbClr val="EA4335"/>
          </p15:clr>
        </p15:guide>
        <p15:guide id="5" pos="5311">
          <p15:clr>
            <a:srgbClr val="EA4335"/>
          </p15:clr>
        </p15:guide>
        <p15:guide id="6" orient="horz" pos="1620">
          <p15:clr>
            <a:srgbClr val="EA4335"/>
          </p15:clr>
        </p15:guide>
        <p15:guide id="7" orient="horz">
          <p15:clr>
            <a:srgbClr val="EA4335"/>
          </p15:clr>
        </p15:guide>
        <p15:guide id="8" orient="horz" pos="3240">
          <p15:clr>
            <a:srgbClr val="EA4335"/>
          </p15:clr>
        </p15:guide>
        <p15:guide id="9" orient="horz" pos="2903">
          <p15:clr>
            <a:srgbClr val="EA4335"/>
          </p15:clr>
        </p15:guide>
        <p15:guide id="10" orient="horz" pos="340">
          <p15:clr>
            <a:srgbClr val="EA4335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bedclothes&#10;&#10;Description automatically generated">
            <a:extLst>
              <a:ext uri="{FF2B5EF4-FFF2-40B4-BE49-F238E27FC236}">
                <a16:creationId xmlns:a16="http://schemas.microsoft.com/office/drawing/2014/main" id="{4E2660E5-161C-40F2-A867-8A7EE00AC2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" r="999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 descr="A picture containing shape&#10;&#10;Description automatically generated">
            <a:extLst>
              <a:ext uri="{FF2B5EF4-FFF2-40B4-BE49-F238E27FC236}">
                <a16:creationId xmlns:a16="http://schemas.microsoft.com/office/drawing/2014/main" id="{FE40C4D9-C362-489A-A750-DC417A58E740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37659" y="206828"/>
            <a:ext cx="1510393" cy="1510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5307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3" r:id="rId1"/>
    <p:sldLayoutId id="2147483804" r:id="rId2"/>
    <p:sldLayoutId id="2147483805" r:id="rId3"/>
    <p:sldLayoutId id="2147483806" r:id="rId4"/>
    <p:sldLayoutId id="2147483807" r:id="rId5"/>
    <p:sldLayoutId id="2147483808" r:id="rId6"/>
    <p:sldLayoutId id="2147483809" r:id="rId7"/>
    <p:sldLayoutId id="2147483810" r:id="rId8"/>
    <p:sldLayoutId id="2147483811" r:id="rId9"/>
    <p:sldLayoutId id="2147483812" r:id="rId10"/>
    <p:sldLayoutId id="214748381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9.jpeg"/><Relationship Id="rId7" Type="http://schemas.openxmlformats.org/officeDocument/2006/relationships/image" Target="../media/image12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11.png"/><Relationship Id="rId5" Type="http://schemas.microsoft.com/office/2007/relationships/hdphoto" Target="../media/hdphoto2.wdp"/><Relationship Id="rId4" Type="http://schemas.openxmlformats.org/officeDocument/2006/relationships/image" Target="../media/image10.png"/><Relationship Id="rId9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5" Type="http://schemas.microsoft.com/office/2007/relationships/hdphoto" Target="../media/hdphoto3.wdp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5" Type="http://schemas.microsoft.com/office/2007/relationships/hdphoto" Target="../media/hdphoto3.wdp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5" Type="http://schemas.microsoft.com/office/2007/relationships/hdphoto" Target="../media/hdphoto3.wdp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5" Type="http://schemas.microsoft.com/office/2007/relationships/hdphoto" Target="../media/hdphoto3.wdp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2.jpeg"/><Relationship Id="rId5" Type="http://schemas.microsoft.com/office/2007/relationships/hdphoto" Target="../media/hdphoto4.wdp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5" Type="http://schemas.microsoft.com/office/2007/relationships/hdphoto" Target="../media/hdphoto3.wdp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3.jpeg"/><Relationship Id="rId5" Type="http://schemas.microsoft.com/office/2007/relationships/hdphoto" Target="../media/hdphoto4.wdp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5" Type="http://schemas.microsoft.com/office/2007/relationships/hdphoto" Target="../media/hdphoto3.wdp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8.png"/><Relationship Id="rId2" Type="http://schemas.openxmlformats.org/officeDocument/2006/relationships/slideLayout" Target="../slideLayouts/slideLayout56.xml"/><Relationship Id="rId1" Type="http://schemas.openxmlformats.org/officeDocument/2006/relationships/tags" Target="../tags/tag1.xml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34.gif"/><Relationship Id="rId2" Type="http://schemas.openxmlformats.org/officeDocument/2006/relationships/tags" Target="../tags/tag3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19.jpeg"/><Relationship Id="rId5" Type="http://schemas.openxmlformats.org/officeDocument/2006/relationships/image" Target="../media/image1.jpg"/><Relationship Id="rId4" Type="http://schemas.openxmlformats.org/officeDocument/2006/relationships/notesSlide" Target="../notesSlides/notesSlide1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24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36.svg"/><Relationship Id="rId5" Type="http://schemas.openxmlformats.org/officeDocument/2006/relationships/image" Target="../media/image35.png"/><Relationship Id="rId4" Type="http://schemas.openxmlformats.org/officeDocument/2006/relationships/image" Target="../media/image1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24.xml"/><Relationship Id="rId1" Type="http://schemas.openxmlformats.org/officeDocument/2006/relationships/themeOverride" Target="../theme/themeOverride3.xml"/><Relationship Id="rId4" Type="http://schemas.openxmlformats.org/officeDocument/2006/relationships/image" Target="../media/image1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24.xml"/><Relationship Id="rId1" Type="http://schemas.openxmlformats.org/officeDocument/2006/relationships/themeOverride" Target="../theme/themeOverride4.xml"/><Relationship Id="rId4" Type="http://schemas.openxmlformats.org/officeDocument/2006/relationships/image" Target="../media/image1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24.xml"/><Relationship Id="rId1" Type="http://schemas.openxmlformats.org/officeDocument/2006/relationships/themeOverride" Target="../theme/themeOverride5.xml"/><Relationship Id="rId4" Type="http://schemas.openxmlformats.org/officeDocument/2006/relationships/image" Target="../media/image1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24.xml"/><Relationship Id="rId1" Type="http://schemas.openxmlformats.org/officeDocument/2006/relationships/themeOverride" Target="../theme/themeOverride6.xml"/><Relationship Id="rId4" Type="http://schemas.openxmlformats.org/officeDocument/2006/relationships/image" Target="../media/image1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4.xml"/><Relationship Id="rId5" Type="http://schemas.openxmlformats.org/officeDocument/2006/relationships/image" Target="../media/image37.png"/><Relationship Id="rId4" Type="http://schemas.openxmlformats.org/officeDocument/2006/relationships/image" Target="../media/image1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Relationship Id="rId5" Type="http://schemas.microsoft.com/office/2007/relationships/hdphoto" Target="../media/hdphoto3.wdp"/><Relationship Id="rId4" Type="http://schemas.openxmlformats.org/officeDocument/2006/relationships/image" Target="../media/image2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Relationship Id="rId5" Type="http://schemas.microsoft.com/office/2007/relationships/hdphoto" Target="../media/hdphoto3.wdp"/><Relationship Id="rId4" Type="http://schemas.openxmlformats.org/officeDocument/2006/relationships/image" Target="../media/image2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3.jpeg"/><Relationship Id="rId5" Type="http://schemas.microsoft.com/office/2007/relationships/hdphoto" Target="../media/hdphoto4.wdp"/><Relationship Id="rId4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8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image" Target="../media/image41.png"/><Relationship Id="rId7" Type="http://schemas.openxmlformats.org/officeDocument/2006/relationships/image" Target="../media/image4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43.png"/><Relationship Id="rId5" Type="http://schemas.microsoft.com/office/2007/relationships/hdphoto" Target="../media/hdphoto5.wdp"/><Relationship Id="rId4" Type="http://schemas.openxmlformats.org/officeDocument/2006/relationships/image" Target="../media/image4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5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image" Target="../media/image41.png"/><Relationship Id="rId7" Type="http://schemas.openxmlformats.org/officeDocument/2006/relationships/image" Target="../media/image4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43.png"/><Relationship Id="rId5" Type="http://schemas.microsoft.com/office/2007/relationships/hdphoto" Target="../media/hdphoto5.wdp"/><Relationship Id="rId4" Type="http://schemas.openxmlformats.org/officeDocument/2006/relationships/image" Target="../media/image4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47.png"/><Relationship Id="rId5" Type="http://schemas.openxmlformats.org/officeDocument/2006/relationships/image" Target="../media/image44.png"/><Relationship Id="rId4" Type="http://schemas.openxmlformats.org/officeDocument/2006/relationships/image" Target="../media/image5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8.xml"/><Relationship Id="rId4" Type="http://schemas.microsoft.com/office/2007/relationships/hdphoto" Target="../media/hdphoto6.wdp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audio" Target="../media/audio3.wav"/><Relationship Id="rId7" Type="http://schemas.openxmlformats.org/officeDocument/2006/relationships/image" Target="../media/image53.gif"/><Relationship Id="rId17" Type="http://schemas.openxmlformats.org/officeDocument/2006/relationships/audio" Target="../media/audio5.wav"/><Relationship Id="rId2" Type="http://schemas.openxmlformats.org/officeDocument/2006/relationships/audio" Target="../media/audio2.wav"/><Relationship Id="rId16" Type="http://schemas.openxmlformats.org/officeDocument/2006/relationships/audio" Target="../media/audio3.wav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52.png"/><Relationship Id="rId5" Type="http://schemas.openxmlformats.org/officeDocument/2006/relationships/image" Target="../media/image43.png"/><Relationship Id="rId15" Type="http://schemas.openxmlformats.org/officeDocument/2006/relationships/audio" Target="../media/audio2.wav"/><Relationship Id="rId4" Type="http://schemas.openxmlformats.org/officeDocument/2006/relationships/image" Target="../media/image41.png"/><Relationship Id="rId9" Type="http://schemas.openxmlformats.org/officeDocument/2006/relationships/image" Target="../media/image5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58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8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58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58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image" Target="../media/image4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63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49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3" Type="http://schemas.openxmlformats.org/officeDocument/2006/relationships/audio" Target="../media/audio5.wav"/><Relationship Id="rId7" Type="http://schemas.openxmlformats.org/officeDocument/2006/relationships/audio" Target="../media/audio2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58.xml"/><Relationship Id="rId5" Type="http://schemas.openxmlformats.org/officeDocument/2006/relationships/image" Target="../media/image43.png"/><Relationship Id="rId4" Type="http://schemas.openxmlformats.org/officeDocument/2006/relationships/image" Target="../media/image64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5" Type="http://schemas.microsoft.com/office/2007/relationships/hdphoto" Target="../media/hdphoto3.wdp"/><Relationship Id="rId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5" Type="http://schemas.microsoft.com/office/2007/relationships/hdphoto" Target="../media/hdphoto3.wdp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5" Type="http://schemas.microsoft.com/office/2007/relationships/hdphoto" Target="../media/hdphoto3.wdp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A263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Premium Vector | Blank rainbow with smiley stars on bright blue sky  background">
            <a:extLst>
              <a:ext uri="{FF2B5EF4-FFF2-40B4-BE49-F238E27FC236}">
                <a16:creationId xmlns:a16="http://schemas.microsoft.com/office/drawing/2014/main" id="{EDB11E16-07C7-4DFA-9471-49648655F5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C3C11B1-0E27-43F0-8B0C-40BC9FD054B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0521" b="84115" l="41069" r="59810">
                        <a14:foregroundMark x1="41801" y1="56380" x2="41801" y2="56380"/>
                        <a14:foregroundMark x1="44729" y1="54557" x2="44729" y2="54557"/>
                        <a14:foregroundMark x1="41142" y1="55859" x2="41142" y2="55859"/>
                        <a14:foregroundMark x1="54246" y1="51823" x2="54246" y2="51823"/>
                        <a14:foregroundMark x1="56881" y1="51693" x2="56881" y2="51693"/>
                        <a14:foregroundMark x1="54173" y1="50651" x2="54173" y2="50651"/>
                        <a14:foregroundMark x1="58858" y1="54557" x2="58858" y2="54557"/>
                        <a14:foregroundMark x1="59810" y1="55729" x2="59810" y2="55729"/>
                        <a14:foregroundMark x1="52123" y1="51823" x2="52123" y2="51823"/>
                        <a14:foregroundMark x1="54100" y1="53255" x2="54100" y2="53255"/>
                        <a14:foregroundMark x1="46559" y1="57943" x2="46559" y2="57943"/>
                        <a14:foregroundMark x1="45095" y1="76693" x2="45095" y2="76693"/>
                        <a14:foregroundMark x1="45095" y1="76693" x2="45095" y2="76693"/>
                        <a14:foregroundMark x1="45681" y1="74089" x2="44802" y2="76953"/>
                        <a14:foregroundMark x1="45168" y1="74219" x2="45242" y2="74219"/>
                        <a14:foregroundMark x1="45242" y1="74219" x2="45242" y2="74219"/>
                        <a14:foregroundMark x1="47877" y1="84115" x2="50220" y2="83594"/>
                        <a14:foregroundMark x1="57394" y1="75521" x2="57394" y2="75521"/>
                        <a14:foregroundMark x1="47365" y1="59766" x2="47365" y2="5976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40181" t="49017" r="38841" b="13863"/>
          <a:stretch/>
        </p:blipFill>
        <p:spPr>
          <a:xfrm>
            <a:off x="-89172" y="3495348"/>
            <a:ext cx="3476829" cy="3458817"/>
          </a:xfrm>
          <a:prstGeom prst="rect">
            <a:avLst/>
          </a:prstGeom>
        </p:spPr>
      </p:pic>
      <p:pic>
        <p:nvPicPr>
          <p:cNvPr id="5" name="Picture 29">
            <a:extLst>
              <a:ext uri="{FF2B5EF4-FFF2-40B4-BE49-F238E27FC236}">
                <a16:creationId xmlns:a16="http://schemas.microsoft.com/office/drawing/2014/main" id="{67BCDC3A-1C8F-4E90-8A14-E2E15CF8699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080592" y="1720416"/>
            <a:ext cx="7673009" cy="224198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F66F1AA-22B7-00B7-703C-B1F4795439B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37111" y="1427727"/>
            <a:ext cx="10117777" cy="298573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70978B1-D628-FA61-5689-58AAF2B0DFA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0916" y="1816924"/>
            <a:ext cx="7097666" cy="1780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9628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9" name="图片 38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799" t="9799" r="9799" b="9799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46" name="矩形 45"/>
            <p:cNvSpPr/>
            <p:nvPr/>
          </p:nvSpPr>
          <p:spPr>
            <a:xfrm>
              <a:off x="0" y="1054100"/>
              <a:ext cx="12192000" cy="56886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54F8AC4B-50F5-4638-89D1-F4677BEC0713}"/>
              </a:ext>
            </a:extLst>
          </p:cNvPr>
          <p:cNvSpPr txBox="1"/>
          <p:nvPr/>
        </p:nvSpPr>
        <p:spPr>
          <a:xfrm>
            <a:off x="1088431" y="2392089"/>
            <a:ext cx="997713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Từ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trên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con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đường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đất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đỏ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chạy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về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tôi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đã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trông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thấy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bóng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núi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quê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tôi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xanh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thẫm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trên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nền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trời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mây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trắng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977971" y="169393"/>
            <a:ext cx="54477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Núi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quê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tôi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968E460-5165-D31C-1F16-6CC4A28C822C}"/>
              </a:ext>
            </a:extLst>
          </p:cNvPr>
          <p:cNvGrpSpPr/>
          <p:nvPr/>
        </p:nvGrpSpPr>
        <p:grpSpPr>
          <a:xfrm>
            <a:off x="423808" y="-185662"/>
            <a:ext cx="3657861" cy="1427538"/>
            <a:chOff x="-2279639" y="623610"/>
            <a:chExt cx="3023886" cy="1758073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84238DDC-2E62-74AA-45E5-3D9C10CB8E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8352" b="28953" l="53750" r="9531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796" t="8695" r="-431" b="71981"/>
            <a:stretch/>
          </p:blipFill>
          <p:spPr>
            <a:xfrm>
              <a:off x="-2279639" y="623610"/>
              <a:ext cx="3023886" cy="1758073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035B3D1-5818-A2DC-508B-61A99DEBCE90}"/>
                </a:ext>
              </a:extLst>
            </p:cNvPr>
            <p:cNvSpPr txBox="1"/>
            <p:nvPr/>
          </p:nvSpPr>
          <p:spPr>
            <a:xfrm>
              <a:off x="-1730207" y="1127021"/>
              <a:ext cx="1925022" cy="10234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Luyện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đọc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nối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tiếp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đoạn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7" name="Teardrop 6">
            <a:extLst>
              <a:ext uri="{FF2B5EF4-FFF2-40B4-BE49-F238E27FC236}">
                <a16:creationId xmlns:a16="http://schemas.microsoft.com/office/drawing/2014/main" id="{8D390C57-73D7-0E7C-5CF1-8B5AA82C8353}"/>
              </a:ext>
            </a:extLst>
          </p:cNvPr>
          <p:cNvSpPr/>
          <p:nvPr/>
        </p:nvSpPr>
        <p:spPr>
          <a:xfrm>
            <a:off x="1367021" y="2510478"/>
            <a:ext cx="428923" cy="362285"/>
          </a:xfrm>
          <a:prstGeom prst="teardrop">
            <a:avLst/>
          </a:prstGeom>
          <a:solidFill>
            <a:srgbClr val="F7943D"/>
          </a:solidFill>
          <a:ln w="12700" cap="flat" cmpd="sng" algn="ctr">
            <a:solidFill>
              <a:srgbClr val="F7943D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159746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9" name="图片 38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799" t="9799" r="9799" b="9799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46" name="矩形 45"/>
            <p:cNvSpPr/>
            <p:nvPr/>
          </p:nvSpPr>
          <p:spPr>
            <a:xfrm>
              <a:off x="0" y="1054100"/>
              <a:ext cx="12192000" cy="56886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54F8AC4B-50F5-4638-89D1-F4677BEC0713}"/>
              </a:ext>
            </a:extLst>
          </p:cNvPr>
          <p:cNvSpPr txBox="1"/>
          <p:nvPr/>
        </p:nvSpPr>
        <p:spPr>
          <a:xfrm>
            <a:off x="1088431" y="2392089"/>
            <a:ext cx="997713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Từ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trên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con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đường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đất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đỏ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chạy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về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tôi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đã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trông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thấy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bóng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núi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quê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tôi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xanh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thẫm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trên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nền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trời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mây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trắng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977971" y="169393"/>
            <a:ext cx="54477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Ngắt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câu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dài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Teardrop 6">
            <a:extLst>
              <a:ext uri="{FF2B5EF4-FFF2-40B4-BE49-F238E27FC236}">
                <a16:creationId xmlns:a16="http://schemas.microsoft.com/office/drawing/2014/main" id="{8D390C57-73D7-0E7C-5CF1-8B5AA82C8353}"/>
              </a:ext>
            </a:extLst>
          </p:cNvPr>
          <p:cNvSpPr/>
          <p:nvPr/>
        </p:nvSpPr>
        <p:spPr>
          <a:xfrm>
            <a:off x="1367021" y="2510478"/>
            <a:ext cx="428923" cy="362285"/>
          </a:xfrm>
          <a:prstGeom prst="teardrop">
            <a:avLst/>
          </a:prstGeom>
          <a:solidFill>
            <a:srgbClr val="F7943D"/>
          </a:solidFill>
          <a:ln w="12700" cap="flat" cmpd="sng" algn="ctr">
            <a:solidFill>
              <a:srgbClr val="F7943D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1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05209CD-1D0A-9F40-FFED-8386DA187789}"/>
              </a:ext>
            </a:extLst>
          </p:cNvPr>
          <p:cNvCxnSpPr>
            <a:cxnSpLocks/>
          </p:cNvCxnSpPr>
          <p:nvPr/>
        </p:nvCxnSpPr>
        <p:spPr>
          <a:xfrm flipH="1">
            <a:off x="9847706" y="2981739"/>
            <a:ext cx="144433" cy="50608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AD9BD0D-5CA3-0F4A-1BA4-F2F7F3D3B990}"/>
              </a:ext>
            </a:extLst>
          </p:cNvPr>
          <p:cNvCxnSpPr>
            <a:cxnSpLocks/>
          </p:cNvCxnSpPr>
          <p:nvPr/>
        </p:nvCxnSpPr>
        <p:spPr>
          <a:xfrm flipH="1">
            <a:off x="7156175" y="3501163"/>
            <a:ext cx="144433" cy="50608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69BD626-8913-1FA4-2756-68EC9A85CE7A}"/>
              </a:ext>
            </a:extLst>
          </p:cNvPr>
          <p:cNvCxnSpPr>
            <a:cxnSpLocks/>
          </p:cNvCxnSpPr>
          <p:nvPr/>
        </p:nvCxnSpPr>
        <p:spPr>
          <a:xfrm flipH="1">
            <a:off x="7104506" y="3501163"/>
            <a:ext cx="144433" cy="50608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64737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9" name="图片 38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799" t="9799" r="9799" b="9799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46" name="矩形 45"/>
            <p:cNvSpPr/>
            <p:nvPr/>
          </p:nvSpPr>
          <p:spPr>
            <a:xfrm>
              <a:off x="0" y="1054100"/>
              <a:ext cx="12192000" cy="56886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54F8AC4B-50F5-4638-89D1-F4677BEC0713}"/>
              </a:ext>
            </a:extLst>
          </p:cNvPr>
          <p:cNvSpPr txBox="1"/>
          <p:nvPr/>
        </p:nvSpPr>
        <p:spPr>
          <a:xfrm>
            <a:off x="218037" y="1271243"/>
            <a:ext cx="11825555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cuối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sang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đỉnh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núi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bay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như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tấm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khăn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mỏng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Còn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mùa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hè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ánh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chớp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loá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ngọn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núi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hiện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mướt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bay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như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tóc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tiên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đang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hướng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mặt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phía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biển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Còn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ẩn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dưới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đồng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lúa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chín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Núi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hiện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mưa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nhiều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màu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bạch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tươi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rợp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mòn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quanh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đỉnh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núi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vườn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chè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vườn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sắn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tốt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bao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quanh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sườn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núi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Thỉnh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thoảng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giữa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mảnh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vườn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bóng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um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thênh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thang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rượi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màu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cỏ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dứa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sim,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mua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Ở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lưng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chừng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núi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nhỏ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chảy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vắt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đọng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xuống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giếng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…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977971" y="169393"/>
            <a:ext cx="54477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Núi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quê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tôi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968E460-5165-D31C-1F16-6CC4A28C822C}"/>
              </a:ext>
            </a:extLst>
          </p:cNvPr>
          <p:cNvGrpSpPr/>
          <p:nvPr/>
        </p:nvGrpSpPr>
        <p:grpSpPr>
          <a:xfrm>
            <a:off x="423808" y="-185662"/>
            <a:ext cx="3657861" cy="1427538"/>
            <a:chOff x="-2279639" y="623610"/>
            <a:chExt cx="3023886" cy="1758073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84238DDC-2E62-74AA-45E5-3D9C10CB8E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8352" b="28953" l="53750" r="9531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796" t="8695" r="-431" b="71981"/>
            <a:stretch/>
          </p:blipFill>
          <p:spPr>
            <a:xfrm>
              <a:off x="-2279639" y="623610"/>
              <a:ext cx="3023886" cy="1758073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035B3D1-5818-A2DC-508B-61A99DEBCE90}"/>
                </a:ext>
              </a:extLst>
            </p:cNvPr>
            <p:cNvSpPr txBox="1"/>
            <p:nvPr/>
          </p:nvSpPr>
          <p:spPr>
            <a:xfrm>
              <a:off x="-1730207" y="1127021"/>
              <a:ext cx="1925022" cy="10234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Luyện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đọc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nối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tiếp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đoạn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8" name="Teardrop 7">
            <a:extLst>
              <a:ext uri="{FF2B5EF4-FFF2-40B4-BE49-F238E27FC236}">
                <a16:creationId xmlns:a16="http://schemas.microsoft.com/office/drawing/2014/main" id="{CA054F7C-DC9E-281A-AA6A-35EF3FA6A910}"/>
              </a:ext>
            </a:extLst>
          </p:cNvPr>
          <p:cNvSpPr/>
          <p:nvPr/>
        </p:nvSpPr>
        <p:spPr>
          <a:xfrm>
            <a:off x="510048" y="1370086"/>
            <a:ext cx="411542" cy="314755"/>
          </a:xfrm>
          <a:prstGeom prst="teardrop">
            <a:avLst/>
          </a:prstGeom>
          <a:solidFill>
            <a:srgbClr val="F7943D"/>
          </a:solidFill>
          <a:ln w="12700" cap="flat" cmpd="sng" algn="ctr">
            <a:solidFill>
              <a:srgbClr val="F7943D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809259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9" name="图片 38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799" t="9799" r="9799" b="9799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46" name="矩形 45"/>
            <p:cNvSpPr/>
            <p:nvPr/>
          </p:nvSpPr>
          <p:spPr>
            <a:xfrm>
              <a:off x="0" y="1054100"/>
              <a:ext cx="12192000" cy="56886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54F8AC4B-50F5-4638-89D1-F4677BEC0713}"/>
              </a:ext>
            </a:extLst>
          </p:cNvPr>
          <p:cNvSpPr txBox="1"/>
          <p:nvPr/>
        </p:nvSpPr>
        <p:spPr>
          <a:xfrm>
            <a:off x="1088431" y="2392089"/>
            <a:ext cx="997713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Lá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cây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bay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như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làn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tóc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của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một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tiên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đang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hướng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mặt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về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phía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biển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Còn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cả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người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thì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ẩn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dưới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cánh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đồng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lúa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chín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vàng</a:t>
            </a:r>
            <a:r>
              <a:rPr lang="en-US" sz="36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977971" y="169393"/>
            <a:ext cx="54477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Ngắt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câu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dài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05209CD-1D0A-9F40-FFED-8386DA187789}"/>
              </a:ext>
            </a:extLst>
          </p:cNvPr>
          <p:cNvCxnSpPr>
            <a:cxnSpLocks/>
          </p:cNvCxnSpPr>
          <p:nvPr/>
        </p:nvCxnSpPr>
        <p:spPr>
          <a:xfrm flipH="1">
            <a:off x="9847706" y="2392089"/>
            <a:ext cx="144433" cy="50608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AD9BD0D-5CA3-0F4A-1BA4-F2F7F3D3B990}"/>
              </a:ext>
            </a:extLst>
          </p:cNvPr>
          <p:cNvCxnSpPr>
            <a:cxnSpLocks/>
          </p:cNvCxnSpPr>
          <p:nvPr/>
        </p:nvCxnSpPr>
        <p:spPr>
          <a:xfrm flipH="1">
            <a:off x="9515061" y="3501163"/>
            <a:ext cx="144433" cy="50608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69BD626-8913-1FA4-2756-68EC9A85CE7A}"/>
              </a:ext>
            </a:extLst>
          </p:cNvPr>
          <p:cNvCxnSpPr>
            <a:cxnSpLocks/>
          </p:cNvCxnSpPr>
          <p:nvPr/>
        </p:nvCxnSpPr>
        <p:spPr>
          <a:xfrm flipH="1">
            <a:off x="9450141" y="3501163"/>
            <a:ext cx="144433" cy="50608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0B8D149F-2773-1CEA-44D9-3831485D0FDC}"/>
              </a:ext>
            </a:extLst>
          </p:cNvPr>
          <p:cNvCxnSpPr>
            <a:cxnSpLocks/>
          </p:cNvCxnSpPr>
          <p:nvPr/>
        </p:nvCxnSpPr>
        <p:spPr>
          <a:xfrm flipH="1">
            <a:off x="10323442" y="2995076"/>
            <a:ext cx="144433" cy="50608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66190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9" name="图片 38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799" t="9799" r="9799" b="9799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46" name="矩形 45"/>
            <p:cNvSpPr/>
            <p:nvPr/>
          </p:nvSpPr>
          <p:spPr>
            <a:xfrm>
              <a:off x="0" y="1054100"/>
              <a:ext cx="12192000" cy="56886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54F8AC4B-50F5-4638-89D1-F4677BEC0713}"/>
              </a:ext>
            </a:extLst>
          </p:cNvPr>
          <p:cNvSpPr txBox="1"/>
          <p:nvPr/>
        </p:nvSpPr>
        <p:spPr>
          <a:xfrm>
            <a:off x="218037" y="1271243"/>
            <a:ext cx="1182555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Về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cuối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sang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đỉnh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núi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bay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tấm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mỏng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Còn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về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mùa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hè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ánh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chớp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sáng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loá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của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ngọn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núi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hiện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xanh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mướt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bay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tóc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của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tiên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đang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hướng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mặt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về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phía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Còn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ẩn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dưới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đồng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lúa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chín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Núi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hiện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mưa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nhiều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màu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xanh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tươi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rợp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đường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mòn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quanh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đỉnh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núi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vườn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chè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vườn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sắn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xanh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tốt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bao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quanh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sườn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núi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Thỉnh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thoảng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giữa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mảnh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vườn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bóng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xanh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um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của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mít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thênh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thang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rượi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màu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xanh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của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cỏ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dứa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sim,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mua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Ở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lưng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chừng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núi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nhỏ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nước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chảy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vắt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đọng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xuống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giếng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…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977971" y="169393"/>
            <a:ext cx="54477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Núi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quê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tôi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968E460-5165-D31C-1F16-6CC4A28C822C}"/>
              </a:ext>
            </a:extLst>
          </p:cNvPr>
          <p:cNvGrpSpPr/>
          <p:nvPr/>
        </p:nvGrpSpPr>
        <p:grpSpPr>
          <a:xfrm>
            <a:off x="423808" y="-185662"/>
            <a:ext cx="3657861" cy="1427538"/>
            <a:chOff x="-2279639" y="623610"/>
            <a:chExt cx="3023886" cy="1758073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84238DDC-2E62-74AA-45E5-3D9C10CB8E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8352" b="28953" l="53750" r="9531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796" t="8695" r="-431" b="71981"/>
            <a:stretch/>
          </p:blipFill>
          <p:spPr>
            <a:xfrm>
              <a:off x="-2279639" y="623610"/>
              <a:ext cx="3023886" cy="1758073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035B3D1-5818-A2DC-508B-61A99DEBCE90}"/>
                </a:ext>
              </a:extLst>
            </p:cNvPr>
            <p:cNvSpPr txBox="1"/>
            <p:nvPr/>
          </p:nvSpPr>
          <p:spPr>
            <a:xfrm>
              <a:off x="-1730207" y="1127021"/>
              <a:ext cx="1925022" cy="10234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Luyện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đọc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nối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tiếp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đoạn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8" name="Teardrop 7">
            <a:extLst>
              <a:ext uri="{FF2B5EF4-FFF2-40B4-BE49-F238E27FC236}">
                <a16:creationId xmlns:a16="http://schemas.microsoft.com/office/drawing/2014/main" id="{CA054F7C-DC9E-281A-AA6A-35EF3FA6A910}"/>
              </a:ext>
            </a:extLst>
          </p:cNvPr>
          <p:cNvSpPr/>
          <p:nvPr/>
        </p:nvSpPr>
        <p:spPr>
          <a:xfrm>
            <a:off x="423808" y="1301641"/>
            <a:ext cx="411542" cy="314755"/>
          </a:xfrm>
          <a:prstGeom prst="teardrop">
            <a:avLst/>
          </a:prstGeom>
          <a:solidFill>
            <a:srgbClr val="F7943D"/>
          </a:solidFill>
          <a:ln w="12700" cap="flat" cmpd="sng" algn="ctr">
            <a:solidFill>
              <a:srgbClr val="F7943D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2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EBAF20E-7B7E-FBE6-1C33-AF7CF8E425E9}"/>
              </a:ext>
            </a:extLst>
          </p:cNvPr>
          <p:cNvSpPr/>
          <p:nvPr/>
        </p:nvSpPr>
        <p:spPr>
          <a:xfrm>
            <a:off x="3496558" y="3951425"/>
            <a:ext cx="1468357" cy="25854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rượi</a:t>
            </a:r>
            <a:endParaRPr lang="en-US" sz="24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BF42389-9476-842E-1876-6F0074955876}"/>
              </a:ext>
            </a:extLst>
          </p:cNvPr>
          <p:cNvSpPr txBox="1"/>
          <p:nvPr/>
        </p:nvSpPr>
        <p:spPr>
          <a:xfrm>
            <a:off x="-444571" y="5033241"/>
            <a:ext cx="117559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Rười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rượi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xanh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lá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trải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gợi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dịu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mát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dễ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chịu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kumimoji="0" lang="en-US" sz="24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F5BE6F6-C4D9-B750-963C-7E0E7DF2E63F}"/>
              </a:ext>
            </a:extLst>
          </p:cNvPr>
          <p:cNvSpPr txBox="1"/>
          <p:nvPr/>
        </p:nvSpPr>
        <p:spPr>
          <a:xfrm>
            <a:off x="4257240" y="4197668"/>
            <a:ext cx="10204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khe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565F1AC-188B-DBB7-008B-1A907EEBB331}"/>
              </a:ext>
            </a:extLst>
          </p:cNvPr>
          <p:cNvSpPr txBox="1"/>
          <p:nvPr/>
        </p:nvSpPr>
        <p:spPr>
          <a:xfrm>
            <a:off x="-444571" y="5438149"/>
            <a:ext cx="117559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khe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khoang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hở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hẹp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giữa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vách</a:t>
            </a:r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núi</a:t>
            </a:r>
            <a:endParaRPr kumimoji="0" lang="en-US" sz="24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7723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 animBg="1"/>
      <p:bldP spid="7" grpId="0" animBg="1"/>
      <p:bldP spid="10" grpId="0"/>
      <p:bldP spid="11" grpId="0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9" name="图片 38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799" t="9799" r="9799" b="9799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46" name="矩形 45"/>
            <p:cNvSpPr/>
            <p:nvPr/>
          </p:nvSpPr>
          <p:spPr>
            <a:xfrm>
              <a:off x="0" y="1169366"/>
              <a:ext cx="12192000" cy="56886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54F8AC4B-50F5-4638-89D1-F4677BEC0713}"/>
              </a:ext>
            </a:extLst>
          </p:cNvPr>
          <p:cNvSpPr txBox="1"/>
          <p:nvPr/>
        </p:nvSpPr>
        <p:spPr>
          <a:xfrm>
            <a:off x="289824" y="2271466"/>
            <a:ext cx="1182555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	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Từ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tôi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nghe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thấy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tiếng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lá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bạch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đàn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lá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tre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reo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Từ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tôi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đã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cảm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thấy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hương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thơm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của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chè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xanh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của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bếp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ai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toả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khói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977971" y="169393"/>
            <a:ext cx="54477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Núi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quê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tôi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968E460-5165-D31C-1F16-6CC4A28C822C}"/>
              </a:ext>
            </a:extLst>
          </p:cNvPr>
          <p:cNvGrpSpPr/>
          <p:nvPr/>
        </p:nvGrpSpPr>
        <p:grpSpPr>
          <a:xfrm>
            <a:off x="423808" y="-185662"/>
            <a:ext cx="3657861" cy="1427538"/>
            <a:chOff x="-2279639" y="623610"/>
            <a:chExt cx="3023886" cy="1758073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84238DDC-2E62-74AA-45E5-3D9C10CB8E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8352" b="28953" l="53750" r="9531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796" t="8695" r="-431" b="71981"/>
            <a:stretch/>
          </p:blipFill>
          <p:spPr>
            <a:xfrm>
              <a:off x="-2279639" y="623610"/>
              <a:ext cx="3023886" cy="1758073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035B3D1-5818-A2DC-508B-61A99DEBCE90}"/>
                </a:ext>
              </a:extLst>
            </p:cNvPr>
            <p:cNvSpPr txBox="1"/>
            <p:nvPr/>
          </p:nvSpPr>
          <p:spPr>
            <a:xfrm>
              <a:off x="-1730207" y="1127021"/>
              <a:ext cx="1925022" cy="10234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Luyện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đọc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nối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tiếp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đoạn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10" name="Teardrop 9">
            <a:extLst>
              <a:ext uri="{FF2B5EF4-FFF2-40B4-BE49-F238E27FC236}">
                <a16:creationId xmlns:a16="http://schemas.microsoft.com/office/drawing/2014/main" id="{7271F436-A96C-9974-622E-A454801515D2}"/>
              </a:ext>
            </a:extLst>
          </p:cNvPr>
          <p:cNvSpPr/>
          <p:nvPr/>
        </p:nvSpPr>
        <p:spPr>
          <a:xfrm>
            <a:off x="753650" y="2459242"/>
            <a:ext cx="440971" cy="292313"/>
          </a:xfrm>
          <a:prstGeom prst="teardrop">
            <a:avLst/>
          </a:prstGeom>
          <a:solidFill>
            <a:srgbClr val="F7943D"/>
          </a:solidFill>
          <a:ln w="12700" cap="flat" cmpd="sng" algn="ctr">
            <a:solidFill>
              <a:srgbClr val="F7943D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671151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组合 3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8" name="图片 37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799" t="9799" r="9799" b="9799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40" name="矩形 39"/>
            <p:cNvSpPr/>
            <p:nvPr/>
          </p:nvSpPr>
          <p:spPr>
            <a:xfrm>
              <a:off x="0" y="1054100"/>
              <a:ext cx="12192000" cy="56886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1984D30A-9180-415F-8816-D2CC8F353234}"/>
              </a:ext>
            </a:extLst>
          </p:cNvPr>
          <p:cNvGrpSpPr/>
          <p:nvPr/>
        </p:nvGrpSpPr>
        <p:grpSpPr>
          <a:xfrm>
            <a:off x="3441721" y="354824"/>
            <a:ext cx="3540234" cy="625703"/>
            <a:chOff x="1053394" y="206467"/>
            <a:chExt cx="2880723" cy="432581"/>
          </a:xfrm>
        </p:grpSpPr>
        <p:sp>
          <p:nvSpPr>
            <p:cNvPr id="42" name="Rectangle: Rounded Corners 43">
              <a:extLst>
                <a:ext uri="{FF2B5EF4-FFF2-40B4-BE49-F238E27FC236}">
                  <a16:creationId xmlns:a16="http://schemas.microsoft.com/office/drawing/2014/main" id="{55050A3A-4280-4E66-8CE2-8F8F0F883960}"/>
                </a:ext>
              </a:extLst>
            </p:cNvPr>
            <p:cNvSpPr/>
            <p:nvPr/>
          </p:nvSpPr>
          <p:spPr>
            <a:xfrm>
              <a:off x="1106327" y="206467"/>
              <a:ext cx="2827790" cy="432581"/>
            </a:xfrm>
            <a:custGeom>
              <a:avLst/>
              <a:gdLst>
                <a:gd name="connsiteX0" fmla="*/ 0 w 2827790"/>
                <a:gd name="connsiteY0" fmla="*/ 72098 h 432581"/>
                <a:gd name="connsiteX1" fmla="*/ 72098 w 2827790"/>
                <a:gd name="connsiteY1" fmla="*/ 0 h 432581"/>
                <a:gd name="connsiteX2" fmla="*/ 635653 w 2827790"/>
                <a:gd name="connsiteY2" fmla="*/ 0 h 432581"/>
                <a:gd name="connsiteX3" fmla="*/ 1118700 w 2827790"/>
                <a:gd name="connsiteY3" fmla="*/ 0 h 432581"/>
                <a:gd name="connsiteX4" fmla="*/ 1601747 w 2827790"/>
                <a:gd name="connsiteY4" fmla="*/ 0 h 432581"/>
                <a:gd name="connsiteX5" fmla="*/ 2138465 w 2827790"/>
                <a:gd name="connsiteY5" fmla="*/ 0 h 432581"/>
                <a:gd name="connsiteX6" fmla="*/ 2755692 w 2827790"/>
                <a:gd name="connsiteY6" fmla="*/ 0 h 432581"/>
                <a:gd name="connsiteX7" fmla="*/ 2827790 w 2827790"/>
                <a:gd name="connsiteY7" fmla="*/ 72098 h 432581"/>
                <a:gd name="connsiteX8" fmla="*/ 2827790 w 2827790"/>
                <a:gd name="connsiteY8" fmla="*/ 360483 h 432581"/>
                <a:gd name="connsiteX9" fmla="*/ 2755692 w 2827790"/>
                <a:gd name="connsiteY9" fmla="*/ 432581 h 432581"/>
                <a:gd name="connsiteX10" fmla="*/ 2245809 w 2827790"/>
                <a:gd name="connsiteY10" fmla="*/ 432581 h 432581"/>
                <a:gd name="connsiteX11" fmla="*/ 1709090 w 2827790"/>
                <a:gd name="connsiteY11" fmla="*/ 432581 h 432581"/>
                <a:gd name="connsiteX12" fmla="*/ 1199207 w 2827790"/>
                <a:gd name="connsiteY12" fmla="*/ 432581 h 432581"/>
                <a:gd name="connsiteX13" fmla="*/ 716161 w 2827790"/>
                <a:gd name="connsiteY13" fmla="*/ 432581 h 432581"/>
                <a:gd name="connsiteX14" fmla="*/ 72098 w 2827790"/>
                <a:gd name="connsiteY14" fmla="*/ 432581 h 432581"/>
                <a:gd name="connsiteX15" fmla="*/ 0 w 2827790"/>
                <a:gd name="connsiteY15" fmla="*/ 360483 h 432581"/>
                <a:gd name="connsiteX16" fmla="*/ 0 w 2827790"/>
                <a:gd name="connsiteY16" fmla="*/ 72098 h 4325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827790" h="432581" fill="none" extrusionOk="0">
                  <a:moveTo>
                    <a:pt x="0" y="72098"/>
                  </a:moveTo>
                  <a:cubicBezTo>
                    <a:pt x="1001" y="25215"/>
                    <a:pt x="34345" y="4891"/>
                    <a:pt x="72098" y="0"/>
                  </a:cubicBezTo>
                  <a:cubicBezTo>
                    <a:pt x="229340" y="-51516"/>
                    <a:pt x="419749" y="29485"/>
                    <a:pt x="635653" y="0"/>
                  </a:cubicBezTo>
                  <a:cubicBezTo>
                    <a:pt x="851558" y="-29485"/>
                    <a:pt x="978709" y="27118"/>
                    <a:pt x="1118700" y="0"/>
                  </a:cubicBezTo>
                  <a:cubicBezTo>
                    <a:pt x="1258691" y="-27118"/>
                    <a:pt x="1420170" y="14335"/>
                    <a:pt x="1601747" y="0"/>
                  </a:cubicBezTo>
                  <a:cubicBezTo>
                    <a:pt x="1783324" y="-14335"/>
                    <a:pt x="1952381" y="48729"/>
                    <a:pt x="2138465" y="0"/>
                  </a:cubicBezTo>
                  <a:cubicBezTo>
                    <a:pt x="2324549" y="-48729"/>
                    <a:pt x="2522957" y="32208"/>
                    <a:pt x="2755692" y="0"/>
                  </a:cubicBezTo>
                  <a:cubicBezTo>
                    <a:pt x="2792909" y="1288"/>
                    <a:pt x="2834995" y="27631"/>
                    <a:pt x="2827790" y="72098"/>
                  </a:cubicBezTo>
                  <a:cubicBezTo>
                    <a:pt x="2860237" y="179020"/>
                    <a:pt x="2816481" y="240392"/>
                    <a:pt x="2827790" y="360483"/>
                  </a:cubicBezTo>
                  <a:cubicBezTo>
                    <a:pt x="2826533" y="402355"/>
                    <a:pt x="2801843" y="439445"/>
                    <a:pt x="2755692" y="432581"/>
                  </a:cubicBezTo>
                  <a:cubicBezTo>
                    <a:pt x="2591990" y="455432"/>
                    <a:pt x="2398484" y="422711"/>
                    <a:pt x="2245809" y="432581"/>
                  </a:cubicBezTo>
                  <a:cubicBezTo>
                    <a:pt x="2093134" y="442451"/>
                    <a:pt x="1855517" y="416456"/>
                    <a:pt x="1709090" y="432581"/>
                  </a:cubicBezTo>
                  <a:cubicBezTo>
                    <a:pt x="1562663" y="448706"/>
                    <a:pt x="1370978" y="384086"/>
                    <a:pt x="1199207" y="432581"/>
                  </a:cubicBezTo>
                  <a:cubicBezTo>
                    <a:pt x="1027436" y="481076"/>
                    <a:pt x="897717" y="416537"/>
                    <a:pt x="716161" y="432581"/>
                  </a:cubicBezTo>
                  <a:cubicBezTo>
                    <a:pt x="534605" y="448625"/>
                    <a:pt x="318805" y="402407"/>
                    <a:pt x="72098" y="432581"/>
                  </a:cubicBezTo>
                  <a:cubicBezTo>
                    <a:pt x="28200" y="424964"/>
                    <a:pt x="7023" y="404653"/>
                    <a:pt x="0" y="360483"/>
                  </a:cubicBezTo>
                  <a:cubicBezTo>
                    <a:pt x="-14659" y="233349"/>
                    <a:pt x="21818" y="208548"/>
                    <a:pt x="0" y="72098"/>
                  </a:cubicBezTo>
                  <a:close/>
                </a:path>
                <a:path w="2827790" h="432581" stroke="0" extrusionOk="0">
                  <a:moveTo>
                    <a:pt x="0" y="72098"/>
                  </a:moveTo>
                  <a:cubicBezTo>
                    <a:pt x="-8013" y="29912"/>
                    <a:pt x="38893" y="5035"/>
                    <a:pt x="72098" y="0"/>
                  </a:cubicBezTo>
                  <a:cubicBezTo>
                    <a:pt x="286748" y="-20249"/>
                    <a:pt x="372321" y="44445"/>
                    <a:pt x="635653" y="0"/>
                  </a:cubicBezTo>
                  <a:cubicBezTo>
                    <a:pt x="898986" y="-44445"/>
                    <a:pt x="1061610" y="30941"/>
                    <a:pt x="1199207" y="0"/>
                  </a:cubicBezTo>
                  <a:cubicBezTo>
                    <a:pt x="1336804" y="-30941"/>
                    <a:pt x="1538963" y="51190"/>
                    <a:pt x="1762762" y="0"/>
                  </a:cubicBezTo>
                  <a:cubicBezTo>
                    <a:pt x="1986561" y="-51190"/>
                    <a:pt x="2397808" y="31337"/>
                    <a:pt x="2755692" y="0"/>
                  </a:cubicBezTo>
                  <a:cubicBezTo>
                    <a:pt x="2783903" y="-2755"/>
                    <a:pt x="2833834" y="30682"/>
                    <a:pt x="2827790" y="72098"/>
                  </a:cubicBezTo>
                  <a:cubicBezTo>
                    <a:pt x="2831393" y="140277"/>
                    <a:pt x="2794730" y="282470"/>
                    <a:pt x="2827790" y="360483"/>
                  </a:cubicBezTo>
                  <a:cubicBezTo>
                    <a:pt x="2830389" y="404694"/>
                    <a:pt x="2792864" y="422924"/>
                    <a:pt x="2755692" y="432581"/>
                  </a:cubicBezTo>
                  <a:cubicBezTo>
                    <a:pt x="2601571" y="472590"/>
                    <a:pt x="2351431" y="390222"/>
                    <a:pt x="2245809" y="432581"/>
                  </a:cubicBezTo>
                  <a:cubicBezTo>
                    <a:pt x="2140187" y="474940"/>
                    <a:pt x="1943293" y="414455"/>
                    <a:pt x="1789598" y="432581"/>
                  </a:cubicBezTo>
                  <a:cubicBezTo>
                    <a:pt x="1635903" y="450707"/>
                    <a:pt x="1357966" y="393016"/>
                    <a:pt x="1226043" y="432581"/>
                  </a:cubicBezTo>
                  <a:cubicBezTo>
                    <a:pt x="1094120" y="472146"/>
                    <a:pt x="893879" y="375318"/>
                    <a:pt x="742996" y="432581"/>
                  </a:cubicBezTo>
                  <a:cubicBezTo>
                    <a:pt x="592113" y="489844"/>
                    <a:pt x="359594" y="419002"/>
                    <a:pt x="72098" y="432581"/>
                  </a:cubicBezTo>
                  <a:cubicBezTo>
                    <a:pt x="36563" y="438401"/>
                    <a:pt x="1583" y="399949"/>
                    <a:pt x="0" y="360483"/>
                  </a:cubicBezTo>
                  <a:cubicBezTo>
                    <a:pt x="-20063" y="239111"/>
                    <a:pt x="23227" y="211769"/>
                    <a:pt x="0" y="72098"/>
                  </a:cubicBezTo>
                  <a:close/>
                </a:path>
              </a:pathLst>
            </a:custGeom>
            <a:solidFill>
              <a:srgbClr val="ED7D31">
                <a:lumMod val="40000"/>
                <a:lumOff val="60000"/>
              </a:srgbClr>
            </a:solidFill>
            <a:ln w="12700" cap="flat" cmpd="sng" algn="ctr">
              <a:solidFill>
                <a:srgbClr val="ED7D31">
                  <a:lumMod val="50000"/>
                </a:srgb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344437782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ED2DA55B-5395-4C8E-B51E-6C5EB8E9A0CE}"/>
                </a:ext>
              </a:extLst>
            </p:cNvPr>
            <p:cNvSpPr/>
            <p:nvPr/>
          </p:nvSpPr>
          <p:spPr>
            <a:xfrm>
              <a:off x="1053394" y="206467"/>
              <a:ext cx="2880723" cy="40428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Luyện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đọc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nhóm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44" name="Picture 43">
            <a:extLst>
              <a:ext uri="{FF2B5EF4-FFF2-40B4-BE49-F238E27FC236}">
                <a16:creationId xmlns:a16="http://schemas.microsoft.com/office/drawing/2014/main" id="{32D6B521-0506-4F8A-8EAB-81B72E836BD5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3FFD5"/>
              </a:clrFrom>
              <a:clrTo>
                <a:srgbClr val="F3FFD5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375" b="88542" l="2326" r="9883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39756" y="309524"/>
            <a:ext cx="667016" cy="744576"/>
          </a:xfrm>
          <a:prstGeom prst="rect">
            <a:avLst/>
          </a:prstGeom>
        </p:spPr>
      </p:pic>
      <p:sp>
        <p:nvSpPr>
          <p:cNvPr id="45" name="Rectangle 44">
            <a:extLst>
              <a:ext uri="{FF2B5EF4-FFF2-40B4-BE49-F238E27FC236}">
                <a16:creationId xmlns:a16="http://schemas.microsoft.com/office/drawing/2014/main" id="{3C983495-DCED-4384-8318-64DA32C0C831}"/>
              </a:ext>
            </a:extLst>
          </p:cNvPr>
          <p:cNvSpPr/>
          <p:nvPr/>
        </p:nvSpPr>
        <p:spPr>
          <a:xfrm>
            <a:off x="4027516" y="1872931"/>
            <a:ext cx="4908699" cy="2062103"/>
          </a:xfrm>
          <a:prstGeom prst="rect">
            <a:avLst/>
          </a:prstGeom>
          <a:solidFill>
            <a:srgbClr val="70AD47">
              <a:lumMod val="40000"/>
              <a:lumOff val="60000"/>
            </a:srgbClr>
          </a:solidFill>
          <a:ln w="19050">
            <a:solidFill>
              <a:srgbClr val="70AD47">
                <a:lumMod val="75000"/>
              </a:srgbClr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zh-CN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C291B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Yêu</a:t>
            </a:r>
            <a:r>
              <a:rPr kumimoji="0" lang="zh-CN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C291B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C291B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cầu</a:t>
            </a:r>
            <a:endParaRPr kumimoji="0" lang="zh-CN" altLang="en-US" sz="3200" b="1" i="0" u="none" strike="noStrike" kern="0" cap="none" spc="0" normalizeH="0" baseline="0" noProof="0" dirty="0">
              <a:ln>
                <a:noFill/>
              </a:ln>
              <a:solidFill>
                <a:srgbClr val="FC291B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  <a:sym typeface="Arial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 panose="020B0604020202020204" pitchFamily="34" charset="0"/>
              <a:buChar char="-"/>
              <a:tabLst/>
              <a:defRPr/>
            </a:pPr>
            <a:r>
              <a:rPr kumimoji="0" lang="en-US" altLang="zh-C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Phân</a:t>
            </a:r>
            <a:r>
              <a:rPr kumimoji="0" lang="zh-CN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công</a:t>
            </a:r>
            <a:r>
              <a:rPr kumimoji="0" lang="zh-CN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đọc</a:t>
            </a:r>
            <a:r>
              <a:rPr kumimoji="0" lang="zh-CN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theo</a:t>
            </a:r>
            <a:r>
              <a:rPr kumimoji="0" lang="zh-CN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đoạn</a:t>
            </a:r>
            <a:endParaRPr kumimoji="0" lang="zh-CN" alt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  <a:sym typeface="Arial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 panose="020B0604020202020204" pitchFamily="34" charset="0"/>
              <a:buChar char="-"/>
              <a:tabLst/>
              <a:defRPr/>
            </a:pPr>
            <a:r>
              <a:rPr kumimoji="0" lang="en-US" altLang="zh-C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Tất</a:t>
            </a:r>
            <a:r>
              <a:rPr kumimoji="0" lang="zh-CN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cả</a:t>
            </a:r>
            <a:r>
              <a:rPr kumimoji="0" lang="zh-CN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thành</a:t>
            </a:r>
            <a:r>
              <a:rPr kumimoji="0" lang="zh-CN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viên</a:t>
            </a:r>
            <a:r>
              <a:rPr kumimoji="0" lang="zh-CN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đều</a:t>
            </a:r>
            <a:r>
              <a:rPr kumimoji="0" lang="zh-CN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đọc</a:t>
            </a:r>
            <a:endParaRPr kumimoji="0" lang="zh-CN" alt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  <a:sym typeface="Arial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 panose="020B0604020202020204" pitchFamily="34" charset="0"/>
              <a:buChar char="-"/>
              <a:tabLst/>
              <a:defRPr/>
            </a:pPr>
            <a:r>
              <a:rPr kumimoji="0" lang="en-US" altLang="zh-C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Giải</a:t>
            </a:r>
            <a:r>
              <a:rPr kumimoji="0" lang="zh-CN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nghĩa</a:t>
            </a:r>
            <a:r>
              <a:rPr kumimoji="0" lang="zh-CN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từ</a:t>
            </a:r>
            <a:r>
              <a:rPr kumimoji="0" lang="zh-CN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cùng</a:t>
            </a:r>
            <a:r>
              <a:rPr kumimoji="0" lang="zh-CN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nhau</a:t>
            </a:r>
            <a:endParaRPr kumimoji="0" lang="zh-CN" alt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  <a:sym typeface="Arial"/>
            </a:endParaRP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4D5DE04F-691C-4762-9DA1-B84D7BE284C5}"/>
              </a:ext>
            </a:extLst>
          </p:cNvPr>
          <p:cNvGrpSpPr/>
          <p:nvPr/>
        </p:nvGrpSpPr>
        <p:grpSpPr>
          <a:xfrm rot="260226">
            <a:off x="3534842" y="4405154"/>
            <a:ext cx="5283322" cy="2099654"/>
            <a:chOff x="561349" y="4544613"/>
            <a:chExt cx="4171068" cy="1648917"/>
          </a:xfrm>
        </p:grpSpPr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10BE78E3-0C5C-4D3D-81F7-34C9F09878E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2099" r="73673" b="9264"/>
            <a:stretch/>
          </p:blipFill>
          <p:spPr>
            <a:xfrm rot="20862508">
              <a:off x="561349" y="4820325"/>
              <a:ext cx="1168923" cy="1373205"/>
            </a:xfrm>
            <a:prstGeom prst="rect">
              <a:avLst/>
            </a:prstGeom>
          </p:spPr>
        </p:pic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8ECA61D3-3572-4232-BCDF-084E063A2D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689" t="62452" r="48984" b="8911"/>
            <a:stretch/>
          </p:blipFill>
          <p:spPr>
            <a:xfrm rot="21392206">
              <a:off x="3563494" y="4544613"/>
              <a:ext cx="1168923" cy="1373205"/>
            </a:xfrm>
            <a:prstGeom prst="rect">
              <a:avLst/>
            </a:prstGeom>
          </p:spPr>
        </p:pic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8F0E7F47-8DB1-43A4-9DB6-894EB813A63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131" t="63022" r="25216" b="8341"/>
            <a:stretch/>
          </p:blipFill>
          <p:spPr>
            <a:xfrm rot="21372641">
              <a:off x="2652857" y="4605800"/>
              <a:ext cx="1094593" cy="1373205"/>
            </a:xfrm>
            <a:prstGeom prst="rect">
              <a:avLst/>
            </a:prstGeom>
          </p:spPr>
        </p:pic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1AD437DC-ABA8-4A8C-A279-514E6B75106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288" t="62865" r="1059" b="8498"/>
            <a:stretch/>
          </p:blipFill>
          <p:spPr>
            <a:xfrm>
              <a:off x="1739819" y="4657649"/>
              <a:ext cx="1094593" cy="1373205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9" name="图片 38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799" t="9799" r="9799" b="9799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46" name="矩形 45"/>
            <p:cNvSpPr/>
            <p:nvPr/>
          </p:nvSpPr>
          <p:spPr>
            <a:xfrm>
              <a:off x="0" y="1054100"/>
              <a:ext cx="12192000" cy="56886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54F8AC4B-50F5-4638-89D1-F4677BEC0713}"/>
              </a:ext>
            </a:extLst>
          </p:cNvPr>
          <p:cNvSpPr txBox="1"/>
          <p:nvPr/>
        </p:nvSpPr>
        <p:spPr>
          <a:xfrm>
            <a:off x="183222" y="1102462"/>
            <a:ext cx="11825555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Từ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đường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đỏ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chạy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về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tôi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bóng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núi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quê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tôi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xanh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thẫm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nền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Về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cuối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sang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đỉnh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núi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bay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tấm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mỏng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Còn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về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mùa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hè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ánh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chớp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sáng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loá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của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ngọn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núi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hiện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xanh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mướt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bay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tóc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của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tiên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đang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hướng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mặt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về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phía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Còn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ẩn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dưới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đồng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lúa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chín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Núi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hiện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mưa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nhiều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màu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xanh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tươi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rợp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đường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mòn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quanh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đỉnh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núi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vườn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chè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vườn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sắn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xanh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tốt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bao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quanh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sườn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núi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Thỉnh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thoảng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giữa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mảnh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vườn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bóng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xanh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um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của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mít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thênh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thang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rượi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màu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xanh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của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cỏ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dứa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sim,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mua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Ở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lưng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chừng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núi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nhỏ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nước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chảy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vắt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đọng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xuống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giếng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…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Từ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tôi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nghe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tiếng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reo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Từ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tôi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cảm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hương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thơm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của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chè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xanh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của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bếp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ai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toả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khói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977971" y="169393"/>
            <a:ext cx="54477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Núi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quê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tôi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968E460-5165-D31C-1F16-6CC4A28C822C}"/>
              </a:ext>
            </a:extLst>
          </p:cNvPr>
          <p:cNvGrpSpPr/>
          <p:nvPr/>
        </p:nvGrpSpPr>
        <p:grpSpPr>
          <a:xfrm>
            <a:off x="423808" y="-185662"/>
            <a:ext cx="3657861" cy="1427538"/>
            <a:chOff x="-2279639" y="623610"/>
            <a:chExt cx="3023886" cy="1758073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84238DDC-2E62-74AA-45E5-3D9C10CB8E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8352" b="28953" l="53750" r="9531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796" t="8695" r="-431" b="71981"/>
            <a:stretch/>
          </p:blipFill>
          <p:spPr>
            <a:xfrm>
              <a:off x="-2279639" y="623610"/>
              <a:ext cx="3023886" cy="1758073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035B3D1-5818-A2DC-508B-61A99DEBCE90}"/>
                </a:ext>
              </a:extLst>
            </p:cNvPr>
            <p:cNvSpPr txBox="1"/>
            <p:nvPr/>
          </p:nvSpPr>
          <p:spPr>
            <a:xfrm>
              <a:off x="-1730207" y="1127021"/>
              <a:ext cx="1925022" cy="10234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Luyện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đọc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nhóm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7" name="Teardrop 6">
            <a:extLst>
              <a:ext uri="{FF2B5EF4-FFF2-40B4-BE49-F238E27FC236}">
                <a16:creationId xmlns:a16="http://schemas.microsoft.com/office/drawing/2014/main" id="{8D390C57-73D7-0E7C-5CF1-8B5AA82C8353}"/>
              </a:ext>
            </a:extLst>
          </p:cNvPr>
          <p:cNvSpPr/>
          <p:nvPr/>
        </p:nvSpPr>
        <p:spPr>
          <a:xfrm>
            <a:off x="240586" y="1186276"/>
            <a:ext cx="428923" cy="362285"/>
          </a:xfrm>
          <a:prstGeom prst="teardrop">
            <a:avLst/>
          </a:prstGeom>
          <a:solidFill>
            <a:srgbClr val="F7943D"/>
          </a:solidFill>
          <a:ln w="12700" cap="flat" cmpd="sng" algn="ctr">
            <a:solidFill>
              <a:srgbClr val="F7943D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1</a:t>
            </a:r>
          </a:p>
        </p:txBody>
      </p:sp>
      <p:sp>
        <p:nvSpPr>
          <p:cNvPr id="8" name="Teardrop 7">
            <a:extLst>
              <a:ext uri="{FF2B5EF4-FFF2-40B4-BE49-F238E27FC236}">
                <a16:creationId xmlns:a16="http://schemas.microsoft.com/office/drawing/2014/main" id="{CA054F7C-DC9E-281A-AA6A-35EF3FA6A910}"/>
              </a:ext>
            </a:extLst>
          </p:cNvPr>
          <p:cNvSpPr/>
          <p:nvPr/>
        </p:nvSpPr>
        <p:spPr>
          <a:xfrm>
            <a:off x="257967" y="1925813"/>
            <a:ext cx="411542" cy="314755"/>
          </a:xfrm>
          <a:prstGeom prst="teardrop">
            <a:avLst/>
          </a:prstGeom>
          <a:solidFill>
            <a:srgbClr val="F7943D"/>
          </a:solidFill>
          <a:ln w="12700" cap="flat" cmpd="sng" algn="ctr">
            <a:solidFill>
              <a:srgbClr val="F7943D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2</a:t>
            </a:r>
          </a:p>
        </p:txBody>
      </p:sp>
      <p:sp>
        <p:nvSpPr>
          <p:cNvPr id="10" name="Teardrop 9">
            <a:extLst>
              <a:ext uri="{FF2B5EF4-FFF2-40B4-BE49-F238E27FC236}">
                <a16:creationId xmlns:a16="http://schemas.microsoft.com/office/drawing/2014/main" id="{7271F436-A96C-9974-622E-A454801515D2}"/>
              </a:ext>
            </a:extLst>
          </p:cNvPr>
          <p:cNvSpPr/>
          <p:nvPr/>
        </p:nvSpPr>
        <p:spPr>
          <a:xfrm>
            <a:off x="289824" y="5609381"/>
            <a:ext cx="440971" cy="292313"/>
          </a:xfrm>
          <a:prstGeom prst="teardrop">
            <a:avLst/>
          </a:prstGeom>
          <a:solidFill>
            <a:srgbClr val="F7943D"/>
          </a:solidFill>
          <a:ln w="12700" cap="flat" cmpd="sng" algn="ctr">
            <a:solidFill>
              <a:srgbClr val="F7943D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152089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  <p:bldP spid="8" grpId="0" animBg="1"/>
      <p:bldP spid="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组合 33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5" name="图片 34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799" t="9799" r="9799" b="9799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37" name="矩形 36"/>
            <p:cNvSpPr/>
            <p:nvPr/>
          </p:nvSpPr>
          <p:spPr>
            <a:xfrm>
              <a:off x="0" y="1054100"/>
              <a:ext cx="12192000" cy="56886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41" name="Picture 40">
            <a:extLst>
              <a:ext uri="{FF2B5EF4-FFF2-40B4-BE49-F238E27FC236}">
                <a16:creationId xmlns:a16="http://schemas.microsoft.com/office/drawing/2014/main" id="{A50C1DBC-2CD6-4E3F-AB6D-DBEB6238BDBD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3FFD5"/>
              </a:clrFrom>
              <a:clrTo>
                <a:srgbClr val="F3FFD5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375" b="88542" l="2326" r="9883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15751" y="393344"/>
            <a:ext cx="667016" cy="744576"/>
          </a:xfrm>
          <a:prstGeom prst="rect">
            <a:avLst/>
          </a:prstGeom>
        </p:spPr>
      </p:pic>
      <p:sp>
        <p:nvSpPr>
          <p:cNvPr id="45" name="Rounded Rectangle 31">
            <a:extLst>
              <a:ext uri="{FF2B5EF4-FFF2-40B4-BE49-F238E27FC236}">
                <a16:creationId xmlns:a16="http://schemas.microsoft.com/office/drawing/2014/main" id="{18EDAB9E-94DC-42A0-AEE6-ACE40757E87C}"/>
              </a:ext>
            </a:extLst>
          </p:cNvPr>
          <p:cNvSpPr/>
          <p:nvPr/>
        </p:nvSpPr>
        <p:spPr>
          <a:xfrm>
            <a:off x="1261405" y="3234922"/>
            <a:ext cx="3645680" cy="523585"/>
          </a:xfrm>
          <a:prstGeom prst="roundRect">
            <a:avLst>
              <a:gd name="adj" fmla="val 50000"/>
            </a:avLst>
          </a:prstGeom>
          <a:solidFill>
            <a:srgbClr val="C1EFFF"/>
          </a:solidFill>
          <a:ln w="12700" cap="flat" cmpd="sng" algn="ctr">
            <a:solidFill>
              <a:srgbClr val="00B0F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endParaRPr lang="en-US" sz="1867" kern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128FD4C2-D8FB-494B-B90C-BE383CCD1DC1}"/>
              </a:ext>
            </a:extLst>
          </p:cNvPr>
          <p:cNvSpPr/>
          <p:nvPr/>
        </p:nvSpPr>
        <p:spPr>
          <a:xfrm>
            <a:off x="4328809" y="2089681"/>
            <a:ext cx="344062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r>
              <a:rPr lang="en-US" altLang="zh-CN" sz="3600" b="1" dirty="0" err="1">
                <a:solidFill>
                  <a:srgbClr val="FF153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Tiêu</a:t>
            </a:r>
            <a:r>
              <a:rPr lang="zh-CN" altLang="en-US" sz="3600" b="1" dirty="0">
                <a:solidFill>
                  <a:srgbClr val="FF153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lang="en-US" altLang="zh-CN" sz="3600" b="1" dirty="0" err="1">
                <a:solidFill>
                  <a:srgbClr val="FF153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chí</a:t>
            </a:r>
            <a:r>
              <a:rPr lang="zh-CN" altLang="en-US" sz="3600" b="1" dirty="0">
                <a:solidFill>
                  <a:srgbClr val="FF153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lang="en-US" altLang="zh-CN" sz="3600" b="1" dirty="0" err="1">
                <a:solidFill>
                  <a:srgbClr val="FF153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nhận</a:t>
            </a:r>
            <a:r>
              <a:rPr lang="en-US" altLang="zh-CN" sz="3600" b="1" dirty="0">
                <a:solidFill>
                  <a:srgbClr val="FF153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lang="en-US" altLang="zh-CN" sz="3600" b="1" dirty="0" err="1">
                <a:solidFill>
                  <a:srgbClr val="FF1531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xét</a:t>
            </a:r>
            <a:endParaRPr lang="zh-CN" altLang="en-US" sz="3600" b="1" dirty="0">
              <a:solidFill>
                <a:srgbClr val="FF1531"/>
              </a:solidFill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  <a:sym typeface="Arial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6B0380B9-3F75-4964-B92F-D6F17CC15815}"/>
              </a:ext>
            </a:extLst>
          </p:cNvPr>
          <p:cNvSpPr/>
          <p:nvPr/>
        </p:nvSpPr>
        <p:spPr>
          <a:xfrm>
            <a:off x="1995471" y="3166530"/>
            <a:ext cx="177644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US" altLang="zh-CN" sz="320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Đọc</a:t>
            </a:r>
            <a:r>
              <a:rPr lang="zh-CN" altLang="en-US" sz="320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lang="en-US" altLang="zh-CN" sz="320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đúng</a:t>
            </a:r>
            <a:endParaRPr lang="zh-CN" altLang="en-US" sz="3200">
              <a:solidFill>
                <a:srgbClr val="000000"/>
              </a:solidFill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  <a:sym typeface="Arial"/>
            </a:endParaRP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CE7FE365-EEBB-4E9C-87F3-F003E670E68D}"/>
              </a:ext>
            </a:extLst>
          </p:cNvPr>
          <p:cNvSpPr/>
          <p:nvPr/>
        </p:nvSpPr>
        <p:spPr>
          <a:xfrm>
            <a:off x="1353718" y="3280714"/>
            <a:ext cx="432000" cy="432000"/>
          </a:xfrm>
          <a:prstGeom prst="ellipse">
            <a:avLst/>
          </a:prstGeom>
          <a:solidFill>
            <a:srgbClr val="93E3FF"/>
          </a:solidFill>
          <a:ln w="12700" cap="flat" cmpd="sng" algn="ctr">
            <a:solidFill>
              <a:srgbClr val="00B0F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r>
              <a:rPr lang="en-US" sz="3200" b="1" kern="0" dirty="0">
                <a:solidFill>
                  <a:srgbClr val="0070C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1</a:t>
            </a:r>
            <a:endParaRPr lang="en-US" sz="2800" kern="0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15AE1D75-82F9-4C95-9E37-DEDD2C6E9259}"/>
              </a:ext>
            </a:extLst>
          </p:cNvPr>
          <p:cNvGrpSpPr/>
          <p:nvPr/>
        </p:nvGrpSpPr>
        <p:grpSpPr>
          <a:xfrm>
            <a:off x="1261405" y="3855714"/>
            <a:ext cx="3645680" cy="643894"/>
            <a:chOff x="1717199" y="4363552"/>
            <a:chExt cx="3645680" cy="643894"/>
          </a:xfrm>
        </p:grpSpPr>
        <p:sp>
          <p:nvSpPr>
            <p:cNvPr id="50" name="Rounded Rectangle 36">
              <a:extLst>
                <a:ext uri="{FF2B5EF4-FFF2-40B4-BE49-F238E27FC236}">
                  <a16:creationId xmlns:a16="http://schemas.microsoft.com/office/drawing/2014/main" id="{40A1355C-A63A-410C-B78D-94591B273DA9}"/>
                </a:ext>
              </a:extLst>
            </p:cNvPr>
            <p:cNvSpPr/>
            <p:nvPr/>
          </p:nvSpPr>
          <p:spPr>
            <a:xfrm>
              <a:off x="1717199" y="4407610"/>
              <a:ext cx="3645680" cy="563049"/>
            </a:xfrm>
            <a:prstGeom prst="roundRect">
              <a:avLst>
                <a:gd name="adj" fmla="val 50000"/>
              </a:avLst>
            </a:prstGeom>
            <a:solidFill>
              <a:srgbClr val="FFF09D"/>
            </a:solidFill>
            <a:ln w="12700" cap="flat" cmpd="sng" algn="ctr">
              <a:solidFill>
                <a:srgbClr val="FFC000">
                  <a:lumMod val="7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867" ker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550AD4F8-AC6F-42B9-B837-4FD3908F6221}"/>
                </a:ext>
              </a:extLst>
            </p:cNvPr>
            <p:cNvSpPr/>
            <p:nvPr/>
          </p:nvSpPr>
          <p:spPr>
            <a:xfrm>
              <a:off x="2451265" y="4363552"/>
              <a:ext cx="1832553" cy="64389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12000"/>
                </a:lnSpc>
                <a:buFont typeface="Arial"/>
                <a:buNone/>
                <a:defRPr/>
              </a:pPr>
              <a:r>
                <a:rPr lang="en-US" altLang="zh-CN" sz="3200" kern="0" dirty="0" err="1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Đọc</a:t>
              </a:r>
              <a:r>
                <a:rPr lang="zh-CN" altLang="en-US" sz="3200" kern="0" dirty="0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altLang="zh-CN" sz="3200" kern="0" dirty="0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to, </a:t>
              </a:r>
              <a:r>
                <a:rPr lang="en-US" altLang="zh-CN" sz="3200" kern="0" dirty="0" err="1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rõ</a:t>
              </a:r>
              <a:endParaRPr lang="zh-CN" altLang="en-US" sz="3200" kern="0" dirty="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57C66C13-A42D-4799-BC6D-8038813C52BE}"/>
                </a:ext>
              </a:extLst>
            </p:cNvPr>
            <p:cNvSpPr/>
            <p:nvPr/>
          </p:nvSpPr>
          <p:spPr>
            <a:xfrm>
              <a:off x="1824062" y="4469499"/>
              <a:ext cx="432000" cy="432000"/>
            </a:xfrm>
            <a:prstGeom prst="ellipse">
              <a:avLst/>
            </a:prstGeom>
            <a:solidFill>
              <a:srgbClr val="FFE443"/>
            </a:solidFill>
            <a:ln w="12700" cap="flat" cmpd="sng" algn="ctr">
              <a:solidFill>
                <a:srgbClr val="FFC000">
                  <a:lumMod val="7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r>
                <a:rPr lang="en-US" sz="32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  <a:sym typeface="Arial"/>
                </a:rPr>
                <a:t>2</a:t>
              </a:r>
              <a:endParaRPr lang="en-US" sz="28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D635C10E-2D17-4988-9D42-D7DB68B59BDF}"/>
              </a:ext>
            </a:extLst>
          </p:cNvPr>
          <p:cNvGrpSpPr/>
          <p:nvPr/>
        </p:nvGrpSpPr>
        <p:grpSpPr>
          <a:xfrm>
            <a:off x="1225306" y="4601273"/>
            <a:ext cx="5119273" cy="643894"/>
            <a:chOff x="1717199" y="5199333"/>
            <a:chExt cx="5119273" cy="643894"/>
          </a:xfrm>
        </p:grpSpPr>
        <p:sp>
          <p:nvSpPr>
            <p:cNvPr id="54" name="Rounded Rectangle 40">
              <a:extLst>
                <a:ext uri="{FF2B5EF4-FFF2-40B4-BE49-F238E27FC236}">
                  <a16:creationId xmlns:a16="http://schemas.microsoft.com/office/drawing/2014/main" id="{22BCBBE7-14E6-4319-8EA9-1394A0D93D4D}"/>
                </a:ext>
              </a:extLst>
            </p:cNvPr>
            <p:cNvSpPr/>
            <p:nvPr/>
          </p:nvSpPr>
          <p:spPr>
            <a:xfrm>
              <a:off x="1717199" y="5206535"/>
              <a:ext cx="5119273" cy="584583"/>
            </a:xfrm>
            <a:prstGeom prst="roundRect">
              <a:avLst>
                <a:gd name="adj" fmla="val 50000"/>
              </a:avLst>
            </a:prstGeom>
            <a:solidFill>
              <a:srgbClr val="FFD1C5"/>
            </a:solidFill>
            <a:ln w="12700" cap="flat" cmpd="sng" algn="ctr">
              <a:solidFill>
                <a:srgbClr val="FF5A2D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867" ker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A4EDDE5D-5E6D-4AD3-9143-1C18C7DDA68C}"/>
                </a:ext>
              </a:extLst>
            </p:cNvPr>
            <p:cNvSpPr/>
            <p:nvPr/>
          </p:nvSpPr>
          <p:spPr>
            <a:xfrm>
              <a:off x="2451265" y="5199333"/>
              <a:ext cx="3437159" cy="64389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12000"/>
                </a:lnSpc>
                <a:buFont typeface="Arial"/>
                <a:buNone/>
                <a:defRPr/>
              </a:pPr>
              <a:r>
                <a:rPr lang="en-US" altLang="zh-CN" sz="3200" kern="0" dirty="0" err="1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Ngắt</a:t>
              </a:r>
              <a:r>
                <a:rPr lang="zh-CN" altLang="en-US" sz="3200" kern="0" dirty="0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altLang="zh-CN" sz="3200" kern="0" dirty="0" err="1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nghỉ</a:t>
              </a:r>
              <a:r>
                <a:rPr lang="zh-CN" altLang="en-US" sz="3200" kern="0" dirty="0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altLang="zh-CN" sz="3200" kern="0" dirty="0" err="1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đúng</a:t>
              </a:r>
              <a:r>
                <a:rPr lang="zh-CN" altLang="en-US" sz="3200" kern="0" dirty="0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altLang="zh-CN" sz="3200" kern="0" dirty="0" err="1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chỗ</a:t>
              </a:r>
              <a:endParaRPr lang="zh-CN" altLang="en-US" sz="3200" kern="0" dirty="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C01C097A-83FD-4CCC-91A3-CC56AAB2AC24}"/>
                </a:ext>
              </a:extLst>
            </p:cNvPr>
            <p:cNvSpPr/>
            <p:nvPr/>
          </p:nvSpPr>
          <p:spPr>
            <a:xfrm>
              <a:off x="1859964" y="5282826"/>
              <a:ext cx="432000" cy="432000"/>
            </a:xfrm>
            <a:prstGeom prst="ellipse">
              <a:avLst/>
            </a:prstGeom>
            <a:solidFill>
              <a:srgbClr val="FFB7A3"/>
            </a:solidFill>
            <a:ln w="12700" cap="flat" cmpd="sng" algn="ctr">
              <a:solidFill>
                <a:srgbClr val="FF5A2D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r>
                <a:rPr lang="en-US" sz="32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  <a:sym typeface="Arial"/>
                </a:rPr>
                <a:t>3</a:t>
              </a:r>
              <a:endParaRPr lang="en-US" sz="28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57" name="Picture 2" descr="Star Cartoon Images, Stock Photos &amp;amp; Vectors | Shutterstock">
            <a:extLst>
              <a:ext uri="{FF2B5EF4-FFF2-40B4-BE49-F238E27FC236}">
                <a16:creationId xmlns:a16="http://schemas.microsoft.com/office/drawing/2014/main" id="{C8C65053-6D1B-4B78-93C4-215F29896E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99" b="24686"/>
          <a:stretch/>
        </p:blipFill>
        <p:spPr bwMode="auto">
          <a:xfrm>
            <a:off x="4999398" y="3234922"/>
            <a:ext cx="1841154" cy="525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2" descr="Star Cartoon Images, Stock Photos &amp;amp; Vectors | Shutterstock">
            <a:extLst>
              <a:ext uri="{FF2B5EF4-FFF2-40B4-BE49-F238E27FC236}">
                <a16:creationId xmlns:a16="http://schemas.microsoft.com/office/drawing/2014/main" id="{A2BD4A7F-C93C-49D0-B6D6-2195365FCC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99" b="24686"/>
          <a:stretch/>
        </p:blipFill>
        <p:spPr bwMode="auto">
          <a:xfrm>
            <a:off x="5052659" y="3883803"/>
            <a:ext cx="1841154" cy="525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2" descr="Star Cartoon Images, Stock Photos &amp;amp; Vectors | Shutterstock">
            <a:extLst>
              <a:ext uri="{FF2B5EF4-FFF2-40B4-BE49-F238E27FC236}">
                <a16:creationId xmlns:a16="http://schemas.microsoft.com/office/drawing/2014/main" id="{CE1A645C-0113-4A40-9F7E-95B64EAFB2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99" b="24686"/>
          <a:stretch/>
        </p:blipFill>
        <p:spPr bwMode="auto">
          <a:xfrm>
            <a:off x="6380678" y="4631174"/>
            <a:ext cx="1841154" cy="525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0" name="Group 59">
            <a:extLst>
              <a:ext uri="{FF2B5EF4-FFF2-40B4-BE49-F238E27FC236}">
                <a16:creationId xmlns:a16="http://schemas.microsoft.com/office/drawing/2014/main" id="{5FDC0F35-A38D-46B0-A3B6-B34014EB7144}"/>
              </a:ext>
            </a:extLst>
          </p:cNvPr>
          <p:cNvGrpSpPr/>
          <p:nvPr/>
        </p:nvGrpSpPr>
        <p:grpSpPr>
          <a:xfrm>
            <a:off x="1261405" y="5281954"/>
            <a:ext cx="8097635" cy="643894"/>
            <a:chOff x="1717199" y="5199333"/>
            <a:chExt cx="8097635" cy="643894"/>
          </a:xfrm>
        </p:grpSpPr>
        <p:sp>
          <p:nvSpPr>
            <p:cNvPr id="61" name="Rounded Rectangle 47">
              <a:extLst>
                <a:ext uri="{FF2B5EF4-FFF2-40B4-BE49-F238E27FC236}">
                  <a16:creationId xmlns:a16="http://schemas.microsoft.com/office/drawing/2014/main" id="{35DB7073-F97E-4A80-95D1-573E10368A99}"/>
                </a:ext>
              </a:extLst>
            </p:cNvPr>
            <p:cNvSpPr/>
            <p:nvPr/>
          </p:nvSpPr>
          <p:spPr>
            <a:xfrm>
              <a:off x="1717199" y="5206535"/>
              <a:ext cx="8097635" cy="584583"/>
            </a:xfrm>
            <a:prstGeom prst="roundRect">
              <a:avLst>
                <a:gd name="adj" fmla="val 50000"/>
              </a:avLst>
            </a:prstGeom>
            <a:solidFill>
              <a:srgbClr val="70AD47">
                <a:lumMod val="40000"/>
                <a:lumOff val="60000"/>
              </a:srgbClr>
            </a:solidFill>
            <a:ln w="12700" cap="flat" cmpd="sng" algn="ctr">
              <a:solidFill>
                <a:srgbClr val="00B05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867" ker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8BB00523-6108-458F-8D54-1434B916C30A}"/>
                </a:ext>
              </a:extLst>
            </p:cNvPr>
            <p:cNvSpPr/>
            <p:nvPr/>
          </p:nvSpPr>
          <p:spPr>
            <a:xfrm>
              <a:off x="2414689" y="5199333"/>
              <a:ext cx="5803192" cy="64389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12000"/>
                </a:lnSpc>
                <a:buFont typeface="Arial"/>
                <a:buNone/>
                <a:defRPr/>
              </a:pPr>
              <a:r>
                <a:rPr lang="en-US" altLang="zh-CN" sz="3200" kern="0" dirty="0" err="1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Giọng</a:t>
              </a:r>
              <a:r>
                <a:rPr lang="zh-CN" altLang="en-US" sz="3200" kern="0" dirty="0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altLang="zh-CN" sz="3200" kern="0" dirty="0" err="1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đọc</a:t>
              </a:r>
              <a:r>
                <a:rPr lang="zh-CN" altLang="en-US" sz="3200" kern="0" dirty="0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altLang="zh-CN" sz="3200" kern="0" dirty="0" err="1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và</a:t>
              </a:r>
              <a:r>
                <a:rPr lang="zh-CN" altLang="en-US" sz="3200" kern="0" dirty="0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altLang="zh-CN" sz="3200" kern="0" dirty="0" err="1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nhấn</a:t>
              </a:r>
              <a:r>
                <a:rPr lang="zh-CN" altLang="en-US" sz="3200" kern="0" dirty="0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altLang="zh-CN" sz="3200" kern="0" dirty="0" err="1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giọng</a:t>
              </a:r>
              <a:r>
                <a:rPr lang="zh-CN" altLang="en-US" sz="3200" kern="0" dirty="0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altLang="zh-CN" sz="3200" kern="0" dirty="0" err="1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phù</a:t>
              </a:r>
              <a:r>
                <a:rPr lang="zh-CN" altLang="en-US" sz="3200" kern="0" dirty="0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altLang="zh-CN" sz="3200" kern="0" dirty="0" err="1">
                  <a:solidFill>
                    <a:srgbClr val="000000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hợp</a:t>
              </a:r>
              <a:endParaRPr lang="zh-CN" altLang="en-US" sz="3200" kern="0" dirty="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AF4BA9B3-2DFD-4E02-B5DF-63B297338A00}"/>
                </a:ext>
              </a:extLst>
            </p:cNvPr>
            <p:cNvSpPr/>
            <p:nvPr/>
          </p:nvSpPr>
          <p:spPr>
            <a:xfrm>
              <a:off x="1859964" y="5282826"/>
              <a:ext cx="432000" cy="432000"/>
            </a:xfrm>
            <a:prstGeom prst="ellipse">
              <a:avLst/>
            </a:prstGeom>
            <a:solidFill>
              <a:srgbClr val="70AD47">
                <a:lumMod val="60000"/>
                <a:lumOff val="40000"/>
              </a:srgbClr>
            </a:solidFill>
            <a:ln w="12700" cap="flat" cmpd="sng" algn="ctr">
              <a:solidFill>
                <a:srgbClr val="00B05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r>
                <a:rPr lang="en-US" sz="3200" kern="0" dirty="0">
                  <a:solidFill>
                    <a:prstClr val="black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  <a:sym typeface="Arial"/>
                </a:rPr>
                <a:t>4</a:t>
              </a:r>
              <a:endParaRPr lang="en-US" sz="28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64" name="Picture 2" descr="Star Cartoon Images, Stock Photos &amp;amp; Vectors | Shutterstock">
            <a:extLst>
              <a:ext uri="{FF2B5EF4-FFF2-40B4-BE49-F238E27FC236}">
                <a16:creationId xmlns:a16="http://schemas.microsoft.com/office/drawing/2014/main" id="{9CBD2EE5-8F99-41B7-A100-70412B4DED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99" b="24686"/>
          <a:stretch/>
        </p:blipFill>
        <p:spPr bwMode="auto">
          <a:xfrm>
            <a:off x="9501805" y="5318946"/>
            <a:ext cx="1841154" cy="525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9" name="图片 38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799" t="9799" r="9799" b="9799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46" name="矩形 45"/>
            <p:cNvSpPr/>
            <p:nvPr/>
          </p:nvSpPr>
          <p:spPr>
            <a:xfrm>
              <a:off x="0" y="1054100"/>
              <a:ext cx="12192000" cy="56886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54F8AC4B-50F5-4638-89D1-F4677BEC0713}"/>
              </a:ext>
            </a:extLst>
          </p:cNvPr>
          <p:cNvSpPr txBox="1"/>
          <p:nvPr/>
        </p:nvSpPr>
        <p:spPr>
          <a:xfrm>
            <a:off x="183222" y="1102462"/>
            <a:ext cx="11825555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Từ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đường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đỏ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chạy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về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tôi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bóng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núi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quê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tôi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xanh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thẫm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nền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Về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cuối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sang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đỉnh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núi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bay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tấm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mỏng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Còn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về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mùa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hè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ánh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chớp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sáng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loá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của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ngọn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núi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hiện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xanh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mướt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bay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tóc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của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tiên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đang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hướng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mặt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về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phía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Còn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ẩn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dưới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đồng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lúa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chín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Núi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hiện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mưa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nhiều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màu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xanh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tươi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rợp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đường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mòn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quanh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đỉnh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núi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vườn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chè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vườn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sắn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xanh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tốt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bao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quanh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sườn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núi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Thỉnh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thoảng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giữa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mảnh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vườn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bóng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xanh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um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của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mít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thênh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thang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rượi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màu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xanh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của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cỏ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dứa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sim,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mua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Ở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lưng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chừng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núi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nhỏ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nước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chảy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vắt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đọng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xuống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giếng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…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Từ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tôi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nghe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tiếng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reo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Từ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tôi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cảm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hương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thơm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của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chè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xanh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của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bếp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ai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toả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khói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977971" y="169393"/>
            <a:ext cx="54477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Núi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quê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tôi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968E460-5165-D31C-1F16-6CC4A28C822C}"/>
              </a:ext>
            </a:extLst>
          </p:cNvPr>
          <p:cNvGrpSpPr/>
          <p:nvPr/>
        </p:nvGrpSpPr>
        <p:grpSpPr>
          <a:xfrm>
            <a:off x="423808" y="-185662"/>
            <a:ext cx="3657861" cy="1427538"/>
            <a:chOff x="-2279639" y="623610"/>
            <a:chExt cx="3023886" cy="1758073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84238DDC-2E62-74AA-45E5-3D9C10CB8E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8352" b="28953" l="53750" r="9531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796" t="8695" r="-431" b="71981"/>
            <a:stretch/>
          </p:blipFill>
          <p:spPr>
            <a:xfrm>
              <a:off x="-2279639" y="623610"/>
              <a:ext cx="3023886" cy="1758073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035B3D1-5818-A2DC-508B-61A99DEBCE90}"/>
                </a:ext>
              </a:extLst>
            </p:cNvPr>
            <p:cNvSpPr txBox="1"/>
            <p:nvPr/>
          </p:nvSpPr>
          <p:spPr>
            <a:xfrm>
              <a:off x="-1730207" y="1127021"/>
              <a:ext cx="1925022" cy="10234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Luyện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đọc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toàn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bài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7" name="Teardrop 6">
            <a:extLst>
              <a:ext uri="{FF2B5EF4-FFF2-40B4-BE49-F238E27FC236}">
                <a16:creationId xmlns:a16="http://schemas.microsoft.com/office/drawing/2014/main" id="{8D390C57-73D7-0E7C-5CF1-8B5AA82C8353}"/>
              </a:ext>
            </a:extLst>
          </p:cNvPr>
          <p:cNvSpPr/>
          <p:nvPr/>
        </p:nvSpPr>
        <p:spPr>
          <a:xfrm>
            <a:off x="240586" y="1186276"/>
            <a:ext cx="428923" cy="362285"/>
          </a:xfrm>
          <a:prstGeom prst="teardrop">
            <a:avLst/>
          </a:prstGeom>
          <a:solidFill>
            <a:srgbClr val="F7943D"/>
          </a:solidFill>
          <a:ln w="12700" cap="flat" cmpd="sng" algn="ctr">
            <a:solidFill>
              <a:srgbClr val="F7943D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1</a:t>
            </a:r>
          </a:p>
        </p:txBody>
      </p:sp>
      <p:sp>
        <p:nvSpPr>
          <p:cNvPr id="8" name="Teardrop 7">
            <a:extLst>
              <a:ext uri="{FF2B5EF4-FFF2-40B4-BE49-F238E27FC236}">
                <a16:creationId xmlns:a16="http://schemas.microsoft.com/office/drawing/2014/main" id="{CA054F7C-DC9E-281A-AA6A-35EF3FA6A910}"/>
              </a:ext>
            </a:extLst>
          </p:cNvPr>
          <p:cNvSpPr/>
          <p:nvPr/>
        </p:nvSpPr>
        <p:spPr>
          <a:xfrm>
            <a:off x="257967" y="1925813"/>
            <a:ext cx="411542" cy="314755"/>
          </a:xfrm>
          <a:prstGeom prst="teardrop">
            <a:avLst/>
          </a:prstGeom>
          <a:solidFill>
            <a:srgbClr val="F7943D"/>
          </a:solidFill>
          <a:ln w="12700" cap="flat" cmpd="sng" algn="ctr">
            <a:solidFill>
              <a:srgbClr val="F7943D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2</a:t>
            </a:r>
          </a:p>
        </p:txBody>
      </p:sp>
      <p:sp>
        <p:nvSpPr>
          <p:cNvPr id="10" name="Teardrop 9">
            <a:extLst>
              <a:ext uri="{FF2B5EF4-FFF2-40B4-BE49-F238E27FC236}">
                <a16:creationId xmlns:a16="http://schemas.microsoft.com/office/drawing/2014/main" id="{7271F436-A96C-9974-622E-A454801515D2}"/>
              </a:ext>
            </a:extLst>
          </p:cNvPr>
          <p:cNvSpPr/>
          <p:nvPr/>
        </p:nvSpPr>
        <p:spPr>
          <a:xfrm>
            <a:off x="289824" y="5609381"/>
            <a:ext cx="440971" cy="292313"/>
          </a:xfrm>
          <a:prstGeom prst="teardrop">
            <a:avLst/>
          </a:prstGeom>
          <a:solidFill>
            <a:srgbClr val="F7943D"/>
          </a:solidFill>
          <a:ln w="12700" cap="flat" cmpd="sng" algn="ctr">
            <a:solidFill>
              <a:srgbClr val="F7943D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935150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  <p:bldP spid="8" grpId="0" animBg="1"/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/>
          <a:srcRect l="26536" t="79755" r="67752" b="10302"/>
          <a:stretch/>
        </p:blipFill>
        <p:spPr>
          <a:xfrm rot="5400000">
            <a:off x="991773" y="372793"/>
            <a:ext cx="1447233" cy="183258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5269C46C-5794-C9F4-E9C8-64B15D234A2A}"/>
              </a:ext>
            </a:extLst>
          </p:cNvPr>
          <p:cNvGrpSpPr/>
          <p:nvPr/>
        </p:nvGrpSpPr>
        <p:grpSpPr>
          <a:xfrm>
            <a:off x="4987525" y="-188647"/>
            <a:ext cx="7204475" cy="2164377"/>
            <a:chOff x="898749" y="808891"/>
            <a:chExt cx="3931920" cy="1595455"/>
          </a:xfrm>
        </p:grpSpPr>
        <p:pic>
          <p:nvPicPr>
            <p:cNvPr id="3" name="Picture 5">
              <a:extLst>
                <a:ext uri="{FF2B5EF4-FFF2-40B4-BE49-F238E27FC236}">
                  <a16:creationId xmlns:a16="http://schemas.microsoft.com/office/drawing/2014/main" id="{1BEEB48D-AD0C-83A8-D85B-18372234706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898749" y="808891"/>
              <a:ext cx="3931920" cy="1595455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93951F55-2F5F-BDE7-EFB1-872A71E0DCE3}"/>
                </a:ext>
              </a:extLst>
            </p:cNvPr>
            <p:cNvSpPr/>
            <p:nvPr/>
          </p:nvSpPr>
          <p:spPr>
            <a:xfrm>
              <a:off x="1225509" y="1155100"/>
              <a:ext cx="3516138" cy="11570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Nhìn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tranh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nêu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đặc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điểm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của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những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cảnh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vật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được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vẽ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trong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tranh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AvantGarde" panose="00000400000000000000" pitchFamily="2" charset="0"/>
                  <a:cs typeface="Calibri" panose="020F0502020204030204" pitchFamily="34" charset="0"/>
                </a:rPr>
                <a:t>?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E156036C-EB37-D202-8E3F-16D6BB451C1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54243" y="1814024"/>
            <a:ext cx="7483514" cy="469341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9239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23000" t="-43000" r="-8000" b="-3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566AD280-F157-34DF-FF21-DBCC850D51ED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图片 38">
              <a:extLst>
                <a:ext uri="{FF2B5EF4-FFF2-40B4-BE49-F238E27FC236}">
                  <a16:creationId xmlns:a16="http://schemas.microsoft.com/office/drawing/2014/main" id="{78CE95DA-5BE0-8B0D-EADA-CA10E06336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799" t="9799" r="9799" b="9799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4" name="矩形 45">
              <a:extLst>
                <a:ext uri="{FF2B5EF4-FFF2-40B4-BE49-F238E27FC236}">
                  <a16:creationId xmlns:a16="http://schemas.microsoft.com/office/drawing/2014/main" id="{526ABB52-68B8-0408-786B-A872F05CA509}"/>
                </a:ext>
              </a:extLst>
            </p:cNvPr>
            <p:cNvSpPr/>
            <p:nvPr/>
          </p:nvSpPr>
          <p:spPr>
            <a:xfrm>
              <a:off x="0" y="1054100"/>
              <a:ext cx="12192000" cy="56886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5" name="Rectangle 4"/>
          <p:cNvSpPr/>
          <p:nvPr/>
        </p:nvSpPr>
        <p:spPr>
          <a:xfrm>
            <a:off x="2191871" y="3810000"/>
            <a:ext cx="8458200" cy="1754326"/>
          </a:xfrm>
          <a:prstGeom prst="rect">
            <a:avLst/>
          </a:prstGeom>
          <a:noFill/>
        </p:spPr>
        <p:txBody>
          <a:bodyPr spcFirstLastPara="1" wrap="square" lIns="91440" tIns="45720" rIns="91440" bIns="45720" numCol="1">
            <a:prstTxWarp prst="textArchUp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endParaRPr lang="en-US" sz="5400" b="1" dirty="0">
              <a:ln w="11430"/>
              <a:gradFill>
                <a:gsLst>
                  <a:gs pos="0">
                    <a:srgbClr val="ED7D31">
                      <a:tint val="70000"/>
                      <a:satMod val="245000"/>
                    </a:srgbClr>
                  </a:gs>
                  <a:gs pos="75000">
                    <a:srgbClr val="ED7D31">
                      <a:tint val="90000"/>
                      <a:shade val="60000"/>
                      <a:satMod val="240000"/>
                    </a:srgbClr>
                  </a:gs>
                  <a:gs pos="100000">
                    <a:srgbClr val="ED7D31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ctr"/>
            <a:endParaRPr lang="en-GB" sz="5400" b="1" dirty="0">
              <a:ln w="11430"/>
              <a:gradFill>
                <a:gsLst>
                  <a:gs pos="0">
                    <a:srgbClr val="ED7D31">
                      <a:tint val="70000"/>
                      <a:satMod val="245000"/>
                    </a:srgbClr>
                  </a:gs>
                  <a:gs pos="75000">
                    <a:srgbClr val="ED7D31">
                      <a:tint val="90000"/>
                      <a:shade val="60000"/>
                      <a:satMod val="240000"/>
                    </a:srgbClr>
                  </a:gs>
                  <a:gs pos="100000">
                    <a:srgbClr val="ED7D31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942640" y="3315557"/>
            <a:ext cx="6584877" cy="1754326"/>
          </a:xfrm>
          <a:prstGeom prst="rect">
            <a:avLst/>
          </a:prstGeom>
        </p:spPr>
        <p:txBody>
          <a:bodyPr wrap="none">
            <a:prstTxWarp prst="textCircle">
              <a:avLst>
                <a:gd name="adj" fmla="val 10938067"/>
              </a:avLst>
            </a:prstTxWarp>
            <a:spAutoFit/>
          </a:bodyPr>
          <a:lstStyle/>
          <a:p>
            <a:r>
              <a:rPr lang="en-US" sz="8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Nunito Black" pitchFamily="2" charset="0"/>
              </a:rPr>
              <a:t>Tìm</a:t>
            </a:r>
            <a:r>
              <a:rPr lang="en-US" sz="8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Nunito Black" pitchFamily="2" charset="0"/>
              </a:rPr>
              <a:t> </a:t>
            </a:r>
            <a:r>
              <a:rPr lang="en-US" sz="8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Nunito Black" pitchFamily="2" charset="0"/>
              </a:rPr>
              <a:t>hiểu</a:t>
            </a:r>
            <a:r>
              <a:rPr lang="en-US" sz="8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Nunito Black" pitchFamily="2" charset="0"/>
              </a:rPr>
              <a:t> </a:t>
            </a:r>
            <a:r>
              <a:rPr lang="en-US" sz="8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Nunito Black" pitchFamily="2" charset="0"/>
              </a:rPr>
              <a:t>bài</a:t>
            </a:r>
            <a:endParaRPr lang="en-GB" sz="88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Nunito Black" pitchFamily="2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17084">
            <a:off x="9376993" y="2421656"/>
            <a:ext cx="2546156" cy="2546156"/>
          </a:xfrm>
          <a:prstGeom prst="rect">
            <a:avLst/>
          </a:prstGeom>
        </p:spPr>
      </p:pic>
      <p:sp>
        <p:nvSpPr>
          <p:cNvPr id="12" name="Cloud 11"/>
          <p:cNvSpPr/>
          <p:nvPr/>
        </p:nvSpPr>
        <p:spPr>
          <a:xfrm>
            <a:off x="2711670" y="685800"/>
            <a:ext cx="6889531" cy="1524000"/>
          </a:xfrm>
          <a:prstGeom prst="cloud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b="1" dirty="0" err="1">
                <a:solidFill>
                  <a:srgbClr val="FF0000"/>
                </a:solidFill>
              </a:rPr>
              <a:t>Hoạt</a:t>
            </a:r>
            <a:r>
              <a:rPr lang="en-US" sz="6000" b="1" dirty="0">
                <a:solidFill>
                  <a:srgbClr val="FF0000"/>
                </a:solidFill>
              </a:rPr>
              <a:t> </a:t>
            </a:r>
            <a:r>
              <a:rPr lang="en-US" sz="6000" b="1" dirty="0" err="1">
                <a:solidFill>
                  <a:srgbClr val="FF0000"/>
                </a:solidFill>
              </a:rPr>
              <a:t>động</a:t>
            </a:r>
            <a:r>
              <a:rPr lang="en-US" sz="6000" b="1" dirty="0">
                <a:solidFill>
                  <a:srgbClr val="FF0000"/>
                </a:solidFill>
              </a:rPr>
              <a:t> 2:</a:t>
            </a:r>
            <a:endParaRPr lang="en-GB" sz="6000" b="1" dirty="0">
              <a:solidFill>
                <a:srgbClr val="FF0000"/>
              </a:solidFill>
            </a:endParaRPr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96486080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random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23000" t="-43000" r="-8000" b="-3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TextBox 57">
            <a:extLst>
              <a:ext uri="{FF2B5EF4-FFF2-40B4-BE49-F238E27FC236}">
                <a16:creationId xmlns:a16="http://schemas.microsoft.com/office/drawing/2014/main" id="{D142200F-DBBA-482E-AA3A-51FE95558391}"/>
              </a:ext>
            </a:extLst>
          </p:cNvPr>
          <p:cNvSpPr txBox="1"/>
          <p:nvPr/>
        </p:nvSpPr>
        <p:spPr>
          <a:xfrm>
            <a:off x="762221" y="624390"/>
            <a:ext cx="10191202" cy="2207240"/>
          </a:xfrm>
          <a:prstGeom prst="roundRect">
            <a:avLst>
              <a:gd name="adj" fmla="val 50000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514350" indent="-514350" algn="just">
              <a:buAutoNum type="arabicPeriod"/>
              <a:defRPr/>
            </a:pP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văn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457200" indent="-457200" algn="just">
              <a:buFontTx/>
              <a:buChar char="-"/>
              <a:defRPr/>
            </a:pP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Tả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đỉnh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núi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cuối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sang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đông</a:t>
            </a:r>
            <a:endParaRPr lang="en-US" altLang="zh-CN" sz="32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457200" indent="-457200" algn="just">
              <a:buFontTx/>
              <a:buChar char="-"/>
              <a:defRPr/>
            </a:pP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Tả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ngọn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núi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</a:t>
            </a:r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hè</a:t>
            </a:r>
            <a:endParaRPr lang="en-US" altLang="zh-CN" sz="32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68" name="Group 67">
            <a:extLst>
              <a:ext uri="{FF2B5EF4-FFF2-40B4-BE49-F238E27FC236}">
                <a16:creationId xmlns:a16="http://schemas.microsoft.com/office/drawing/2014/main" id="{26B6360D-F09D-4AB1-B914-320977F8CEF8}"/>
              </a:ext>
            </a:extLst>
          </p:cNvPr>
          <p:cNvGrpSpPr/>
          <p:nvPr/>
        </p:nvGrpSpPr>
        <p:grpSpPr>
          <a:xfrm>
            <a:off x="1131147" y="3004726"/>
            <a:ext cx="10191202" cy="3228884"/>
            <a:chOff x="945980" y="4395002"/>
            <a:chExt cx="9010213" cy="2179158"/>
          </a:xfrm>
        </p:grpSpPr>
        <p:pic>
          <p:nvPicPr>
            <p:cNvPr id="71" name="Picture 12">
              <a:extLst>
                <a:ext uri="{FF2B5EF4-FFF2-40B4-BE49-F238E27FC236}">
                  <a16:creationId xmlns:a16="http://schemas.microsoft.com/office/drawing/2014/main" id="{FC357EF7-0C4A-48C1-9475-41697AB8ED5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945980" y="4395002"/>
              <a:ext cx="9010213" cy="2179158"/>
            </a:xfrm>
            <a:prstGeom prst="rect">
              <a:avLst/>
            </a:prstGeom>
          </p:spPr>
        </p:pic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37D8FAF1-9F47-46C0-865F-523864072904}"/>
                </a:ext>
              </a:extLst>
            </p:cNvPr>
            <p:cNvSpPr txBox="1"/>
            <p:nvPr/>
          </p:nvSpPr>
          <p:spPr>
            <a:xfrm>
              <a:off x="1353210" y="4856094"/>
              <a:ext cx="7543407" cy="13917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Về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cuối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thu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sang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đông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,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trên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đỉnh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núi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có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mây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trắng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bay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như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tấm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khăn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mỏng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. </a:t>
              </a:r>
            </a:p>
            <a:p>
              <a:pPr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Còn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về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mùa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hè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,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trong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ánh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chớp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sáng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loá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của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cơn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dông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,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cả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ngọn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núi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hiện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ra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xanh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mướt</a:t>
              </a:r>
              <a:endParaRPr lang="vi-VN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random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after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7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8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8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8" grpId="0" animBg="1"/>
        </p:bldLst>
      </p:timing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23000" t="-43000" r="-8000" b="-3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TextBox 57">
            <a:extLst>
              <a:ext uri="{FF2B5EF4-FFF2-40B4-BE49-F238E27FC236}">
                <a16:creationId xmlns:a16="http://schemas.microsoft.com/office/drawing/2014/main" id="{D142200F-DBBA-482E-AA3A-51FE95558391}"/>
              </a:ext>
            </a:extLst>
          </p:cNvPr>
          <p:cNvSpPr txBox="1"/>
          <p:nvPr/>
        </p:nvSpPr>
        <p:spPr>
          <a:xfrm>
            <a:off x="1178463" y="21950"/>
            <a:ext cx="9835073" cy="119181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 </a:t>
            </a:r>
            <a:r>
              <a:rPr lang="en-US" sz="3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Chọn</a:t>
            </a:r>
            <a:r>
              <a:rPr lang="en-US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lang="en-US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xanh</a:t>
            </a:r>
            <a:r>
              <a:rPr lang="en-US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phù</a:t>
            </a:r>
            <a:r>
              <a:rPr lang="en-US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hợp</a:t>
            </a:r>
            <a:r>
              <a:rPr lang="en-US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từng</a:t>
            </a:r>
            <a:r>
              <a:rPr lang="en-US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  <a:p>
            <a:pPr lvl="0" algn="ctr">
              <a:defRPr/>
            </a:pPr>
            <a:r>
              <a:rPr lang="en-US" sz="3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sự</a:t>
            </a:r>
            <a:r>
              <a:rPr lang="en-US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tả</a:t>
            </a:r>
            <a:r>
              <a:rPr lang="en-US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vi-VN" sz="320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B2FC8D9-E586-1CCB-B01E-6900FAA85F1E}"/>
              </a:ext>
            </a:extLst>
          </p:cNvPr>
          <p:cNvSpPr/>
          <p:nvPr/>
        </p:nvSpPr>
        <p:spPr>
          <a:xfrm>
            <a:off x="728870" y="1577009"/>
            <a:ext cx="3750365" cy="59634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</a:rPr>
              <a:t>bóng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núi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EF05DE87-805D-DCCD-6E80-B292C380CDA3}"/>
              </a:ext>
            </a:extLst>
          </p:cNvPr>
          <p:cNvSpPr/>
          <p:nvPr/>
        </p:nvSpPr>
        <p:spPr>
          <a:xfrm>
            <a:off x="728869" y="2484783"/>
            <a:ext cx="3750366" cy="59634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</a:rPr>
              <a:t>ngọn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núi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5A08608-E8D6-DCB7-859F-FDA368FF0359}"/>
              </a:ext>
            </a:extLst>
          </p:cNvPr>
          <p:cNvSpPr/>
          <p:nvPr/>
        </p:nvSpPr>
        <p:spPr>
          <a:xfrm>
            <a:off x="728868" y="3478696"/>
            <a:ext cx="3750367" cy="59634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</a:rPr>
              <a:t>lá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bạch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đàn</a:t>
            </a:r>
            <a:r>
              <a:rPr lang="en-US" sz="3200" dirty="0">
                <a:solidFill>
                  <a:schemeClr val="tx1"/>
                </a:solidFill>
              </a:rPr>
              <a:t>, </a:t>
            </a:r>
            <a:r>
              <a:rPr lang="en-US" sz="3200" dirty="0" err="1">
                <a:solidFill>
                  <a:schemeClr val="tx1"/>
                </a:solidFill>
              </a:rPr>
              <a:t>lá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tre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F255584-D109-BACD-5651-425D9CD2AA64}"/>
              </a:ext>
            </a:extLst>
          </p:cNvPr>
          <p:cNvSpPr/>
          <p:nvPr/>
        </p:nvSpPr>
        <p:spPr>
          <a:xfrm>
            <a:off x="728867" y="4459357"/>
            <a:ext cx="3750367" cy="59634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</a:rPr>
              <a:t>vườn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chè</a:t>
            </a:r>
            <a:r>
              <a:rPr lang="en-US" sz="3200" dirty="0">
                <a:solidFill>
                  <a:schemeClr val="tx1"/>
                </a:solidFill>
              </a:rPr>
              <a:t>, </a:t>
            </a:r>
            <a:r>
              <a:rPr lang="en-US" sz="3200" dirty="0" err="1">
                <a:solidFill>
                  <a:schemeClr val="tx1"/>
                </a:solidFill>
              </a:rPr>
              <a:t>vườn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sắn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37F0558-6335-2BC6-D14C-54B901E3D8B3}"/>
              </a:ext>
            </a:extLst>
          </p:cNvPr>
          <p:cNvSpPr/>
          <p:nvPr/>
        </p:nvSpPr>
        <p:spPr>
          <a:xfrm>
            <a:off x="6990522" y="1577009"/>
            <a:ext cx="3750365" cy="596348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</a:rPr>
              <a:t>xanh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tươi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9E7521B7-F0D3-29C8-1B81-B6A69C33EC5F}"/>
              </a:ext>
            </a:extLst>
          </p:cNvPr>
          <p:cNvSpPr/>
          <p:nvPr/>
        </p:nvSpPr>
        <p:spPr>
          <a:xfrm>
            <a:off x="6990521" y="2392018"/>
            <a:ext cx="3750365" cy="596348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</a:rPr>
              <a:t>xanh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thẫm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F8521605-07E8-617B-9F17-514207A07EC4}"/>
              </a:ext>
            </a:extLst>
          </p:cNvPr>
          <p:cNvSpPr/>
          <p:nvPr/>
        </p:nvSpPr>
        <p:spPr>
          <a:xfrm>
            <a:off x="6990522" y="3478696"/>
            <a:ext cx="3750365" cy="596348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</a:rPr>
              <a:t>xanh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tốt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F98141BD-0C76-FD90-316E-4A7F083009C7}"/>
              </a:ext>
            </a:extLst>
          </p:cNvPr>
          <p:cNvSpPr/>
          <p:nvPr/>
        </p:nvSpPr>
        <p:spPr>
          <a:xfrm>
            <a:off x="6990521" y="4459357"/>
            <a:ext cx="3750365" cy="596348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</a:rPr>
              <a:t>xanh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mướt</a:t>
            </a:r>
            <a:endParaRPr lang="en-US" sz="3200" dirty="0">
              <a:solidFill>
                <a:schemeClr val="tx1"/>
              </a:solidFill>
            </a:endParaRP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750EE301-D2F3-5A3F-A2A8-140C54154687}"/>
              </a:ext>
            </a:extLst>
          </p:cNvPr>
          <p:cNvCxnSpPr>
            <a:stCxn id="2" idx="3"/>
            <a:endCxn id="8" idx="1"/>
          </p:cNvCxnSpPr>
          <p:nvPr/>
        </p:nvCxnSpPr>
        <p:spPr>
          <a:xfrm>
            <a:off x="4479235" y="1875183"/>
            <a:ext cx="2511286" cy="815009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975A6F80-259B-6A1B-895E-EB59A923ADE8}"/>
              </a:ext>
            </a:extLst>
          </p:cNvPr>
          <p:cNvCxnSpPr>
            <a:cxnSpLocks/>
            <a:endCxn id="6" idx="1"/>
          </p:cNvCxnSpPr>
          <p:nvPr/>
        </p:nvCxnSpPr>
        <p:spPr>
          <a:xfrm flipV="1">
            <a:off x="4479235" y="1875183"/>
            <a:ext cx="2511287" cy="1888435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7D19468E-61B5-9ACA-224E-6BB29E7D0B53}"/>
              </a:ext>
            </a:extLst>
          </p:cNvPr>
          <p:cNvCxnSpPr>
            <a:cxnSpLocks/>
            <a:endCxn id="15" idx="1"/>
          </p:cNvCxnSpPr>
          <p:nvPr/>
        </p:nvCxnSpPr>
        <p:spPr>
          <a:xfrm flipV="1">
            <a:off x="4479235" y="3776870"/>
            <a:ext cx="2511287" cy="974035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2D07E4D7-AB49-ACE4-156E-2C06AD0E0708}"/>
              </a:ext>
            </a:extLst>
          </p:cNvPr>
          <p:cNvCxnSpPr>
            <a:cxnSpLocks/>
            <a:endCxn id="16" idx="1"/>
          </p:cNvCxnSpPr>
          <p:nvPr/>
        </p:nvCxnSpPr>
        <p:spPr>
          <a:xfrm>
            <a:off x="4479235" y="2822713"/>
            <a:ext cx="2511286" cy="1934818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9049730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random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after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7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8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8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3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8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8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8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3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8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8" grpId="0" animBg="1"/>
        </p:bldLst>
      </p:timing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23000" t="-43000" r="-8000" b="-3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TextBox 57">
            <a:extLst>
              <a:ext uri="{FF2B5EF4-FFF2-40B4-BE49-F238E27FC236}">
                <a16:creationId xmlns:a16="http://schemas.microsoft.com/office/drawing/2014/main" id="{D142200F-DBBA-482E-AA3A-51FE95558391}"/>
              </a:ext>
            </a:extLst>
          </p:cNvPr>
          <p:cNvSpPr txBox="1"/>
          <p:nvPr/>
        </p:nvSpPr>
        <p:spPr>
          <a:xfrm>
            <a:off x="494080" y="934488"/>
            <a:ext cx="10958238" cy="132802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3. </a:t>
            </a:r>
            <a:r>
              <a:rPr lang="en-US" sz="36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36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6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36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6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6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văn</a:t>
            </a:r>
            <a:r>
              <a:rPr lang="en-US" sz="36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6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hình</a:t>
            </a:r>
            <a:r>
              <a:rPr lang="en-US" sz="36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ảnh</a:t>
            </a:r>
            <a:r>
              <a:rPr lang="en-US" sz="36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so </a:t>
            </a:r>
            <a:r>
              <a:rPr lang="en-US" sz="36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sánh</a:t>
            </a:r>
            <a:r>
              <a:rPr lang="en-US" sz="36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6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6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r>
              <a:rPr lang="en-US" sz="36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hình</a:t>
            </a:r>
            <a:r>
              <a:rPr lang="en-US" sz="36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ảnh</a:t>
            </a:r>
            <a:r>
              <a:rPr lang="en-US" sz="36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vi-VN" sz="36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237DCA0F-D37D-4FCC-845E-AE0A67510A17}"/>
              </a:ext>
            </a:extLst>
          </p:cNvPr>
          <p:cNvGrpSpPr/>
          <p:nvPr/>
        </p:nvGrpSpPr>
        <p:grpSpPr>
          <a:xfrm>
            <a:off x="1366463" y="2806545"/>
            <a:ext cx="9513869" cy="2573837"/>
            <a:chOff x="854301" y="2211745"/>
            <a:chExt cx="10528073" cy="3057306"/>
          </a:xfrm>
        </p:grpSpPr>
        <p:sp>
          <p:nvSpPr>
            <p:cNvPr id="7" name="Rounded Rectangle 18">
              <a:extLst>
                <a:ext uri="{FF2B5EF4-FFF2-40B4-BE49-F238E27FC236}">
                  <a16:creationId xmlns:a16="http://schemas.microsoft.com/office/drawing/2014/main" id="{A2A4A26A-419A-4FE8-BCA8-4FF732A45AB2}"/>
                </a:ext>
              </a:extLst>
            </p:cNvPr>
            <p:cNvSpPr/>
            <p:nvPr/>
          </p:nvSpPr>
          <p:spPr>
            <a:xfrm>
              <a:off x="854301" y="2211745"/>
              <a:ext cx="10528073" cy="3057306"/>
            </a:xfrm>
            <a:prstGeom prst="roundRect">
              <a:avLst>
                <a:gd name="adj" fmla="val 10868"/>
              </a:avLst>
            </a:prstGeom>
            <a:noFill/>
            <a:ln w="57150">
              <a:solidFill>
                <a:srgbClr val="00D7D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8C1ABC2E-A9D6-4C5D-9F25-61E1CBEBCE9F}"/>
                </a:ext>
              </a:extLst>
            </p:cNvPr>
            <p:cNvSpPr txBox="1"/>
            <p:nvPr/>
          </p:nvSpPr>
          <p:spPr>
            <a:xfrm>
              <a:off x="1061450" y="2485517"/>
              <a:ext cx="9930997" cy="24494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Về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cuối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thu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sang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đông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,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trên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đỉnh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núi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có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mây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trắng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bay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như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tấm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khăn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mỏng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. 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Lá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cây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bay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như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làn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tóc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của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một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bà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tiên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đang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hướng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mặt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về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phía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biển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.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5740664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random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after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7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8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8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8" grpId="0" animBg="1"/>
        </p:bldLst>
      </p:timing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23000" t="-43000" r="-8000" b="-3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TextBox 57">
            <a:extLst>
              <a:ext uri="{FF2B5EF4-FFF2-40B4-BE49-F238E27FC236}">
                <a16:creationId xmlns:a16="http://schemas.microsoft.com/office/drawing/2014/main" id="{D142200F-DBBA-482E-AA3A-51FE95558391}"/>
              </a:ext>
            </a:extLst>
          </p:cNvPr>
          <p:cNvSpPr txBox="1"/>
          <p:nvPr/>
        </p:nvSpPr>
        <p:spPr>
          <a:xfrm>
            <a:off x="795941" y="797443"/>
            <a:ext cx="10342652" cy="119181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4. </a:t>
            </a:r>
            <a:r>
              <a:rPr lang="en-US" sz="3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Tác</a:t>
            </a:r>
            <a:r>
              <a:rPr lang="en-US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</a:t>
            </a:r>
            <a:r>
              <a:rPr lang="en-US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US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nhận</a:t>
            </a:r>
            <a:r>
              <a:rPr lang="en-US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âm</a:t>
            </a:r>
            <a:r>
              <a:rPr lang="en-US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thanh</a:t>
            </a:r>
            <a:r>
              <a:rPr lang="en-US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hương</a:t>
            </a:r>
            <a:r>
              <a:rPr lang="en-US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thơm</a:t>
            </a:r>
            <a:r>
              <a:rPr lang="en-US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vùng</a:t>
            </a:r>
            <a:r>
              <a:rPr lang="en-US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núi</a:t>
            </a:r>
            <a:r>
              <a:rPr lang="en-US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quê</a:t>
            </a:r>
            <a:r>
              <a:rPr lang="en-US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vi-VN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03190980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random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after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7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8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8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3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6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1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8" grpId="0" animBg="1"/>
          <p:bldP spid="4" grpId="0"/>
          <p:bldP spid="5" grpId="0"/>
        </p:bldLst>
      </p:timing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23000" t="-43000" r="-8000" b="-3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TextBox 57">
            <a:extLst>
              <a:ext uri="{FF2B5EF4-FFF2-40B4-BE49-F238E27FC236}">
                <a16:creationId xmlns:a16="http://schemas.microsoft.com/office/drawing/2014/main" id="{D142200F-DBBA-482E-AA3A-51FE95558391}"/>
              </a:ext>
            </a:extLst>
          </p:cNvPr>
          <p:cNvSpPr txBox="1"/>
          <p:nvPr/>
        </p:nvSpPr>
        <p:spPr>
          <a:xfrm>
            <a:off x="448638" y="1712078"/>
            <a:ext cx="11743362" cy="81845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AI"/>
            </a:defPPr>
            <a:lvl1pPr lvl="0">
              <a:defRPr sz="3600" b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3200" dirty="0"/>
              <a:t>5. </a:t>
            </a:r>
            <a:r>
              <a:rPr lang="en-US" sz="3200" b="0" dirty="0" err="1">
                <a:solidFill>
                  <a:srgbClr val="002060"/>
                </a:solidFill>
              </a:rPr>
              <a:t>Nêu</a:t>
            </a:r>
            <a:r>
              <a:rPr lang="en-US" sz="3200" b="0" dirty="0">
                <a:solidFill>
                  <a:srgbClr val="002060"/>
                </a:solidFill>
              </a:rPr>
              <a:t> </a:t>
            </a:r>
            <a:r>
              <a:rPr lang="en-US" sz="3200" b="0" dirty="0" err="1">
                <a:solidFill>
                  <a:srgbClr val="002060"/>
                </a:solidFill>
              </a:rPr>
              <a:t>cảm</a:t>
            </a:r>
            <a:r>
              <a:rPr lang="en-US" sz="3200" b="0" dirty="0">
                <a:solidFill>
                  <a:srgbClr val="002060"/>
                </a:solidFill>
              </a:rPr>
              <a:t> </a:t>
            </a:r>
            <a:r>
              <a:rPr lang="en-US" sz="3200" b="0" dirty="0" err="1">
                <a:solidFill>
                  <a:srgbClr val="002060"/>
                </a:solidFill>
              </a:rPr>
              <a:t>nghĩ</a:t>
            </a:r>
            <a:r>
              <a:rPr lang="en-US" sz="3200" b="0" dirty="0">
                <a:solidFill>
                  <a:srgbClr val="002060"/>
                </a:solidFill>
              </a:rPr>
              <a:t> </a:t>
            </a:r>
            <a:r>
              <a:rPr lang="en-US" sz="3200" b="0" dirty="0" err="1">
                <a:solidFill>
                  <a:srgbClr val="002060"/>
                </a:solidFill>
              </a:rPr>
              <a:t>của</a:t>
            </a:r>
            <a:r>
              <a:rPr lang="en-US" sz="3200" b="0" dirty="0">
                <a:solidFill>
                  <a:srgbClr val="002060"/>
                </a:solidFill>
              </a:rPr>
              <a:t> </a:t>
            </a:r>
            <a:r>
              <a:rPr lang="en-US" sz="3200" b="0" dirty="0" err="1">
                <a:solidFill>
                  <a:srgbClr val="002060"/>
                </a:solidFill>
              </a:rPr>
              <a:t>em</a:t>
            </a:r>
            <a:r>
              <a:rPr lang="en-US" sz="3200" b="0" dirty="0">
                <a:solidFill>
                  <a:srgbClr val="002060"/>
                </a:solidFill>
              </a:rPr>
              <a:t> </a:t>
            </a:r>
            <a:r>
              <a:rPr lang="en-US" sz="3200" b="0" dirty="0" err="1">
                <a:solidFill>
                  <a:srgbClr val="002060"/>
                </a:solidFill>
              </a:rPr>
              <a:t>sau</a:t>
            </a:r>
            <a:r>
              <a:rPr lang="en-US" sz="3200" b="0" dirty="0">
                <a:solidFill>
                  <a:srgbClr val="002060"/>
                </a:solidFill>
              </a:rPr>
              <a:t> </a:t>
            </a:r>
            <a:r>
              <a:rPr lang="en-US" sz="3200" b="0" dirty="0" err="1">
                <a:solidFill>
                  <a:srgbClr val="002060"/>
                </a:solidFill>
              </a:rPr>
              <a:t>khi</a:t>
            </a:r>
            <a:r>
              <a:rPr lang="en-US" sz="3200" b="0" dirty="0">
                <a:solidFill>
                  <a:srgbClr val="002060"/>
                </a:solidFill>
              </a:rPr>
              <a:t> </a:t>
            </a:r>
            <a:r>
              <a:rPr lang="en-US" sz="3200" b="0" dirty="0" err="1">
                <a:solidFill>
                  <a:srgbClr val="002060"/>
                </a:solidFill>
              </a:rPr>
              <a:t>đọc</a:t>
            </a:r>
            <a:r>
              <a:rPr lang="en-US" sz="3200" b="0" dirty="0">
                <a:solidFill>
                  <a:srgbClr val="002060"/>
                </a:solidFill>
              </a:rPr>
              <a:t> </a:t>
            </a:r>
            <a:r>
              <a:rPr lang="en-US" sz="3200" b="0" dirty="0" err="1">
                <a:solidFill>
                  <a:srgbClr val="002060"/>
                </a:solidFill>
              </a:rPr>
              <a:t>bài</a:t>
            </a:r>
            <a:r>
              <a:rPr lang="en-US" sz="3200" b="0" dirty="0">
                <a:solidFill>
                  <a:srgbClr val="002060"/>
                </a:solidFill>
              </a:rPr>
              <a:t> </a:t>
            </a:r>
            <a:r>
              <a:rPr lang="en-US" sz="3200" b="0" i="1" dirty="0" err="1">
                <a:solidFill>
                  <a:srgbClr val="002060"/>
                </a:solidFill>
              </a:rPr>
              <a:t>Núi</a:t>
            </a:r>
            <a:r>
              <a:rPr lang="en-US" sz="3200" b="0" i="1" dirty="0">
                <a:solidFill>
                  <a:srgbClr val="002060"/>
                </a:solidFill>
              </a:rPr>
              <a:t> </a:t>
            </a:r>
            <a:r>
              <a:rPr lang="en-US" sz="3200" b="0" i="1" dirty="0" err="1">
                <a:solidFill>
                  <a:srgbClr val="002060"/>
                </a:solidFill>
              </a:rPr>
              <a:t>quê</a:t>
            </a:r>
            <a:r>
              <a:rPr lang="en-US" sz="3200" b="0" i="1" dirty="0">
                <a:solidFill>
                  <a:srgbClr val="002060"/>
                </a:solidFill>
              </a:rPr>
              <a:t> </a:t>
            </a:r>
            <a:r>
              <a:rPr lang="en-US" sz="3200" b="0" i="1" dirty="0" err="1">
                <a:solidFill>
                  <a:srgbClr val="002060"/>
                </a:solidFill>
              </a:rPr>
              <a:t>tôi</a:t>
            </a:r>
            <a:r>
              <a:rPr lang="en-US" sz="3200" b="0" i="1" dirty="0">
                <a:solidFill>
                  <a:srgbClr val="002060"/>
                </a:solidFill>
              </a:rPr>
              <a:t>.</a:t>
            </a:r>
            <a:endParaRPr lang="vi-VN" sz="3200" b="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407747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random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after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7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8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8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8" grpId="0" animBg="1"/>
        </p:bldLst>
      </p:timing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9" name="图片 38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799" t="9799" r="9799" b="9799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46" name="矩形 45"/>
            <p:cNvSpPr/>
            <p:nvPr/>
          </p:nvSpPr>
          <p:spPr>
            <a:xfrm>
              <a:off x="0" y="1054100"/>
              <a:ext cx="12192000" cy="56886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13" name="PA_图片 4">
            <a:extLst>
              <a:ext uri="{FF2B5EF4-FFF2-40B4-BE49-F238E27FC236}">
                <a16:creationId xmlns:a16="http://schemas.microsoft.com/office/drawing/2014/main" id="{AE7B2748-1252-423C-8A0E-3B66ECCA50C2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46583"/>
            <a:ext cx="4719700" cy="321141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8AB4E9A-C385-4823-920F-AF413741736C}"/>
              </a:ext>
            </a:extLst>
          </p:cNvPr>
          <p:cNvSpPr txBox="1"/>
          <p:nvPr/>
        </p:nvSpPr>
        <p:spPr>
          <a:xfrm>
            <a:off x="4061035" y="1898666"/>
            <a:ext cx="764063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Phong</a:t>
            </a:r>
            <a:r>
              <a:rPr lang="en-US" sz="36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cảnh</a:t>
            </a:r>
            <a:r>
              <a:rPr lang="en-US" sz="36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6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36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vùng</a:t>
            </a:r>
            <a:r>
              <a:rPr lang="en-US" sz="36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quê</a:t>
            </a:r>
            <a:r>
              <a:rPr lang="en-US" sz="36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36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vẻ</a:t>
            </a:r>
            <a:r>
              <a:rPr lang="en-US" sz="36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đẹp</a:t>
            </a:r>
            <a:r>
              <a:rPr lang="en-US" sz="36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6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ngọn</a:t>
            </a:r>
            <a:r>
              <a:rPr lang="en-US" sz="36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núi</a:t>
            </a:r>
            <a:r>
              <a:rPr lang="en-US" sz="36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36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</a:t>
            </a:r>
            <a:r>
              <a:rPr lang="en-US" sz="36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điểm</a:t>
            </a:r>
            <a:r>
              <a:rPr lang="en-US" sz="36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bởi</a:t>
            </a:r>
            <a:r>
              <a:rPr lang="en-US" sz="36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nhiều</a:t>
            </a:r>
            <a:r>
              <a:rPr lang="en-US" sz="36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màu</a:t>
            </a:r>
            <a:r>
              <a:rPr lang="en-US" sz="36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xanh</a:t>
            </a:r>
            <a:r>
              <a:rPr lang="en-US" sz="36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6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36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sự</a:t>
            </a:r>
            <a:r>
              <a:rPr lang="en-US" sz="36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sz="36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Qua </a:t>
            </a:r>
            <a:r>
              <a:rPr lang="en-US" sz="36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lang="en-US" sz="36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6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lang="en-US" sz="36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hiện</a:t>
            </a:r>
            <a:r>
              <a:rPr lang="en-US" sz="36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tình</a:t>
            </a:r>
            <a:r>
              <a:rPr lang="en-US" sz="36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lang="en-US" sz="36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quê</a:t>
            </a:r>
            <a:r>
              <a:rPr lang="en-US" sz="36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hương</a:t>
            </a:r>
            <a:r>
              <a:rPr lang="en-US" sz="36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6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tác</a:t>
            </a:r>
            <a:r>
              <a:rPr lang="en-US" sz="36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</a:t>
            </a:r>
            <a:r>
              <a:rPr lang="en-US" sz="3600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vi-VN" sz="3600" dirty="0">
              <a:solidFill>
                <a:srgbClr val="7030A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1020D9F-1F09-4F37-ABA8-C765F8FCEE3F}"/>
              </a:ext>
            </a:extLst>
          </p:cNvPr>
          <p:cNvSpPr txBox="1"/>
          <p:nvPr/>
        </p:nvSpPr>
        <p:spPr>
          <a:xfrm>
            <a:off x="6084333" y="1104430"/>
            <a:ext cx="23391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Nội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dung:</a:t>
            </a:r>
          </a:p>
        </p:txBody>
      </p:sp>
    </p:spTree>
    <p:extLst>
      <p:ext uri="{BB962C8B-B14F-4D97-AF65-F5344CB8AC3E}">
        <p14:creationId xmlns:p14="http://schemas.microsoft.com/office/powerpoint/2010/main" val="3035702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9" name="图片 38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799" t="9799" r="9799" b="9799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46" name="矩形 45"/>
            <p:cNvSpPr/>
            <p:nvPr/>
          </p:nvSpPr>
          <p:spPr>
            <a:xfrm>
              <a:off x="0" y="1054100"/>
              <a:ext cx="12192000" cy="56886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54F8AC4B-50F5-4638-89D1-F4677BEC0713}"/>
              </a:ext>
            </a:extLst>
          </p:cNvPr>
          <p:cNvSpPr txBox="1"/>
          <p:nvPr/>
        </p:nvSpPr>
        <p:spPr>
          <a:xfrm>
            <a:off x="183222" y="1102462"/>
            <a:ext cx="11825555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Từ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đường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đỏ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chạy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về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tôi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bóng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núi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quê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tôi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xanh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thẫm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nền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Về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cuối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sang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đỉnh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núi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bay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tấm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mỏng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Còn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về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mùa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hè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ánh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chớp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sáng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loá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của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ngọn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núi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hiện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xanh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mướt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bay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tóc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của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tiên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đang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hướng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mặt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về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phía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Còn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ẩn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dưới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đồng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lúa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chín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Núi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hiện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mưa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nhiều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màu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xanh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tươi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rợp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đường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mòn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quanh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đỉnh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núi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vườn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chè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vườn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sắn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xanh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tốt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bao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quanh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sườn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núi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Thỉnh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thoảng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giữa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mảnh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vườn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bóng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xanh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um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của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mít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thênh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thang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rượi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màu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xanh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của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cỏ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dứa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sim,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mua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Ở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lưng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chừng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núi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nhỏ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nước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chảy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vắt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đọng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xuống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giếng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…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Từ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tôi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nghe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tiếng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reo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Từ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tôi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cảm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hương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thơm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của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chè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xanh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của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bếp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ai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toả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khói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977971" y="169393"/>
            <a:ext cx="54477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Núi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quê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tôi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968E460-5165-D31C-1F16-6CC4A28C822C}"/>
              </a:ext>
            </a:extLst>
          </p:cNvPr>
          <p:cNvGrpSpPr/>
          <p:nvPr/>
        </p:nvGrpSpPr>
        <p:grpSpPr>
          <a:xfrm>
            <a:off x="423808" y="-185662"/>
            <a:ext cx="3657861" cy="1427538"/>
            <a:chOff x="-2279639" y="623610"/>
            <a:chExt cx="3023886" cy="1758073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84238DDC-2E62-74AA-45E5-3D9C10CB8E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8352" b="28953" l="53750" r="9531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796" t="8695" r="-431" b="71981"/>
            <a:stretch/>
          </p:blipFill>
          <p:spPr>
            <a:xfrm>
              <a:off x="-2279639" y="623610"/>
              <a:ext cx="3023886" cy="1758073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035B3D1-5818-A2DC-508B-61A99DEBCE90}"/>
                </a:ext>
              </a:extLst>
            </p:cNvPr>
            <p:cNvSpPr txBox="1"/>
            <p:nvPr/>
          </p:nvSpPr>
          <p:spPr>
            <a:xfrm>
              <a:off x="-1730207" y="1344482"/>
              <a:ext cx="1925022" cy="5685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Luyện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đọc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lại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36695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9" name="图片 38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799" t="9799" r="9799" b="9799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46" name="矩形 45"/>
            <p:cNvSpPr/>
            <p:nvPr/>
          </p:nvSpPr>
          <p:spPr>
            <a:xfrm>
              <a:off x="0" y="1054100"/>
              <a:ext cx="12192000" cy="56886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54F8AC4B-50F5-4638-89D1-F4677BEC0713}"/>
              </a:ext>
            </a:extLst>
          </p:cNvPr>
          <p:cNvSpPr txBox="1"/>
          <p:nvPr/>
        </p:nvSpPr>
        <p:spPr>
          <a:xfrm>
            <a:off x="183222" y="1102462"/>
            <a:ext cx="11825555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Từ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đường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đỏ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chạy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về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tôi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bóng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núi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quê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tôi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xanh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thẫm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nền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Về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cuối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sang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đỉnh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núi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bay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tấm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mỏng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Còn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về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mùa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hè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ánh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chớp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sáng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loá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của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ngọn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núi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hiện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xanh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mướt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bay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tóc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của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tiên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đang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hướng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mặt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về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phía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Còn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ẩn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dưới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đồng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lúa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chín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Núi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hiện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mưa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nhiều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màu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xanh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tươi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rợp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đường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mòn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quanh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đỉnh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núi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vườn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chè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vườn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sắn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xanh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tốt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bao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quanh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sườn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núi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Thỉnh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thoảng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giữa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mảnh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vườn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bóng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xanh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um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của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mít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thênh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thang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rượi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màu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xanh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của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cỏ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dứa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sim,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mua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Ở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lưng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chừng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núi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nhỏ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nước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chảy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vắt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đọng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xuống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giếng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…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Từ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tôi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nghe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tiếng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reo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Từ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tôi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cảm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hương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thơm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của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chè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xanh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của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bếp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ai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toả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khói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977971" y="169393"/>
            <a:ext cx="54477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Núi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quê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tôi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968E460-5165-D31C-1F16-6CC4A28C822C}"/>
              </a:ext>
            </a:extLst>
          </p:cNvPr>
          <p:cNvGrpSpPr/>
          <p:nvPr/>
        </p:nvGrpSpPr>
        <p:grpSpPr>
          <a:xfrm>
            <a:off x="423808" y="-185662"/>
            <a:ext cx="3657861" cy="1427538"/>
            <a:chOff x="-2279639" y="623610"/>
            <a:chExt cx="3023886" cy="1758073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84238DDC-2E62-74AA-45E5-3D9C10CB8E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8352" b="28953" l="53750" r="9531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796" t="8695" r="-431" b="71981"/>
            <a:stretch/>
          </p:blipFill>
          <p:spPr>
            <a:xfrm>
              <a:off x="-2279639" y="623610"/>
              <a:ext cx="3023886" cy="1758073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035B3D1-5818-A2DC-508B-61A99DEBCE90}"/>
                </a:ext>
              </a:extLst>
            </p:cNvPr>
            <p:cNvSpPr txBox="1"/>
            <p:nvPr/>
          </p:nvSpPr>
          <p:spPr>
            <a:xfrm>
              <a:off x="-1730207" y="1344482"/>
              <a:ext cx="1925022" cy="5685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Luyện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đọc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lại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75883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组合 33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5" name="图片 34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799" t="9799" r="9799" b="9799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37" name="矩形 36"/>
            <p:cNvSpPr/>
            <p:nvPr/>
          </p:nvSpPr>
          <p:spPr>
            <a:xfrm>
              <a:off x="0" y="1054100"/>
              <a:ext cx="12192000" cy="56886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B8E71E02-4953-499C-9A95-69D28A139549}"/>
              </a:ext>
            </a:extLst>
          </p:cNvPr>
          <p:cNvGrpSpPr/>
          <p:nvPr/>
        </p:nvGrpSpPr>
        <p:grpSpPr>
          <a:xfrm>
            <a:off x="3423798" y="452781"/>
            <a:ext cx="4174865" cy="1077218"/>
            <a:chOff x="1053394" y="206467"/>
            <a:chExt cx="2880723" cy="744737"/>
          </a:xfrm>
        </p:grpSpPr>
        <p:sp>
          <p:nvSpPr>
            <p:cNvPr id="39" name="Rectangle: Rounded Corners 43">
              <a:extLst>
                <a:ext uri="{FF2B5EF4-FFF2-40B4-BE49-F238E27FC236}">
                  <a16:creationId xmlns:a16="http://schemas.microsoft.com/office/drawing/2014/main" id="{3348300B-9638-4E5C-B6A8-F53E0F4DD077}"/>
                </a:ext>
              </a:extLst>
            </p:cNvPr>
            <p:cNvSpPr/>
            <p:nvPr/>
          </p:nvSpPr>
          <p:spPr>
            <a:xfrm>
              <a:off x="1106327" y="206467"/>
              <a:ext cx="2827790" cy="432581"/>
            </a:xfrm>
            <a:custGeom>
              <a:avLst/>
              <a:gdLst>
                <a:gd name="connsiteX0" fmla="*/ 0 w 2827790"/>
                <a:gd name="connsiteY0" fmla="*/ 72098 h 432581"/>
                <a:gd name="connsiteX1" fmla="*/ 72098 w 2827790"/>
                <a:gd name="connsiteY1" fmla="*/ 0 h 432581"/>
                <a:gd name="connsiteX2" fmla="*/ 635653 w 2827790"/>
                <a:gd name="connsiteY2" fmla="*/ 0 h 432581"/>
                <a:gd name="connsiteX3" fmla="*/ 1118700 w 2827790"/>
                <a:gd name="connsiteY3" fmla="*/ 0 h 432581"/>
                <a:gd name="connsiteX4" fmla="*/ 1601747 w 2827790"/>
                <a:gd name="connsiteY4" fmla="*/ 0 h 432581"/>
                <a:gd name="connsiteX5" fmla="*/ 2138465 w 2827790"/>
                <a:gd name="connsiteY5" fmla="*/ 0 h 432581"/>
                <a:gd name="connsiteX6" fmla="*/ 2755692 w 2827790"/>
                <a:gd name="connsiteY6" fmla="*/ 0 h 432581"/>
                <a:gd name="connsiteX7" fmla="*/ 2827790 w 2827790"/>
                <a:gd name="connsiteY7" fmla="*/ 72098 h 432581"/>
                <a:gd name="connsiteX8" fmla="*/ 2827790 w 2827790"/>
                <a:gd name="connsiteY8" fmla="*/ 360483 h 432581"/>
                <a:gd name="connsiteX9" fmla="*/ 2755692 w 2827790"/>
                <a:gd name="connsiteY9" fmla="*/ 432581 h 432581"/>
                <a:gd name="connsiteX10" fmla="*/ 2245809 w 2827790"/>
                <a:gd name="connsiteY10" fmla="*/ 432581 h 432581"/>
                <a:gd name="connsiteX11" fmla="*/ 1709090 w 2827790"/>
                <a:gd name="connsiteY11" fmla="*/ 432581 h 432581"/>
                <a:gd name="connsiteX12" fmla="*/ 1199207 w 2827790"/>
                <a:gd name="connsiteY12" fmla="*/ 432581 h 432581"/>
                <a:gd name="connsiteX13" fmla="*/ 716161 w 2827790"/>
                <a:gd name="connsiteY13" fmla="*/ 432581 h 432581"/>
                <a:gd name="connsiteX14" fmla="*/ 72098 w 2827790"/>
                <a:gd name="connsiteY14" fmla="*/ 432581 h 432581"/>
                <a:gd name="connsiteX15" fmla="*/ 0 w 2827790"/>
                <a:gd name="connsiteY15" fmla="*/ 360483 h 432581"/>
                <a:gd name="connsiteX16" fmla="*/ 0 w 2827790"/>
                <a:gd name="connsiteY16" fmla="*/ 72098 h 4325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827790" h="432581" fill="none" extrusionOk="0">
                  <a:moveTo>
                    <a:pt x="0" y="72098"/>
                  </a:moveTo>
                  <a:cubicBezTo>
                    <a:pt x="1001" y="25215"/>
                    <a:pt x="34345" y="4891"/>
                    <a:pt x="72098" y="0"/>
                  </a:cubicBezTo>
                  <a:cubicBezTo>
                    <a:pt x="229340" y="-51516"/>
                    <a:pt x="419749" y="29485"/>
                    <a:pt x="635653" y="0"/>
                  </a:cubicBezTo>
                  <a:cubicBezTo>
                    <a:pt x="851558" y="-29485"/>
                    <a:pt x="978709" y="27118"/>
                    <a:pt x="1118700" y="0"/>
                  </a:cubicBezTo>
                  <a:cubicBezTo>
                    <a:pt x="1258691" y="-27118"/>
                    <a:pt x="1420170" y="14335"/>
                    <a:pt x="1601747" y="0"/>
                  </a:cubicBezTo>
                  <a:cubicBezTo>
                    <a:pt x="1783324" y="-14335"/>
                    <a:pt x="1952381" y="48729"/>
                    <a:pt x="2138465" y="0"/>
                  </a:cubicBezTo>
                  <a:cubicBezTo>
                    <a:pt x="2324549" y="-48729"/>
                    <a:pt x="2522957" y="32208"/>
                    <a:pt x="2755692" y="0"/>
                  </a:cubicBezTo>
                  <a:cubicBezTo>
                    <a:pt x="2792909" y="1288"/>
                    <a:pt x="2834995" y="27631"/>
                    <a:pt x="2827790" y="72098"/>
                  </a:cubicBezTo>
                  <a:cubicBezTo>
                    <a:pt x="2860237" y="179020"/>
                    <a:pt x="2816481" y="240392"/>
                    <a:pt x="2827790" y="360483"/>
                  </a:cubicBezTo>
                  <a:cubicBezTo>
                    <a:pt x="2826533" y="402355"/>
                    <a:pt x="2801843" y="439445"/>
                    <a:pt x="2755692" y="432581"/>
                  </a:cubicBezTo>
                  <a:cubicBezTo>
                    <a:pt x="2591990" y="455432"/>
                    <a:pt x="2398484" y="422711"/>
                    <a:pt x="2245809" y="432581"/>
                  </a:cubicBezTo>
                  <a:cubicBezTo>
                    <a:pt x="2093134" y="442451"/>
                    <a:pt x="1855517" y="416456"/>
                    <a:pt x="1709090" y="432581"/>
                  </a:cubicBezTo>
                  <a:cubicBezTo>
                    <a:pt x="1562663" y="448706"/>
                    <a:pt x="1370978" y="384086"/>
                    <a:pt x="1199207" y="432581"/>
                  </a:cubicBezTo>
                  <a:cubicBezTo>
                    <a:pt x="1027436" y="481076"/>
                    <a:pt x="897717" y="416537"/>
                    <a:pt x="716161" y="432581"/>
                  </a:cubicBezTo>
                  <a:cubicBezTo>
                    <a:pt x="534605" y="448625"/>
                    <a:pt x="318805" y="402407"/>
                    <a:pt x="72098" y="432581"/>
                  </a:cubicBezTo>
                  <a:cubicBezTo>
                    <a:pt x="28200" y="424964"/>
                    <a:pt x="7023" y="404653"/>
                    <a:pt x="0" y="360483"/>
                  </a:cubicBezTo>
                  <a:cubicBezTo>
                    <a:pt x="-14659" y="233349"/>
                    <a:pt x="21818" y="208548"/>
                    <a:pt x="0" y="72098"/>
                  </a:cubicBezTo>
                  <a:close/>
                </a:path>
                <a:path w="2827790" h="432581" stroke="0" extrusionOk="0">
                  <a:moveTo>
                    <a:pt x="0" y="72098"/>
                  </a:moveTo>
                  <a:cubicBezTo>
                    <a:pt x="-8013" y="29912"/>
                    <a:pt x="38893" y="5035"/>
                    <a:pt x="72098" y="0"/>
                  </a:cubicBezTo>
                  <a:cubicBezTo>
                    <a:pt x="286748" y="-20249"/>
                    <a:pt x="372321" y="44445"/>
                    <a:pt x="635653" y="0"/>
                  </a:cubicBezTo>
                  <a:cubicBezTo>
                    <a:pt x="898986" y="-44445"/>
                    <a:pt x="1061610" y="30941"/>
                    <a:pt x="1199207" y="0"/>
                  </a:cubicBezTo>
                  <a:cubicBezTo>
                    <a:pt x="1336804" y="-30941"/>
                    <a:pt x="1538963" y="51190"/>
                    <a:pt x="1762762" y="0"/>
                  </a:cubicBezTo>
                  <a:cubicBezTo>
                    <a:pt x="1986561" y="-51190"/>
                    <a:pt x="2397808" y="31337"/>
                    <a:pt x="2755692" y="0"/>
                  </a:cubicBezTo>
                  <a:cubicBezTo>
                    <a:pt x="2783903" y="-2755"/>
                    <a:pt x="2833834" y="30682"/>
                    <a:pt x="2827790" y="72098"/>
                  </a:cubicBezTo>
                  <a:cubicBezTo>
                    <a:pt x="2831393" y="140277"/>
                    <a:pt x="2794730" y="282470"/>
                    <a:pt x="2827790" y="360483"/>
                  </a:cubicBezTo>
                  <a:cubicBezTo>
                    <a:pt x="2830389" y="404694"/>
                    <a:pt x="2792864" y="422924"/>
                    <a:pt x="2755692" y="432581"/>
                  </a:cubicBezTo>
                  <a:cubicBezTo>
                    <a:pt x="2601571" y="472590"/>
                    <a:pt x="2351431" y="390222"/>
                    <a:pt x="2245809" y="432581"/>
                  </a:cubicBezTo>
                  <a:cubicBezTo>
                    <a:pt x="2140187" y="474940"/>
                    <a:pt x="1943293" y="414455"/>
                    <a:pt x="1789598" y="432581"/>
                  </a:cubicBezTo>
                  <a:cubicBezTo>
                    <a:pt x="1635903" y="450707"/>
                    <a:pt x="1357966" y="393016"/>
                    <a:pt x="1226043" y="432581"/>
                  </a:cubicBezTo>
                  <a:cubicBezTo>
                    <a:pt x="1094120" y="472146"/>
                    <a:pt x="893879" y="375318"/>
                    <a:pt x="742996" y="432581"/>
                  </a:cubicBezTo>
                  <a:cubicBezTo>
                    <a:pt x="592113" y="489844"/>
                    <a:pt x="359594" y="419002"/>
                    <a:pt x="72098" y="432581"/>
                  </a:cubicBezTo>
                  <a:cubicBezTo>
                    <a:pt x="36563" y="438401"/>
                    <a:pt x="1583" y="399949"/>
                    <a:pt x="0" y="360483"/>
                  </a:cubicBezTo>
                  <a:cubicBezTo>
                    <a:pt x="-20063" y="239111"/>
                    <a:pt x="23227" y="211769"/>
                    <a:pt x="0" y="72098"/>
                  </a:cubicBezTo>
                  <a:close/>
                </a:path>
              </a:pathLst>
            </a:custGeom>
            <a:solidFill>
              <a:srgbClr val="ED7D31">
                <a:lumMod val="40000"/>
                <a:lumOff val="60000"/>
              </a:srgbClr>
            </a:solidFill>
            <a:ln w="12700" cap="flat" cmpd="sng" algn="ctr">
              <a:solidFill>
                <a:srgbClr val="ED7D31">
                  <a:lumMod val="50000"/>
                </a:srgb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344437782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45307783-A6C3-4137-8831-609E021D0BA3}"/>
                </a:ext>
              </a:extLst>
            </p:cNvPr>
            <p:cNvSpPr/>
            <p:nvPr/>
          </p:nvSpPr>
          <p:spPr>
            <a:xfrm>
              <a:off x="1053394" y="206467"/>
              <a:ext cx="2880723" cy="74473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Luyện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đọc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lại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toàn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bài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41" name="Picture 40">
            <a:extLst>
              <a:ext uri="{FF2B5EF4-FFF2-40B4-BE49-F238E27FC236}">
                <a16:creationId xmlns:a16="http://schemas.microsoft.com/office/drawing/2014/main" id="{A50C1DBC-2CD6-4E3F-AB6D-DBEB6238BDBD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3FFD5"/>
              </a:clrFrom>
              <a:clrTo>
                <a:srgbClr val="F3FFD5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375" b="88542" l="2326" r="9883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15751" y="393344"/>
            <a:ext cx="667016" cy="744576"/>
          </a:xfrm>
          <a:prstGeom prst="rect">
            <a:avLst/>
          </a:prstGeom>
        </p:spPr>
      </p:pic>
      <p:sp>
        <p:nvSpPr>
          <p:cNvPr id="45" name="Rounded Rectangle 31">
            <a:extLst>
              <a:ext uri="{FF2B5EF4-FFF2-40B4-BE49-F238E27FC236}">
                <a16:creationId xmlns:a16="http://schemas.microsoft.com/office/drawing/2014/main" id="{18EDAB9E-94DC-42A0-AEE6-ACE40757E87C}"/>
              </a:ext>
            </a:extLst>
          </p:cNvPr>
          <p:cNvSpPr/>
          <p:nvPr/>
        </p:nvSpPr>
        <p:spPr>
          <a:xfrm>
            <a:off x="1261405" y="3234922"/>
            <a:ext cx="3645680" cy="523585"/>
          </a:xfrm>
          <a:prstGeom prst="roundRect">
            <a:avLst>
              <a:gd name="adj" fmla="val 50000"/>
            </a:avLst>
          </a:prstGeom>
          <a:solidFill>
            <a:srgbClr val="C1EFFF"/>
          </a:solidFill>
          <a:ln w="12700" cap="flat" cmpd="sng" algn="ctr">
            <a:solidFill>
              <a:srgbClr val="00B0F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128FD4C2-D8FB-494B-B90C-BE383CCD1DC1}"/>
              </a:ext>
            </a:extLst>
          </p:cNvPr>
          <p:cNvSpPr/>
          <p:nvPr/>
        </p:nvSpPr>
        <p:spPr>
          <a:xfrm>
            <a:off x="4328809" y="2089681"/>
            <a:ext cx="344062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Tiêu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chí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nhận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xét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153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  <a:sym typeface="Arial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6B0380B9-3F75-4964-B92F-D6F17CC15815}"/>
              </a:ext>
            </a:extLst>
          </p:cNvPr>
          <p:cNvSpPr/>
          <p:nvPr/>
        </p:nvSpPr>
        <p:spPr>
          <a:xfrm>
            <a:off x="1995471" y="3166530"/>
            <a:ext cx="177644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Đọc</a:t>
            </a:r>
            <a:r>
              <a: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altLang="zh-CN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rPr>
              <a:t>đúng</a:t>
            </a:r>
            <a:endParaRPr kumimoji="0" lang="zh-CN" alt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Calibri" panose="020F0502020204030204" pitchFamily="34" charset="0"/>
              <a:sym typeface="Arial"/>
            </a:endParaRP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CE7FE365-EEBB-4E9C-87F3-F003E670E68D}"/>
              </a:ext>
            </a:extLst>
          </p:cNvPr>
          <p:cNvSpPr/>
          <p:nvPr/>
        </p:nvSpPr>
        <p:spPr>
          <a:xfrm>
            <a:off x="1353718" y="3280714"/>
            <a:ext cx="432000" cy="432000"/>
          </a:xfrm>
          <a:prstGeom prst="ellipse">
            <a:avLst/>
          </a:prstGeom>
          <a:solidFill>
            <a:srgbClr val="93E3FF"/>
          </a:solidFill>
          <a:ln w="12700" cap="flat" cmpd="sng" algn="ctr">
            <a:solidFill>
              <a:srgbClr val="00B0F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1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15AE1D75-82F9-4C95-9E37-DEDD2C6E9259}"/>
              </a:ext>
            </a:extLst>
          </p:cNvPr>
          <p:cNvGrpSpPr/>
          <p:nvPr/>
        </p:nvGrpSpPr>
        <p:grpSpPr>
          <a:xfrm>
            <a:off x="1261405" y="3855714"/>
            <a:ext cx="3645680" cy="643894"/>
            <a:chOff x="1717199" y="4363552"/>
            <a:chExt cx="3645680" cy="643894"/>
          </a:xfrm>
        </p:grpSpPr>
        <p:sp>
          <p:nvSpPr>
            <p:cNvPr id="50" name="Rounded Rectangle 36">
              <a:extLst>
                <a:ext uri="{FF2B5EF4-FFF2-40B4-BE49-F238E27FC236}">
                  <a16:creationId xmlns:a16="http://schemas.microsoft.com/office/drawing/2014/main" id="{40A1355C-A63A-410C-B78D-94591B273DA9}"/>
                </a:ext>
              </a:extLst>
            </p:cNvPr>
            <p:cNvSpPr/>
            <p:nvPr/>
          </p:nvSpPr>
          <p:spPr>
            <a:xfrm>
              <a:off x="1717199" y="4407610"/>
              <a:ext cx="3645680" cy="563049"/>
            </a:xfrm>
            <a:prstGeom prst="roundRect">
              <a:avLst>
                <a:gd name="adj" fmla="val 50000"/>
              </a:avLst>
            </a:prstGeom>
            <a:solidFill>
              <a:srgbClr val="FFF09D"/>
            </a:solidFill>
            <a:ln w="12700" cap="flat" cmpd="sng" algn="ctr">
              <a:solidFill>
                <a:srgbClr val="FFC000">
                  <a:lumMod val="7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550AD4F8-AC6F-42B9-B837-4FD3908F6221}"/>
                </a:ext>
              </a:extLst>
            </p:cNvPr>
            <p:cNvSpPr/>
            <p:nvPr/>
          </p:nvSpPr>
          <p:spPr>
            <a:xfrm>
              <a:off x="2451265" y="4363552"/>
              <a:ext cx="1832553" cy="64389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altLang="zh-CN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Đọc</a:t>
              </a:r>
              <a:r>
                <a:rPr kumimoji="0" lang="zh-CN" alt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altLang="zh-CN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to, </a:t>
              </a:r>
              <a:r>
                <a:rPr kumimoji="0" lang="en-US" altLang="zh-CN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rõ</a:t>
              </a:r>
              <a:endParaRPr kumimoji="0" lang="zh-CN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57C66C13-A42D-4799-BC6D-8038813C52BE}"/>
                </a:ext>
              </a:extLst>
            </p:cNvPr>
            <p:cNvSpPr/>
            <p:nvPr/>
          </p:nvSpPr>
          <p:spPr>
            <a:xfrm>
              <a:off x="1824062" y="4469499"/>
              <a:ext cx="432000" cy="432000"/>
            </a:xfrm>
            <a:prstGeom prst="ellipse">
              <a:avLst/>
            </a:prstGeom>
            <a:solidFill>
              <a:srgbClr val="FFE443"/>
            </a:solidFill>
            <a:ln w="12700" cap="flat" cmpd="sng" algn="ctr">
              <a:solidFill>
                <a:srgbClr val="FFC000">
                  <a:lumMod val="7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  <a:sym typeface="Arial"/>
                </a:rPr>
                <a:t>2</a:t>
              </a:r>
              <a:endPara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D635C10E-2D17-4988-9D42-D7DB68B59BDF}"/>
              </a:ext>
            </a:extLst>
          </p:cNvPr>
          <p:cNvGrpSpPr/>
          <p:nvPr/>
        </p:nvGrpSpPr>
        <p:grpSpPr>
          <a:xfrm>
            <a:off x="1268387" y="4580745"/>
            <a:ext cx="5119273" cy="643894"/>
            <a:chOff x="1717199" y="5199333"/>
            <a:chExt cx="5119273" cy="643894"/>
          </a:xfrm>
        </p:grpSpPr>
        <p:sp>
          <p:nvSpPr>
            <p:cNvPr id="54" name="Rounded Rectangle 40">
              <a:extLst>
                <a:ext uri="{FF2B5EF4-FFF2-40B4-BE49-F238E27FC236}">
                  <a16:creationId xmlns:a16="http://schemas.microsoft.com/office/drawing/2014/main" id="{22BCBBE7-14E6-4319-8EA9-1394A0D93D4D}"/>
                </a:ext>
              </a:extLst>
            </p:cNvPr>
            <p:cNvSpPr/>
            <p:nvPr/>
          </p:nvSpPr>
          <p:spPr>
            <a:xfrm>
              <a:off x="1717199" y="5206535"/>
              <a:ext cx="5119273" cy="584583"/>
            </a:xfrm>
            <a:prstGeom prst="roundRect">
              <a:avLst>
                <a:gd name="adj" fmla="val 50000"/>
              </a:avLst>
            </a:prstGeom>
            <a:solidFill>
              <a:srgbClr val="FFD1C5"/>
            </a:solidFill>
            <a:ln w="12700" cap="flat" cmpd="sng" algn="ctr">
              <a:solidFill>
                <a:srgbClr val="FF5A2D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A4EDDE5D-5E6D-4AD3-9143-1C18C7DDA68C}"/>
                </a:ext>
              </a:extLst>
            </p:cNvPr>
            <p:cNvSpPr/>
            <p:nvPr/>
          </p:nvSpPr>
          <p:spPr>
            <a:xfrm>
              <a:off x="2451265" y="5199333"/>
              <a:ext cx="3437159" cy="64389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altLang="zh-CN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Ngắt</a:t>
              </a:r>
              <a:r>
                <a:rPr kumimoji="0" lang="zh-CN" alt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altLang="zh-CN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nghỉ</a:t>
              </a:r>
              <a:r>
                <a:rPr kumimoji="0" lang="zh-CN" alt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altLang="zh-CN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đúng</a:t>
              </a:r>
              <a:r>
                <a:rPr kumimoji="0" lang="zh-CN" alt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altLang="zh-CN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chỗ</a:t>
              </a:r>
              <a:endParaRPr kumimoji="0" lang="zh-CN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C01C097A-83FD-4CCC-91A3-CC56AAB2AC24}"/>
                </a:ext>
              </a:extLst>
            </p:cNvPr>
            <p:cNvSpPr/>
            <p:nvPr/>
          </p:nvSpPr>
          <p:spPr>
            <a:xfrm>
              <a:off x="1859964" y="5282826"/>
              <a:ext cx="432000" cy="432000"/>
            </a:xfrm>
            <a:prstGeom prst="ellipse">
              <a:avLst/>
            </a:prstGeom>
            <a:solidFill>
              <a:srgbClr val="FFB7A3"/>
            </a:solidFill>
            <a:ln w="12700" cap="flat" cmpd="sng" algn="ctr">
              <a:solidFill>
                <a:srgbClr val="FF5A2D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  <a:sym typeface="Arial"/>
                </a:rPr>
                <a:t>3</a:t>
              </a:r>
              <a:endPara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57" name="Picture 2" descr="Star Cartoon Images, Stock Photos &amp;amp; Vectors | Shutterstock">
            <a:extLst>
              <a:ext uri="{FF2B5EF4-FFF2-40B4-BE49-F238E27FC236}">
                <a16:creationId xmlns:a16="http://schemas.microsoft.com/office/drawing/2014/main" id="{C8C65053-6D1B-4B78-93C4-215F29896E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99" b="24686"/>
          <a:stretch/>
        </p:blipFill>
        <p:spPr bwMode="auto">
          <a:xfrm>
            <a:off x="4999398" y="3234922"/>
            <a:ext cx="1841154" cy="525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2" descr="Star Cartoon Images, Stock Photos &amp;amp; Vectors | Shutterstock">
            <a:extLst>
              <a:ext uri="{FF2B5EF4-FFF2-40B4-BE49-F238E27FC236}">
                <a16:creationId xmlns:a16="http://schemas.microsoft.com/office/drawing/2014/main" id="{A2BD4A7F-C93C-49D0-B6D6-2195365FCC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99" b="24686"/>
          <a:stretch/>
        </p:blipFill>
        <p:spPr bwMode="auto">
          <a:xfrm>
            <a:off x="5052659" y="3883803"/>
            <a:ext cx="1841154" cy="525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2" descr="Star Cartoon Images, Stock Photos &amp;amp; Vectors | Shutterstock">
            <a:extLst>
              <a:ext uri="{FF2B5EF4-FFF2-40B4-BE49-F238E27FC236}">
                <a16:creationId xmlns:a16="http://schemas.microsoft.com/office/drawing/2014/main" id="{CE1A645C-0113-4A40-9F7E-95B64EAFB2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99" b="24686"/>
          <a:stretch/>
        </p:blipFill>
        <p:spPr bwMode="auto">
          <a:xfrm>
            <a:off x="6380678" y="4631174"/>
            <a:ext cx="1841154" cy="525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0" name="Group 59">
            <a:extLst>
              <a:ext uri="{FF2B5EF4-FFF2-40B4-BE49-F238E27FC236}">
                <a16:creationId xmlns:a16="http://schemas.microsoft.com/office/drawing/2014/main" id="{5FDC0F35-A38D-46B0-A3B6-B34014EB7144}"/>
              </a:ext>
            </a:extLst>
          </p:cNvPr>
          <p:cNvGrpSpPr/>
          <p:nvPr/>
        </p:nvGrpSpPr>
        <p:grpSpPr>
          <a:xfrm>
            <a:off x="1261405" y="5281954"/>
            <a:ext cx="8097635" cy="643894"/>
            <a:chOff x="1717199" y="5199333"/>
            <a:chExt cx="8097635" cy="643894"/>
          </a:xfrm>
        </p:grpSpPr>
        <p:sp>
          <p:nvSpPr>
            <p:cNvPr id="61" name="Rounded Rectangle 47">
              <a:extLst>
                <a:ext uri="{FF2B5EF4-FFF2-40B4-BE49-F238E27FC236}">
                  <a16:creationId xmlns:a16="http://schemas.microsoft.com/office/drawing/2014/main" id="{35DB7073-F97E-4A80-95D1-573E10368A99}"/>
                </a:ext>
              </a:extLst>
            </p:cNvPr>
            <p:cNvSpPr/>
            <p:nvPr/>
          </p:nvSpPr>
          <p:spPr>
            <a:xfrm>
              <a:off x="1717199" y="5206535"/>
              <a:ext cx="8097635" cy="584583"/>
            </a:xfrm>
            <a:prstGeom prst="roundRect">
              <a:avLst>
                <a:gd name="adj" fmla="val 50000"/>
              </a:avLst>
            </a:prstGeom>
            <a:solidFill>
              <a:srgbClr val="70AD47">
                <a:lumMod val="40000"/>
                <a:lumOff val="60000"/>
              </a:srgbClr>
            </a:solidFill>
            <a:ln w="12700" cap="flat" cmpd="sng" algn="ctr">
              <a:solidFill>
                <a:srgbClr val="00B05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8BB00523-6108-458F-8D54-1434B916C30A}"/>
                </a:ext>
              </a:extLst>
            </p:cNvPr>
            <p:cNvSpPr/>
            <p:nvPr/>
          </p:nvSpPr>
          <p:spPr>
            <a:xfrm>
              <a:off x="2414689" y="5199333"/>
              <a:ext cx="5803192" cy="64389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altLang="zh-CN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Giọng</a:t>
              </a:r>
              <a:r>
                <a:rPr kumimoji="0" lang="zh-CN" alt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altLang="zh-CN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đọc</a:t>
              </a:r>
              <a:r>
                <a:rPr kumimoji="0" lang="zh-CN" alt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altLang="zh-CN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và</a:t>
              </a:r>
              <a:r>
                <a:rPr kumimoji="0" lang="zh-CN" alt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altLang="zh-CN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nhấn</a:t>
              </a:r>
              <a:r>
                <a:rPr kumimoji="0" lang="zh-CN" alt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altLang="zh-CN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giọng</a:t>
              </a:r>
              <a:r>
                <a:rPr kumimoji="0" lang="zh-CN" alt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altLang="zh-CN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phù</a:t>
              </a:r>
              <a:r>
                <a:rPr kumimoji="0" lang="zh-CN" alt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altLang="zh-CN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Calibri" panose="020F0502020204030204" pitchFamily="34" charset="0"/>
                  <a:sym typeface="Arial"/>
                </a:rPr>
                <a:t>hợp</a:t>
              </a:r>
              <a:endParaRPr kumimoji="0" lang="zh-CN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AF4BA9B3-2DFD-4E02-B5DF-63B297338A00}"/>
                </a:ext>
              </a:extLst>
            </p:cNvPr>
            <p:cNvSpPr/>
            <p:nvPr/>
          </p:nvSpPr>
          <p:spPr>
            <a:xfrm>
              <a:off x="1859964" y="5282826"/>
              <a:ext cx="432000" cy="432000"/>
            </a:xfrm>
            <a:prstGeom prst="ellipse">
              <a:avLst/>
            </a:prstGeom>
            <a:solidFill>
              <a:srgbClr val="70AD47">
                <a:lumMod val="60000"/>
                <a:lumOff val="40000"/>
              </a:srgbClr>
            </a:solidFill>
            <a:ln w="12700" cap="flat" cmpd="sng" algn="ctr">
              <a:solidFill>
                <a:srgbClr val="00B05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  <a:sym typeface="Arial"/>
                </a:rPr>
                <a:t>4</a:t>
              </a:r>
              <a:endPara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64" name="Picture 2" descr="Star Cartoon Images, Stock Photos &amp;amp; Vectors | Shutterstock">
            <a:extLst>
              <a:ext uri="{FF2B5EF4-FFF2-40B4-BE49-F238E27FC236}">
                <a16:creationId xmlns:a16="http://schemas.microsoft.com/office/drawing/2014/main" id="{9CBD2EE5-8F99-41B7-A100-70412B4DED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99" b="24686"/>
          <a:stretch/>
        </p:blipFill>
        <p:spPr bwMode="auto">
          <a:xfrm>
            <a:off x="9501805" y="5318946"/>
            <a:ext cx="1841154" cy="525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1524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548F1458-D29C-4555-AAA5-7BE0BCA069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0050" y="2466972"/>
            <a:ext cx="4391028" cy="439102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A35F50B-5B29-409F-B71D-CF9DA86177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80420" y="841589"/>
            <a:ext cx="3231160" cy="92667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724946" y="2143305"/>
            <a:ext cx="544776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18 – </a:t>
            </a:r>
            <a:r>
              <a:rPr lang="en-US" sz="44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4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ctr"/>
            <a:r>
              <a:rPr lang="en-US" sz="44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Núi</a:t>
            </a:r>
            <a:r>
              <a:rPr lang="en-US" sz="4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quê</a:t>
            </a:r>
            <a:r>
              <a:rPr lang="en-US" sz="4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tôi</a:t>
            </a:r>
            <a:endParaRPr lang="en-US" sz="44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Group 44">
            <a:extLst>
              <a:ext uri="{FF2B5EF4-FFF2-40B4-BE49-F238E27FC236}">
                <a16:creationId xmlns:a16="http://schemas.microsoft.com/office/drawing/2014/main" id="{1CA14B3C-87C3-2122-95F1-9B89E7B57F4B}"/>
              </a:ext>
            </a:extLst>
          </p:cNvPr>
          <p:cNvGrpSpPr/>
          <p:nvPr/>
        </p:nvGrpSpPr>
        <p:grpSpPr>
          <a:xfrm>
            <a:off x="1306141" y="514050"/>
            <a:ext cx="9638084" cy="5868000"/>
            <a:chOff x="4227089" y="495000"/>
            <a:chExt cx="6930768" cy="5868000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584775D6-7834-05FD-48EF-4856B0B072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6254" t="15789" r="5161" b="9210"/>
            <a:stretch/>
          </p:blipFill>
          <p:spPr>
            <a:xfrm>
              <a:off x="4227089" y="495000"/>
              <a:ext cx="6930768" cy="5868000"/>
            </a:xfrm>
            <a:prstGeom prst="rect">
              <a:avLst/>
            </a:prstGeom>
          </p:spPr>
        </p:pic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97568BE0-D9F0-DB91-B015-21D685AE745B}"/>
                </a:ext>
              </a:extLst>
            </p:cNvPr>
            <p:cNvSpPr txBox="1"/>
            <p:nvPr/>
          </p:nvSpPr>
          <p:spPr>
            <a:xfrm>
              <a:off x="8579379" y="4967866"/>
              <a:ext cx="165173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>
                  <a:rot lat="0" lon="0" rev="1200000"/>
                </a:lightRig>
              </a:scene3d>
              <a:sp3d>
                <a:bevelT w="25400" h="25400"/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1" i="0" u="none" strike="noStrike" kern="1200" cap="none" spc="0" normalizeH="0" baseline="0" noProof="0" dirty="0">
                <a:ln w="3175">
                  <a:noFill/>
                  <a:prstDash val="solid"/>
                </a:ln>
                <a:blipFill dpi="0"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152400">
                    <a:prstClr val="white"/>
                  </a:glow>
                  <a:innerShdw>
                    <a:prstClr val="black"/>
                  </a:innerShdw>
                </a:effectLst>
                <a:uLnTx/>
                <a:uFillTx/>
                <a:latin typeface="LNTH-Dinomiko" panose="02000500000000000000" pitchFamily="2" charset="0"/>
                <a:ea typeface="+mn-ea"/>
                <a:cs typeface="+mn-cs"/>
              </a:endParaRPr>
            </a:p>
          </p:txBody>
        </p:sp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BCD2D8E3-61E8-9A42-8FC5-0F053D3A3F10}"/>
              </a:ext>
            </a:extLst>
          </p:cNvPr>
          <p:cNvSpPr txBox="1"/>
          <p:nvPr/>
        </p:nvSpPr>
        <p:spPr>
          <a:xfrm>
            <a:off x="2051770" y="2599449"/>
            <a:ext cx="80884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FF5252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Ôn</a:t>
            </a: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FF5252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 </a:t>
            </a: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FF5252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chữ</a:t>
            </a: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FF5252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 </a:t>
            </a: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FF5252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viết</a:t>
            </a: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FF5252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 </a:t>
            </a: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FF5252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hoa</a:t>
            </a: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FF5252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 </a:t>
            </a: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FF5252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Arial"/>
                <a:sym typeface="Arial"/>
              </a:rPr>
              <a:t>V, X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F30D260-D61C-AAE2-4EEB-1201D82E587D}"/>
              </a:ext>
            </a:extLst>
          </p:cNvPr>
          <p:cNvSpPr/>
          <p:nvPr/>
        </p:nvSpPr>
        <p:spPr>
          <a:xfrm>
            <a:off x="-2011679" y="126609"/>
            <a:ext cx="1943744" cy="1871003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4389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icon&#10;&#10;Description automatically generated">
            <a:extLst>
              <a:ext uri="{FF2B5EF4-FFF2-40B4-BE49-F238E27FC236}">
                <a16:creationId xmlns:a16="http://schemas.microsoft.com/office/drawing/2014/main" id="{3775D578-7257-E78B-5EB7-2ADB4A6DF7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1683" y="458999"/>
            <a:ext cx="5940000" cy="594000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1516971F-D635-9217-39C3-19D1F1A52276}"/>
              </a:ext>
            </a:extLst>
          </p:cNvPr>
          <p:cNvSpPr txBox="1"/>
          <p:nvPr/>
        </p:nvSpPr>
        <p:spPr>
          <a:xfrm>
            <a:off x="3074668" y="1857538"/>
            <a:ext cx="5146430" cy="240065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FF5252"/>
                </a:solidFill>
                <a:effectLst>
                  <a:glow>
                    <a:srgbClr val="4472C4"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LNTH-LuoLuoNotangYuanTi 1" pitchFamily="2" charset="-128"/>
                <a:cs typeface="Arial" panose="020B0604020202020204" pitchFamily="34" charset="0"/>
                <a:sym typeface="Arial"/>
              </a:rPr>
              <a:t>ÔN VIẾT CHỮ HOA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FF5252"/>
                </a:solidFill>
                <a:effectLst>
                  <a:glow>
                    <a:srgbClr val="4472C4">
                      <a:alpha val="40000"/>
                    </a:srgbClr>
                  </a:glow>
                </a:effectLst>
                <a:uLnTx/>
                <a:uFillTx/>
                <a:latin typeface="HP001 4 hàng" panose="020B0603050302020204" pitchFamily="34" charset="0"/>
                <a:ea typeface="LNTH-LuoLuoNotangYuanTi 1" pitchFamily="2" charset="-128"/>
                <a:cs typeface="LNTH-LuoLuoNotangYuanTi 1" pitchFamily="2" charset="-128"/>
                <a:sym typeface="Arial"/>
              </a:rPr>
              <a:t>V, X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0D779D0-B503-7B17-9665-9EA12BE52202}"/>
              </a:ext>
            </a:extLst>
          </p:cNvPr>
          <p:cNvSpPr/>
          <p:nvPr/>
        </p:nvSpPr>
        <p:spPr>
          <a:xfrm>
            <a:off x="-2011679" y="126609"/>
            <a:ext cx="1943744" cy="1871003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6481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1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11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80E4C05-6D5E-2761-542F-E6BA24A9533D}"/>
              </a:ext>
            </a:extLst>
          </p:cNvPr>
          <p:cNvSpPr/>
          <p:nvPr/>
        </p:nvSpPr>
        <p:spPr>
          <a:xfrm>
            <a:off x="516000" y="459000"/>
            <a:ext cx="11160000" cy="5940000"/>
          </a:xfrm>
          <a:custGeom>
            <a:avLst/>
            <a:gdLst>
              <a:gd name="connsiteX0" fmla="*/ 0 w 11160000"/>
              <a:gd name="connsiteY0" fmla="*/ 303118 h 5940000"/>
              <a:gd name="connsiteX1" fmla="*/ 303118 w 11160000"/>
              <a:gd name="connsiteY1" fmla="*/ 0 h 5940000"/>
              <a:gd name="connsiteX2" fmla="*/ 962728 w 11160000"/>
              <a:gd name="connsiteY2" fmla="*/ 0 h 5940000"/>
              <a:gd name="connsiteX3" fmla="*/ 1305726 w 11160000"/>
              <a:gd name="connsiteY3" fmla="*/ 0 h 5940000"/>
              <a:gd name="connsiteX4" fmla="*/ 1859798 w 11160000"/>
              <a:gd name="connsiteY4" fmla="*/ 0 h 5940000"/>
              <a:gd name="connsiteX5" fmla="*/ 2730484 w 11160000"/>
              <a:gd name="connsiteY5" fmla="*/ 0 h 5940000"/>
              <a:gd name="connsiteX6" fmla="*/ 3073481 w 11160000"/>
              <a:gd name="connsiteY6" fmla="*/ 0 h 5940000"/>
              <a:gd name="connsiteX7" fmla="*/ 3416478 w 11160000"/>
              <a:gd name="connsiteY7" fmla="*/ 0 h 5940000"/>
              <a:gd name="connsiteX8" fmla="*/ 3865013 w 11160000"/>
              <a:gd name="connsiteY8" fmla="*/ 0 h 5940000"/>
              <a:gd name="connsiteX9" fmla="*/ 4524624 w 11160000"/>
              <a:gd name="connsiteY9" fmla="*/ 0 h 5940000"/>
              <a:gd name="connsiteX10" fmla="*/ 5078696 w 11160000"/>
              <a:gd name="connsiteY10" fmla="*/ 0 h 5940000"/>
              <a:gd name="connsiteX11" fmla="*/ 5738306 w 11160000"/>
              <a:gd name="connsiteY11" fmla="*/ 0 h 5940000"/>
              <a:gd name="connsiteX12" fmla="*/ 6503454 w 11160000"/>
              <a:gd name="connsiteY12" fmla="*/ 0 h 5940000"/>
              <a:gd name="connsiteX13" fmla="*/ 7268602 w 11160000"/>
              <a:gd name="connsiteY13" fmla="*/ 0 h 5940000"/>
              <a:gd name="connsiteX14" fmla="*/ 7822675 w 11160000"/>
              <a:gd name="connsiteY14" fmla="*/ 0 h 5940000"/>
              <a:gd name="connsiteX15" fmla="*/ 8587823 w 11160000"/>
              <a:gd name="connsiteY15" fmla="*/ 0 h 5940000"/>
              <a:gd name="connsiteX16" fmla="*/ 9458508 w 11160000"/>
              <a:gd name="connsiteY16" fmla="*/ 0 h 5940000"/>
              <a:gd name="connsiteX17" fmla="*/ 10856882 w 11160000"/>
              <a:gd name="connsiteY17" fmla="*/ 0 h 5940000"/>
              <a:gd name="connsiteX18" fmla="*/ 11160000 w 11160000"/>
              <a:gd name="connsiteY18" fmla="*/ 303118 h 5940000"/>
              <a:gd name="connsiteX19" fmla="*/ 11160000 w 11160000"/>
              <a:gd name="connsiteY19" fmla="*/ 916501 h 5940000"/>
              <a:gd name="connsiteX20" fmla="*/ 11160000 w 11160000"/>
              <a:gd name="connsiteY20" fmla="*/ 1476546 h 5940000"/>
              <a:gd name="connsiteX21" fmla="*/ 11160000 w 11160000"/>
              <a:gd name="connsiteY21" fmla="*/ 1983254 h 5940000"/>
              <a:gd name="connsiteX22" fmla="*/ 11160000 w 11160000"/>
              <a:gd name="connsiteY22" fmla="*/ 2756649 h 5940000"/>
              <a:gd name="connsiteX23" fmla="*/ 11160000 w 11160000"/>
              <a:gd name="connsiteY23" fmla="*/ 3530045 h 5940000"/>
              <a:gd name="connsiteX24" fmla="*/ 11160000 w 11160000"/>
              <a:gd name="connsiteY24" fmla="*/ 4303441 h 5940000"/>
              <a:gd name="connsiteX25" fmla="*/ 11160000 w 11160000"/>
              <a:gd name="connsiteY25" fmla="*/ 4863486 h 5940000"/>
              <a:gd name="connsiteX26" fmla="*/ 11160000 w 11160000"/>
              <a:gd name="connsiteY26" fmla="*/ 5636882 h 5940000"/>
              <a:gd name="connsiteX27" fmla="*/ 10856882 w 11160000"/>
              <a:gd name="connsiteY27" fmla="*/ 5940000 h 5940000"/>
              <a:gd name="connsiteX28" fmla="*/ 10197272 w 11160000"/>
              <a:gd name="connsiteY28" fmla="*/ 5940000 h 5940000"/>
              <a:gd name="connsiteX29" fmla="*/ 9854274 w 11160000"/>
              <a:gd name="connsiteY29" fmla="*/ 5940000 h 5940000"/>
              <a:gd name="connsiteX30" fmla="*/ 9300202 w 11160000"/>
              <a:gd name="connsiteY30" fmla="*/ 5940000 h 5940000"/>
              <a:gd name="connsiteX31" fmla="*/ 8535054 w 11160000"/>
              <a:gd name="connsiteY31" fmla="*/ 5940000 h 5940000"/>
              <a:gd name="connsiteX32" fmla="*/ 7875444 w 11160000"/>
              <a:gd name="connsiteY32" fmla="*/ 5940000 h 5940000"/>
              <a:gd name="connsiteX33" fmla="*/ 7110296 w 11160000"/>
              <a:gd name="connsiteY33" fmla="*/ 5940000 h 5940000"/>
              <a:gd name="connsiteX34" fmla="*/ 6345148 w 11160000"/>
              <a:gd name="connsiteY34" fmla="*/ 5940000 h 5940000"/>
              <a:gd name="connsiteX35" fmla="*/ 5474462 w 11160000"/>
              <a:gd name="connsiteY35" fmla="*/ 5940000 h 5940000"/>
              <a:gd name="connsiteX36" fmla="*/ 4603777 w 11160000"/>
              <a:gd name="connsiteY36" fmla="*/ 5940000 h 5940000"/>
              <a:gd name="connsiteX37" fmla="*/ 4049704 w 11160000"/>
              <a:gd name="connsiteY37" fmla="*/ 5940000 h 5940000"/>
              <a:gd name="connsiteX38" fmla="*/ 3179019 w 11160000"/>
              <a:gd name="connsiteY38" fmla="*/ 5940000 h 5940000"/>
              <a:gd name="connsiteX39" fmla="*/ 2624946 w 11160000"/>
              <a:gd name="connsiteY39" fmla="*/ 5940000 h 5940000"/>
              <a:gd name="connsiteX40" fmla="*/ 1859798 w 11160000"/>
              <a:gd name="connsiteY40" fmla="*/ 5940000 h 5940000"/>
              <a:gd name="connsiteX41" fmla="*/ 1200188 w 11160000"/>
              <a:gd name="connsiteY41" fmla="*/ 5940000 h 5940000"/>
              <a:gd name="connsiteX42" fmla="*/ 303118 w 11160000"/>
              <a:gd name="connsiteY42" fmla="*/ 5940000 h 5940000"/>
              <a:gd name="connsiteX43" fmla="*/ 0 w 11160000"/>
              <a:gd name="connsiteY43" fmla="*/ 5636882 h 5940000"/>
              <a:gd name="connsiteX44" fmla="*/ 0 w 11160000"/>
              <a:gd name="connsiteY44" fmla="*/ 4863486 h 5940000"/>
              <a:gd name="connsiteX45" fmla="*/ 0 w 11160000"/>
              <a:gd name="connsiteY45" fmla="*/ 4356779 h 5940000"/>
              <a:gd name="connsiteX46" fmla="*/ 0 w 11160000"/>
              <a:gd name="connsiteY46" fmla="*/ 3743396 h 5940000"/>
              <a:gd name="connsiteX47" fmla="*/ 0 w 11160000"/>
              <a:gd name="connsiteY47" fmla="*/ 3130013 h 5940000"/>
              <a:gd name="connsiteX48" fmla="*/ 0 w 11160000"/>
              <a:gd name="connsiteY48" fmla="*/ 2569968 h 5940000"/>
              <a:gd name="connsiteX49" fmla="*/ 0 w 11160000"/>
              <a:gd name="connsiteY49" fmla="*/ 1849910 h 5940000"/>
              <a:gd name="connsiteX50" fmla="*/ 0 w 11160000"/>
              <a:gd name="connsiteY50" fmla="*/ 1129851 h 5940000"/>
              <a:gd name="connsiteX51" fmla="*/ 0 w 11160000"/>
              <a:gd name="connsiteY51" fmla="*/ 303118 h 59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1160000" h="5940000" fill="none" extrusionOk="0">
                <a:moveTo>
                  <a:pt x="0" y="303118"/>
                </a:moveTo>
                <a:cubicBezTo>
                  <a:pt x="-459" y="109024"/>
                  <a:pt x="129738" y="-35853"/>
                  <a:pt x="303118" y="0"/>
                </a:cubicBezTo>
                <a:cubicBezTo>
                  <a:pt x="594592" y="-4444"/>
                  <a:pt x="649950" y="-29171"/>
                  <a:pt x="962728" y="0"/>
                </a:cubicBezTo>
                <a:cubicBezTo>
                  <a:pt x="1275506" y="29171"/>
                  <a:pt x="1187107" y="-2207"/>
                  <a:pt x="1305726" y="0"/>
                </a:cubicBezTo>
                <a:cubicBezTo>
                  <a:pt x="1424345" y="2207"/>
                  <a:pt x="1635286" y="-1105"/>
                  <a:pt x="1859798" y="0"/>
                </a:cubicBezTo>
                <a:cubicBezTo>
                  <a:pt x="2084310" y="1105"/>
                  <a:pt x="2516684" y="35275"/>
                  <a:pt x="2730484" y="0"/>
                </a:cubicBezTo>
                <a:cubicBezTo>
                  <a:pt x="2944284" y="-35275"/>
                  <a:pt x="2925668" y="-9463"/>
                  <a:pt x="3073481" y="0"/>
                </a:cubicBezTo>
                <a:cubicBezTo>
                  <a:pt x="3221294" y="9463"/>
                  <a:pt x="3260137" y="-3620"/>
                  <a:pt x="3416478" y="0"/>
                </a:cubicBezTo>
                <a:cubicBezTo>
                  <a:pt x="3572819" y="3620"/>
                  <a:pt x="3658655" y="-15039"/>
                  <a:pt x="3865013" y="0"/>
                </a:cubicBezTo>
                <a:cubicBezTo>
                  <a:pt x="4071372" y="15039"/>
                  <a:pt x="4314059" y="10973"/>
                  <a:pt x="4524624" y="0"/>
                </a:cubicBezTo>
                <a:cubicBezTo>
                  <a:pt x="4735189" y="-10973"/>
                  <a:pt x="4825901" y="2072"/>
                  <a:pt x="5078696" y="0"/>
                </a:cubicBezTo>
                <a:cubicBezTo>
                  <a:pt x="5331491" y="-2072"/>
                  <a:pt x="5574403" y="5006"/>
                  <a:pt x="5738306" y="0"/>
                </a:cubicBezTo>
                <a:cubicBezTo>
                  <a:pt x="5902209" y="-5006"/>
                  <a:pt x="6272563" y="16404"/>
                  <a:pt x="6503454" y="0"/>
                </a:cubicBezTo>
                <a:cubicBezTo>
                  <a:pt x="6734345" y="-16404"/>
                  <a:pt x="6887240" y="27933"/>
                  <a:pt x="7268602" y="0"/>
                </a:cubicBezTo>
                <a:cubicBezTo>
                  <a:pt x="7649964" y="-27933"/>
                  <a:pt x="7694547" y="15980"/>
                  <a:pt x="7822675" y="0"/>
                </a:cubicBezTo>
                <a:cubicBezTo>
                  <a:pt x="7950803" y="-15980"/>
                  <a:pt x="8413412" y="2507"/>
                  <a:pt x="8587823" y="0"/>
                </a:cubicBezTo>
                <a:cubicBezTo>
                  <a:pt x="8762234" y="-2507"/>
                  <a:pt x="9170658" y="-21565"/>
                  <a:pt x="9458508" y="0"/>
                </a:cubicBezTo>
                <a:cubicBezTo>
                  <a:pt x="9746358" y="21565"/>
                  <a:pt x="10264976" y="33661"/>
                  <a:pt x="10856882" y="0"/>
                </a:cubicBezTo>
                <a:cubicBezTo>
                  <a:pt x="11015249" y="-4939"/>
                  <a:pt x="11157490" y="140142"/>
                  <a:pt x="11160000" y="303118"/>
                </a:cubicBezTo>
                <a:cubicBezTo>
                  <a:pt x="11183339" y="580109"/>
                  <a:pt x="11164493" y="716227"/>
                  <a:pt x="11160000" y="916501"/>
                </a:cubicBezTo>
                <a:cubicBezTo>
                  <a:pt x="11155507" y="1116775"/>
                  <a:pt x="11160184" y="1224573"/>
                  <a:pt x="11160000" y="1476546"/>
                </a:cubicBezTo>
                <a:cubicBezTo>
                  <a:pt x="11159816" y="1728519"/>
                  <a:pt x="11158104" y="1762362"/>
                  <a:pt x="11160000" y="1983254"/>
                </a:cubicBezTo>
                <a:cubicBezTo>
                  <a:pt x="11161896" y="2204146"/>
                  <a:pt x="11165617" y="2506599"/>
                  <a:pt x="11160000" y="2756649"/>
                </a:cubicBezTo>
                <a:cubicBezTo>
                  <a:pt x="11154383" y="3006699"/>
                  <a:pt x="11192214" y="3223193"/>
                  <a:pt x="11160000" y="3530045"/>
                </a:cubicBezTo>
                <a:cubicBezTo>
                  <a:pt x="11127786" y="3836897"/>
                  <a:pt x="11124016" y="4045414"/>
                  <a:pt x="11160000" y="4303441"/>
                </a:cubicBezTo>
                <a:cubicBezTo>
                  <a:pt x="11195984" y="4561468"/>
                  <a:pt x="11139606" y="4701152"/>
                  <a:pt x="11160000" y="4863486"/>
                </a:cubicBezTo>
                <a:cubicBezTo>
                  <a:pt x="11180394" y="5025820"/>
                  <a:pt x="11166231" y="5467040"/>
                  <a:pt x="11160000" y="5636882"/>
                </a:cubicBezTo>
                <a:cubicBezTo>
                  <a:pt x="11177700" y="5790838"/>
                  <a:pt x="11007162" y="5920042"/>
                  <a:pt x="10856882" y="5940000"/>
                </a:cubicBezTo>
                <a:cubicBezTo>
                  <a:pt x="10600635" y="5940495"/>
                  <a:pt x="10416771" y="5957384"/>
                  <a:pt x="10197272" y="5940000"/>
                </a:cubicBezTo>
                <a:cubicBezTo>
                  <a:pt x="9977773" y="5922617"/>
                  <a:pt x="9989195" y="5941285"/>
                  <a:pt x="9854274" y="5940000"/>
                </a:cubicBezTo>
                <a:cubicBezTo>
                  <a:pt x="9719353" y="5938715"/>
                  <a:pt x="9525505" y="5947647"/>
                  <a:pt x="9300202" y="5940000"/>
                </a:cubicBezTo>
                <a:cubicBezTo>
                  <a:pt x="9074899" y="5932353"/>
                  <a:pt x="8718964" y="5911680"/>
                  <a:pt x="8535054" y="5940000"/>
                </a:cubicBezTo>
                <a:cubicBezTo>
                  <a:pt x="8351144" y="5968320"/>
                  <a:pt x="8199815" y="5932571"/>
                  <a:pt x="7875444" y="5940000"/>
                </a:cubicBezTo>
                <a:cubicBezTo>
                  <a:pt x="7551073" y="5947430"/>
                  <a:pt x="7376334" y="5953185"/>
                  <a:pt x="7110296" y="5940000"/>
                </a:cubicBezTo>
                <a:cubicBezTo>
                  <a:pt x="6844258" y="5926815"/>
                  <a:pt x="6612628" y="5963800"/>
                  <a:pt x="6345148" y="5940000"/>
                </a:cubicBezTo>
                <a:cubicBezTo>
                  <a:pt x="6077668" y="5916200"/>
                  <a:pt x="5904826" y="5956229"/>
                  <a:pt x="5474462" y="5940000"/>
                </a:cubicBezTo>
                <a:cubicBezTo>
                  <a:pt x="5044098" y="5923771"/>
                  <a:pt x="4813248" y="5910087"/>
                  <a:pt x="4603777" y="5940000"/>
                </a:cubicBezTo>
                <a:cubicBezTo>
                  <a:pt x="4394307" y="5969913"/>
                  <a:pt x="4311810" y="5917763"/>
                  <a:pt x="4049704" y="5940000"/>
                </a:cubicBezTo>
                <a:cubicBezTo>
                  <a:pt x="3787598" y="5962237"/>
                  <a:pt x="3428068" y="5921596"/>
                  <a:pt x="3179019" y="5940000"/>
                </a:cubicBezTo>
                <a:cubicBezTo>
                  <a:pt x="2929970" y="5958404"/>
                  <a:pt x="2813997" y="5953987"/>
                  <a:pt x="2624946" y="5940000"/>
                </a:cubicBezTo>
                <a:cubicBezTo>
                  <a:pt x="2435895" y="5926013"/>
                  <a:pt x="2231907" y="5943139"/>
                  <a:pt x="1859798" y="5940000"/>
                </a:cubicBezTo>
                <a:cubicBezTo>
                  <a:pt x="1487689" y="5936861"/>
                  <a:pt x="1474488" y="5967208"/>
                  <a:pt x="1200188" y="5940000"/>
                </a:cubicBezTo>
                <a:cubicBezTo>
                  <a:pt x="925888" y="5912793"/>
                  <a:pt x="482917" y="5968406"/>
                  <a:pt x="303118" y="5940000"/>
                </a:cubicBezTo>
                <a:cubicBezTo>
                  <a:pt x="137311" y="5965872"/>
                  <a:pt x="-2854" y="5765274"/>
                  <a:pt x="0" y="5636882"/>
                </a:cubicBezTo>
                <a:cubicBezTo>
                  <a:pt x="8456" y="5346971"/>
                  <a:pt x="-2670" y="5157459"/>
                  <a:pt x="0" y="4863486"/>
                </a:cubicBezTo>
                <a:cubicBezTo>
                  <a:pt x="2670" y="4569513"/>
                  <a:pt x="-10421" y="4524644"/>
                  <a:pt x="0" y="4356779"/>
                </a:cubicBezTo>
                <a:cubicBezTo>
                  <a:pt x="10421" y="4188914"/>
                  <a:pt x="-13022" y="3992361"/>
                  <a:pt x="0" y="3743396"/>
                </a:cubicBezTo>
                <a:cubicBezTo>
                  <a:pt x="13022" y="3494431"/>
                  <a:pt x="-21464" y="3340994"/>
                  <a:pt x="0" y="3130013"/>
                </a:cubicBezTo>
                <a:cubicBezTo>
                  <a:pt x="21464" y="2919032"/>
                  <a:pt x="-12313" y="2777755"/>
                  <a:pt x="0" y="2569968"/>
                </a:cubicBezTo>
                <a:cubicBezTo>
                  <a:pt x="12313" y="2362182"/>
                  <a:pt x="14102" y="2132172"/>
                  <a:pt x="0" y="1849910"/>
                </a:cubicBezTo>
                <a:cubicBezTo>
                  <a:pt x="-14102" y="1567648"/>
                  <a:pt x="3688" y="1423008"/>
                  <a:pt x="0" y="1129851"/>
                </a:cubicBezTo>
                <a:cubicBezTo>
                  <a:pt x="-3688" y="836694"/>
                  <a:pt x="-30859" y="571141"/>
                  <a:pt x="0" y="303118"/>
                </a:cubicBezTo>
                <a:close/>
              </a:path>
              <a:path w="11160000" h="5940000" stroke="0" extrusionOk="0">
                <a:moveTo>
                  <a:pt x="0" y="303118"/>
                </a:moveTo>
                <a:cubicBezTo>
                  <a:pt x="-13170" y="163376"/>
                  <a:pt x="162397" y="6766"/>
                  <a:pt x="303118" y="0"/>
                </a:cubicBezTo>
                <a:cubicBezTo>
                  <a:pt x="480887" y="6829"/>
                  <a:pt x="659206" y="-8483"/>
                  <a:pt x="751653" y="0"/>
                </a:cubicBezTo>
                <a:cubicBezTo>
                  <a:pt x="844100" y="8483"/>
                  <a:pt x="1062568" y="-5446"/>
                  <a:pt x="1305726" y="0"/>
                </a:cubicBezTo>
                <a:cubicBezTo>
                  <a:pt x="1548884" y="5446"/>
                  <a:pt x="1755477" y="4658"/>
                  <a:pt x="2176411" y="0"/>
                </a:cubicBezTo>
                <a:cubicBezTo>
                  <a:pt x="2597346" y="-4658"/>
                  <a:pt x="2642372" y="22298"/>
                  <a:pt x="2941559" y="0"/>
                </a:cubicBezTo>
                <a:cubicBezTo>
                  <a:pt x="3240746" y="-22298"/>
                  <a:pt x="3555472" y="-24925"/>
                  <a:pt x="3812245" y="0"/>
                </a:cubicBezTo>
                <a:cubicBezTo>
                  <a:pt x="4069018" y="24925"/>
                  <a:pt x="4054404" y="3117"/>
                  <a:pt x="4260780" y="0"/>
                </a:cubicBezTo>
                <a:cubicBezTo>
                  <a:pt x="4467157" y="-3117"/>
                  <a:pt x="4691553" y="27116"/>
                  <a:pt x="4814852" y="0"/>
                </a:cubicBezTo>
                <a:cubicBezTo>
                  <a:pt x="4938151" y="-27116"/>
                  <a:pt x="5325669" y="-21516"/>
                  <a:pt x="5580000" y="0"/>
                </a:cubicBezTo>
                <a:cubicBezTo>
                  <a:pt x="5834331" y="21516"/>
                  <a:pt x="5805773" y="13446"/>
                  <a:pt x="5922997" y="0"/>
                </a:cubicBezTo>
                <a:cubicBezTo>
                  <a:pt x="6040221" y="-13446"/>
                  <a:pt x="6189488" y="5418"/>
                  <a:pt x="6371532" y="0"/>
                </a:cubicBezTo>
                <a:cubicBezTo>
                  <a:pt x="6553576" y="-5418"/>
                  <a:pt x="7001248" y="8733"/>
                  <a:pt x="7242218" y="0"/>
                </a:cubicBezTo>
                <a:cubicBezTo>
                  <a:pt x="7483188" y="-8733"/>
                  <a:pt x="7446722" y="-16834"/>
                  <a:pt x="7585215" y="0"/>
                </a:cubicBezTo>
                <a:cubicBezTo>
                  <a:pt x="7723708" y="16834"/>
                  <a:pt x="8025878" y="11261"/>
                  <a:pt x="8244825" y="0"/>
                </a:cubicBezTo>
                <a:cubicBezTo>
                  <a:pt x="8463772" y="-11261"/>
                  <a:pt x="8567271" y="-11362"/>
                  <a:pt x="8693360" y="0"/>
                </a:cubicBezTo>
                <a:cubicBezTo>
                  <a:pt x="8819449" y="11362"/>
                  <a:pt x="9281110" y="-33917"/>
                  <a:pt x="9458508" y="0"/>
                </a:cubicBezTo>
                <a:cubicBezTo>
                  <a:pt x="9635906" y="33917"/>
                  <a:pt x="10211970" y="-59527"/>
                  <a:pt x="10856882" y="0"/>
                </a:cubicBezTo>
                <a:cubicBezTo>
                  <a:pt x="11023641" y="23772"/>
                  <a:pt x="11163789" y="152892"/>
                  <a:pt x="11160000" y="303118"/>
                </a:cubicBezTo>
                <a:cubicBezTo>
                  <a:pt x="11194122" y="564935"/>
                  <a:pt x="11186927" y="822649"/>
                  <a:pt x="11160000" y="1023176"/>
                </a:cubicBezTo>
                <a:cubicBezTo>
                  <a:pt x="11133073" y="1223703"/>
                  <a:pt x="11187496" y="1394257"/>
                  <a:pt x="11160000" y="1636559"/>
                </a:cubicBezTo>
                <a:cubicBezTo>
                  <a:pt x="11132504" y="1878861"/>
                  <a:pt x="11168509" y="2079534"/>
                  <a:pt x="11160000" y="2196604"/>
                </a:cubicBezTo>
                <a:cubicBezTo>
                  <a:pt x="11151491" y="2313674"/>
                  <a:pt x="11146188" y="2633801"/>
                  <a:pt x="11160000" y="2756649"/>
                </a:cubicBezTo>
                <a:cubicBezTo>
                  <a:pt x="11173812" y="2879497"/>
                  <a:pt x="11132476" y="3142314"/>
                  <a:pt x="11160000" y="3316695"/>
                </a:cubicBezTo>
                <a:cubicBezTo>
                  <a:pt x="11187524" y="3491076"/>
                  <a:pt x="11153588" y="3702272"/>
                  <a:pt x="11160000" y="3930078"/>
                </a:cubicBezTo>
                <a:cubicBezTo>
                  <a:pt x="11166412" y="4157884"/>
                  <a:pt x="11185777" y="4341332"/>
                  <a:pt x="11160000" y="4543460"/>
                </a:cubicBezTo>
                <a:cubicBezTo>
                  <a:pt x="11134223" y="4745588"/>
                  <a:pt x="11125917" y="5415548"/>
                  <a:pt x="11160000" y="5636882"/>
                </a:cubicBezTo>
                <a:cubicBezTo>
                  <a:pt x="11132208" y="5810680"/>
                  <a:pt x="11049089" y="5938000"/>
                  <a:pt x="10856882" y="5940000"/>
                </a:cubicBezTo>
                <a:cubicBezTo>
                  <a:pt x="10538011" y="5913832"/>
                  <a:pt x="10248359" y="5953645"/>
                  <a:pt x="9986196" y="5940000"/>
                </a:cubicBezTo>
                <a:cubicBezTo>
                  <a:pt x="9724033" y="5926355"/>
                  <a:pt x="9486571" y="5973792"/>
                  <a:pt x="9221049" y="5940000"/>
                </a:cubicBezTo>
                <a:cubicBezTo>
                  <a:pt x="8955527" y="5906208"/>
                  <a:pt x="8598476" y="5914076"/>
                  <a:pt x="8350363" y="5940000"/>
                </a:cubicBezTo>
                <a:cubicBezTo>
                  <a:pt x="8102250" y="5965924"/>
                  <a:pt x="8088725" y="5952647"/>
                  <a:pt x="8007366" y="5940000"/>
                </a:cubicBezTo>
                <a:cubicBezTo>
                  <a:pt x="7926007" y="5927353"/>
                  <a:pt x="7622383" y="5953624"/>
                  <a:pt x="7242218" y="5940000"/>
                </a:cubicBezTo>
                <a:cubicBezTo>
                  <a:pt x="6862053" y="5926376"/>
                  <a:pt x="6739835" y="5913271"/>
                  <a:pt x="6477070" y="5940000"/>
                </a:cubicBezTo>
                <a:cubicBezTo>
                  <a:pt x="6214305" y="5966729"/>
                  <a:pt x="5870737" y="5904606"/>
                  <a:pt x="5711922" y="5940000"/>
                </a:cubicBezTo>
                <a:cubicBezTo>
                  <a:pt x="5553107" y="5975394"/>
                  <a:pt x="5409038" y="5920206"/>
                  <a:pt x="5157849" y="5940000"/>
                </a:cubicBezTo>
                <a:cubicBezTo>
                  <a:pt x="4906660" y="5959794"/>
                  <a:pt x="4634805" y="5911909"/>
                  <a:pt x="4498239" y="5940000"/>
                </a:cubicBezTo>
                <a:cubicBezTo>
                  <a:pt x="4361673" y="5968092"/>
                  <a:pt x="4238275" y="5936424"/>
                  <a:pt x="4155242" y="5940000"/>
                </a:cubicBezTo>
                <a:cubicBezTo>
                  <a:pt x="4072209" y="5943576"/>
                  <a:pt x="3901532" y="5956575"/>
                  <a:pt x="3812245" y="5940000"/>
                </a:cubicBezTo>
                <a:cubicBezTo>
                  <a:pt x="3722958" y="5923425"/>
                  <a:pt x="3354515" y="5945313"/>
                  <a:pt x="2941559" y="5940000"/>
                </a:cubicBezTo>
                <a:cubicBezTo>
                  <a:pt x="2528603" y="5934687"/>
                  <a:pt x="2613631" y="5934740"/>
                  <a:pt x="2387486" y="5940000"/>
                </a:cubicBezTo>
                <a:cubicBezTo>
                  <a:pt x="2161341" y="5945260"/>
                  <a:pt x="1938028" y="5983494"/>
                  <a:pt x="1516801" y="5940000"/>
                </a:cubicBezTo>
                <a:cubicBezTo>
                  <a:pt x="1095574" y="5896506"/>
                  <a:pt x="774011" y="5977315"/>
                  <a:pt x="303118" y="5940000"/>
                </a:cubicBezTo>
                <a:cubicBezTo>
                  <a:pt x="176541" y="5936160"/>
                  <a:pt x="15057" y="5833295"/>
                  <a:pt x="0" y="5636882"/>
                </a:cubicBezTo>
                <a:cubicBezTo>
                  <a:pt x="41" y="5475725"/>
                  <a:pt x="-7985" y="5287136"/>
                  <a:pt x="0" y="4970162"/>
                </a:cubicBezTo>
                <a:cubicBezTo>
                  <a:pt x="7985" y="4653188"/>
                  <a:pt x="31068" y="4544701"/>
                  <a:pt x="0" y="4250103"/>
                </a:cubicBezTo>
                <a:cubicBezTo>
                  <a:pt x="-31068" y="3955505"/>
                  <a:pt x="30403" y="3803275"/>
                  <a:pt x="0" y="3530045"/>
                </a:cubicBezTo>
                <a:cubicBezTo>
                  <a:pt x="-30403" y="3256815"/>
                  <a:pt x="17082" y="2962701"/>
                  <a:pt x="0" y="2809987"/>
                </a:cubicBezTo>
                <a:cubicBezTo>
                  <a:pt x="-17082" y="2657273"/>
                  <a:pt x="13201" y="2474315"/>
                  <a:pt x="0" y="2143267"/>
                </a:cubicBezTo>
                <a:cubicBezTo>
                  <a:pt x="-13201" y="1812219"/>
                  <a:pt x="-33271" y="1680821"/>
                  <a:pt x="0" y="1423208"/>
                </a:cubicBezTo>
                <a:cubicBezTo>
                  <a:pt x="33271" y="1165595"/>
                  <a:pt x="-41543" y="613062"/>
                  <a:pt x="0" y="303118"/>
                </a:cubicBezTo>
                <a:close/>
              </a:path>
            </a:pathLst>
          </a:custGeom>
          <a:solidFill>
            <a:schemeClr val="bg1">
              <a:alpha val="88000"/>
            </a:schemeClr>
          </a:solidFill>
          <a:ln w="19050" cap="rnd" cmpd="thinThick">
            <a:noFill/>
            <a:prstDash val="sysDash"/>
            <a:round/>
            <a:extLst>
              <a:ext uri="{C807C97D-BFC1-408E-A445-0C87EB9F89A2}">
                <ask:lineSketchStyleProps xmlns:ask="http://schemas.microsoft.com/office/drawing/2018/sketchyshapes" sd="3905381866">
                  <a:prstGeom prst="roundRect">
                    <a:avLst>
                      <a:gd name="adj" fmla="val 5103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58E7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C119320-D2A0-92C4-81CC-A0D97C9E617E}"/>
              </a:ext>
            </a:extLst>
          </p:cNvPr>
          <p:cNvGrpSpPr/>
          <p:nvPr/>
        </p:nvGrpSpPr>
        <p:grpSpPr>
          <a:xfrm>
            <a:off x="515999" y="0"/>
            <a:ext cx="3952587" cy="1044000"/>
            <a:chOff x="515999" y="0"/>
            <a:chExt cx="3952587" cy="1044000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CBBE2349-EC40-C228-40A2-3AF88EBD5A74}"/>
                </a:ext>
              </a:extLst>
            </p:cNvPr>
            <p:cNvSpPr/>
            <p:nvPr/>
          </p:nvSpPr>
          <p:spPr>
            <a:xfrm>
              <a:off x="652586" y="458999"/>
              <a:ext cx="3816000" cy="574473"/>
            </a:xfrm>
            <a:custGeom>
              <a:avLst/>
              <a:gdLst>
                <a:gd name="connsiteX0" fmla="*/ 0 w 3816000"/>
                <a:gd name="connsiteY0" fmla="*/ 82942 h 574473"/>
                <a:gd name="connsiteX1" fmla="*/ 82942 w 3816000"/>
                <a:gd name="connsiteY1" fmla="*/ 0 h 574473"/>
                <a:gd name="connsiteX2" fmla="*/ 3733058 w 3816000"/>
                <a:gd name="connsiteY2" fmla="*/ 0 h 574473"/>
                <a:gd name="connsiteX3" fmla="*/ 3816000 w 3816000"/>
                <a:gd name="connsiteY3" fmla="*/ 82942 h 574473"/>
                <a:gd name="connsiteX4" fmla="*/ 3816000 w 3816000"/>
                <a:gd name="connsiteY4" fmla="*/ 491531 h 574473"/>
                <a:gd name="connsiteX5" fmla="*/ 3733058 w 3816000"/>
                <a:gd name="connsiteY5" fmla="*/ 574473 h 574473"/>
                <a:gd name="connsiteX6" fmla="*/ 82942 w 3816000"/>
                <a:gd name="connsiteY6" fmla="*/ 574473 h 574473"/>
                <a:gd name="connsiteX7" fmla="*/ 0 w 3816000"/>
                <a:gd name="connsiteY7" fmla="*/ 491531 h 574473"/>
                <a:gd name="connsiteX8" fmla="*/ 0 w 3816000"/>
                <a:gd name="connsiteY8" fmla="*/ 82942 h 5744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816000" h="574473" fill="none" extrusionOk="0">
                  <a:moveTo>
                    <a:pt x="0" y="82942"/>
                  </a:moveTo>
                  <a:cubicBezTo>
                    <a:pt x="-4220" y="31159"/>
                    <a:pt x="29000" y="2771"/>
                    <a:pt x="82942" y="0"/>
                  </a:cubicBezTo>
                  <a:cubicBezTo>
                    <a:pt x="1090189" y="-92351"/>
                    <a:pt x="3196886" y="104030"/>
                    <a:pt x="3733058" y="0"/>
                  </a:cubicBezTo>
                  <a:cubicBezTo>
                    <a:pt x="3777008" y="2172"/>
                    <a:pt x="3819811" y="29465"/>
                    <a:pt x="3816000" y="82942"/>
                  </a:cubicBezTo>
                  <a:cubicBezTo>
                    <a:pt x="3807915" y="244919"/>
                    <a:pt x="3802797" y="382450"/>
                    <a:pt x="3816000" y="491531"/>
                  </a:cubicBezTo>
                  <a:cubicBezTo>
                    <a:pt x="3815626" y="542904"/>
                    <a:pt x="3773905" y="567011"/>
                    <a:pt x="3733058" y="574473"/>
                  </a:cubicBezTo>
                  <a:cubicBezTo>
                    <a:pt x="3044412" y="437847"/>
                    <a:pt x="486423" y="565650"/>
                    <a:pt x="82942" y="574473"/>
                  </a:cubicBezTo>
                  <a:cubicBezTo>
                    <a:pt x="37508" y="567174"/>
                    <a:pt x="2781" y="542620"/>
                    <a:pt x="0" y="491531"/>
                  </a:cubicBezTo>
                  <a:cubicBezTo>
                    <a:pt x="24640" y="405180"/>
                    <a:pt x="-27775" y="183803"/>
                    <a:pt x="0" y="82942"/>
                  </a:cubicBezTo>
                  <a:close/>
                </a:path>
                <a:path w="3816000" h="574473" stroke="0" extrusionOk="0">
                  <a:moveTo>
                    <a:pt x="0" y="82942"/>
                  </a:moveTo>
                  <a:cubicBezTo>
                    <a:pt x="148" y="37911"/>
                    <a:pt x="32618" y="-6924"/>
                    <a:pt x="82942" y="0"/>
                  </a:cubicBezTo>
                  <a:cubicBezTo>
                    <a:pt x="1635438" y="-168373"/>
                    <a:pt x="2702039" y="-141978"/>
                    <a:pt x="3733058" y="0"/>
                  </a:cubicBezTo>
                  <a:cubicBezTo>
                    <a:pt x="3777402" y="1693"/>
                    <a:pt x="3818644" y="35760"/>
                    <a:pt x="3816000" y="82942"/>
                  </a:cubicBezTo>
                  <a:cubicBezTo>
                    <a:pt x="3802215" y="283589"/>
                    <a:pt x="3779465" y="429706"/>
                    <a:pt x="3816000" y="491531"/>
                  </a:cubicBezTo>
                  <a:cubicBezTo>
                    <a:pt x="3812089" y="543285"/>
                    <a:pt x="3783490" y="577198"/>
                    <a:pt x="3733058" y="574473"/>
                  </a:cubicBezTo>
                  <a:cubicBezTo>
                    <a:pt x="2154016" y="662374"/>
                    <a:pt x="1270334" y="678193"/>
                    <a:pt x="82942" y="574473"/>
                  </a:cubicBezTo>
                  <a:cubicBezTo>
                    <a:pt x="32558" y="580744"/>
                    <a:pt x="840" y="538531"/>
                    <a:pt x="0" y="491531"/>
                  </a:cubicBezTo>
                  <a:cubicBezTo>
                    <a:pt x="-15292" y="368118"/>
                    <a:pt x="-13927" y="252659"/>
                    <a:pt x="0" y="82942"/>
                  </a:cubicBezTo>
                  <a:close/>
                </a:path>
              </a:pathLst>
            </a:custGeom>
            <a:solidFill>
              <a:srgbClr val="F3E985"/>
            </a:solidFill>
            <a:ln>
              <a:solidFill>
                <a:schemeClr val="bg1"/>
              </a:solidFill>
              <a:extLst>
                <a:ext uri="{C807C97D-BFC1-408E-A445-0C87EB9F89A2}">
                  <ask:lineSketchStyleProps xmlns:ask="http://schemas.microsoft.com/office/drawing/2018/sketchyshapes" sd="1226581119">
                    <a:prstGeom prst="roundRect">
                      <a:avLst>
                        <a:gd name="adj" fmla="val 14438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FF9A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3B1EF6AC-2D05-A0D1-15EA-F715632B85BE}"/>
                </a:ext>
              </a:extLst>
            </p:cNvPr>
            <p:cNvSpPr txBox="1"/>
            <p:nvPr/>
          </p:nvSpPr>
          <p:spPr>
            <a:xfrm>
              <a:off x="1918549" y="397669"/>
              <a:ext cx="242485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 w="0"/>
                  <a:solidFill>
                    <a:srgbClr val="4C7716"/>
                  </a:solidFill>
                  <a:effectLst/>
                  <a:uLnTx/>
                  <a:uFillTx/>
                  <a:latin typeface="Arial" panose="020B0604020202020204" pitchFamily="34" charset="0"/>
                  <a:ea typeface="LNTH-LuoLuoNotangYuanTi 1" pitchFamily="2" charset="-128"/>
                  <a:cs typeface="Arial" panose="020B0604020202020204" pitchFamily="34" charset="0"/>
                </a:rPr>
                <a:t>Cùng ôn tập</a:t>
              </a:r>
              <a:endParaRPr kumimoji="0" lang="en-US" sz="3200" b="0" i="0" u="none" strike="noStrike" kern="1200" cap="none" spc="0" normalizeH="0" baseline="0" noProof="0" dirty="0">
                <a:ln w="0"/>
                <a:solidFill>
                  <a:srgbClr val="4C7716"/>
                </a:solidFill>
                <a:effectLst/>
                <a:uLnTx/>
                <a:uFillTx/>
                <a:latin typeface="Arial" panose="020B0604020202020204" pitchFamily="34" charset="0"/>
                <a:ea typeface="LNTH-LuoLuoNotangYuanTi 1" pitchFamily="2" charset="-128"/>
                <a:cs typeface="Arial" panose="020B0604020202020204" pitchFamily="34" charset="0"/>
              </a:endParaRPr>
            </a:p>
          </p:txBody>
        </p:sp>
        <p:pic>
          <p:nvPicPr>
            <p:cNvPr id="19" name="Picture 18" descr="A snail on a leaf&#10;&#10;Description automatically generated with low confidence">
              <a:extLst>
                <a:ext uri="{FF2B5EF4-FFF2-40B4-BE49-F238E27FC236}">
                  <a16:creationId xmlns:a16="http://schemas.microsoft.com/office/drawing/2014/main" id="{BBE27DFE-774E-2B03-493D-641B451413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20" t="27737" r="-1"/>
            <a:stretch/>
          </p:blipFill>
          <p:spPr>
            <a:xfrm flipH="1">
              <a:off x="515999" y="0"/>
              <a:ext cx="1402550" cy="1044000"/>
            </a:xfrm>
            <a:prstGeom prst="rect">
              <a:avLst/>
            </a:prstGeom>
          </p:spPr>
        </p:pic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9838C62E-C30E-D7A0-BCC5-16A23771FCDC}"/>
              </a:ext>
            </a:extLst>
          </p:cNvPr>
          <p:cNvGrpSpPr/>
          <p:nvPr/>
        </p:nvGrpSpPr>
        <p:grpSpPr>
          <a:xfrm rot="20810244">
            <a:off x="5533227" y="106810"/>
            <a:ext cx="3044096" cy="3312000"/>
            <a:chOff x="6135169" y="458999"/>
            <a:chExt cx="3044096" cy="3312000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64E3BD0E-9201-1ACB-CCBA-35F6EBF7233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135169" y="458999"/>
              <a:ext cx="3044096" cy="3312000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0193A50C-9959-88F3-D879-7BEFF423EBFC}"/>
                </a:ext>
              </a:extLst>
            </p:cNvPr>
            <p:cNvSpPr txBox="1"/>
            <p:nvPr/>
          </p:nvSpPr>
          <p:spPr>
            <a:xfrm rot="789756">
              <a:off x="6281765" y="1082915"/>
              <a:ext cx="2750904" cy="2062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Nhắc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lại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chiều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cao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,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độ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rộng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và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cấu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tạo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nét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của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chữ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HP001 5 hàng" panose="020B0603050302020204" pitchFamily="34" charset="0"/>
                  <a:ea typeface="+mn-ea"/>
                  <a:cs typeface="+mn-cs"/>
                </a:rPr>
                <a:t> V. </a:t>
              </a:r>
            </a:p>
          </p:txBody>
        </p: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9F240775-87A1-05D8-0AFF-6E0C7B59679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20024" y="1791000"/>
            <a:ext cx="2215936" cy="460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BD6CF2D-EF61-9AB8-4669-DF5AE4165427}"/>
              </a:ext>
            </a:extLst>
          </p:cNvPr>
          <p:cNvSpPr/>
          <p:nvPr/>
        </p:nvSpPr>
        <p:spPr>
          <a:xfrm>
            <a:off x="-2011679" y="126609"/>
            <a:ext cx="1943744" cy="1871003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D5DFC1A-F082-151A-214E-50DA1AFC8CD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69447" y="1637721"/>
            <a:ext cx="3918174" cy="3918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0870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8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7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4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1" dur="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2" dur="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14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6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8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7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14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6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1" dur="500"/>
                                            <p:tgtEl>
                                              <p:spTgt spid="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6" dur="500"/>
                                            <p:tgtEl>
                                              <p:spTgt spid="14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7509BBC-232D-3417-401E-122246F12951}"/>
              </a:ext>
            </a:extLst>
          </p:cNvPr>
          <p:cNvSpPr/>
          <p:nvPr/>
        </p:nvSpPr>
        <p:spPr>
          <a:xfrm>
            <a:off x="-2011679" y="126609"/>
            <a:ext cx="1943744" cy="1871003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V">
            <a:hlinkClick r:id="" action="ppaction://media"/>
            <a:extLst>
              <a:ext uri="{FF2B5EF4-FFF2-40B4-BE49-F238E27FC236}">
                <a16:creationId xmlns:a16="http://schemas.microsoft.com/office/drawing/2014/main" id="{4C59DBFE-26E4-E9D6-DE9C-537947E360C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92132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33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80E4C05-6D5E-2761-542F-E6BA24A9533D}"/>
              </a:ext>
            </a:extLst>
          </p:cNvPr>
          <p:cNvSpPr/>
          <p:nvPr/>
        </p:nvSpPr>
        <p:spPr>
          <a:xfrm>
            <a:off x="516000" y="459000"/>
            <a:ext cx="11160000" cy="5940000"/>
          </a:xfrm>
          <a:custGeom>
            <a:avLst/>
            <a:gdLst>
              <a:gd name="connsiteX0" fmla="*/ 0 w 11160000"/>
              <a:gd name="connsiteY0" fmla="*/ 303118 h 5940000"/>
              <a:gd name="connsiteX1" fmla="*/ 303118 w 11160000"/>
              <a:gd name="connsiteY1" fmla="*/ 0 h 5940000"/>
              <a:gd name="connsiteX2" fmla="*/ 962728 w 11160000"/>
              <a:gd name="connsiteY2" fmla="*/ 0 h 5940000"/>
              <a:gd name="connsiteX3" fmla="*/ 1305726 w 11160000"/>
              <a:gd name="connsiteY3" fmla="*/ 0 h 5940000"/>
              <a:gd name="connsiteX4" fmla="*/ 1859798 w 11160000"/>
              <a:gd name="connsiteY4" fmla="*/ 0 h 5940000"/>
              <a:gd name="connsiteX5" fmla="*/ 2730484 w 11160000"/>
              <a:gd name="connsiteY5" fmla="*/ 0 h 5940000"/>
              <a:gd name="connsiteX6" fmla="*/ 3073481 w 11160000"/>
              <a:gd name="connsiteY6" fmla="*/ 0 h 5940000"/>
              <a:gd name="connsiteX7" fmla="*/ 3416478 w 11160000"/>
              <a:gd name="connsiteY7" fmla="*/ 0 h 5940000"/>
              <a:gd name="connsiteX8" fmla="*/ 3865013 w 11160000"/>
              <a:gd name="connsiteY8" fmla="*/ 0 h 5940000"/>
              <a:gd name="connsiteX9" fmla="*/ 4524624 w 11160000"/>
              <a:gd name="connsiteY9" fmla="*/ 0 h 5940000"/>
              <a:gd name="connsiteX10" fmla="*/ 5078696 w 11160000"/>
              <a:gd name="connsiteY10" fmla="*/ 0 h 5940000"/>
              <a:gd name="connsiteX11" fmla="*/ 5738306 w 11160000"/>
              <a:gd name="connsiteY11" fmla="*/ 0 h 5940000"/>
              <a:gd name="connsiteX12" fmla="*/ 6503454 w 11160000"/>
              <a:gd name="connsiteY12" fmla="*/ 0 h 5940000"/>
              <a:gd name="connsiteX13" fmla="*/ 7268602 w 11160000"/>
              <a:gd name="connsiteY13" fmla="*/ 0 h 5940000"/>
              <a:gd name="connsiteX14" fmla="*/ 7822675 w 11160000"/>
              <a:gd name="connsiteY14" fmla="*/ 0 h 5940000"/>
              <a:gd name="connsiteX15" fmla="*/ 8587823 w 11160000"/>
              <a:gd name="connsiteY15" fmla="*/ 0 h 5940000"/>
              <a:gd name="connsiteX16" fmla="*/ 9458508 w 11160000"/>
              <a:gd name="connsiteY16" fmla="*/ 0 h 5940000"/>
              <a:gd name="connsiteX17" fmla="*/ 10856882 w 11160000"/>
              <a:gd name="connsiteY17" fmla="*/ 0 h 5940000"/>
              <a:gd name="connsiteX18" fmla="*/ 11160000 w 11160000"/>
              <a:gd name="connsiteY18" fmla="*/ 303118 h 5940000"/>
              <a:gd name="connsiteX19" fmla="*/ 11160000 w 11160000"/>
              <a:gd name="connsiteY19" fmla="*/ 916501 h 5940000"/>
              <a:gd name="connsiteX20" fmla="*/ 11160000 w 11160000"/>
              <a:gd name="connsiteY20" fmla="*/ 1476546 h 5940000"/>
              <a:gd name="connsiteX21" fmla="*/ 11160000 w 11160000"/>
              <a:gd name="connsiteY21" fmla="*/ 1983254 h 5940000"/>
              <a:gd name="connsiteX22" fmla="*/ 11160000 w 11160000"/>
              <a:gd name="connsiteY22" fmla="*/ 2756649 h 5940000"/>
              <a:gd name="connsiteX23" fmla="*/ 11160000 w 11160000"/>
              <a:gd name="connsiteY23" fmla="*/ 3530045 h 5940000"/>
              <a:gd name="connsiteX24" fmla="*/ 11160000 w 11160000"/>
              <a:gd name="connsiteY24" fmla="*/ 4303441 h 5940000"/>
              <a:gd name="connsiteX25" fmla="*/ 11160000 w 11160000"/>
              <a:gd name="connsiteY25" fmla="*/ 4863486 h 5940000"/>
              <a:gd name="connsiteX26" fmla="*/ 11160000 w 11160000"/>
              <a:gd name="connsiteY26" fmla="*/ 5636882 h 5940000"/>
              <a:gd name="connsiteX27" fmla="*/ 10856882 w 11160000"/>
              <a:gd name="connsiteY27" fmla="*/ 5940000 h 5940000"/>
              <a:gd name="connsiteX28" fmla="*/ 10197272 w 11160000"/>
              <a:gd name="connsiteY28" fmla="*/ 5940000 h 5940000"/>
              <a:gd name="connsiteX29" fmla="*/ 9854274 w 11160000"/>
              <a:gd name="connsiteY29" fmla="*/ 5940000 h 5940000"/>
              <a:gd name="connsiteX30" fmla="*/ 9300202 w 11160000"/>
              <a:gd name="connsiteY30" fmla="*/ 5940000 h 5940000"/>
              <a:gd name="connsiteX31" fmla="*/ 8535054 w 11160000"/>
              <a:gd name="connsiteY31" fmla="*/ 5940000 h 5940000"/>
              <a:gd name="connsiteX32" fmla="*/ 7875444 w 11160000"/>
              <a:gd name="connsiteY32" fmla="*/ 5940000 h 5940000"/>
              <a:gd name="connsiteX33" fmla="*/ 7110296 w 11160000"/>
              <a:gd name="connsiteY33" fmla="*/ 5940000 h 5940000"/>
              <a:gd name="connsiteX34" fmla="*/ 6345148 w 11160000"/>
              <a:gd name="connsiteY34" fmla="*/ 5940000 h 5940000"/>
              <a:gd name="connsiteX35" fmla="*/ 5474462 w 11160000"/>
              <a:gd name="connsiteY35" fmla="*/ 5940000 h 5940000"/>
              <a:gd name="connsiteX36" fmla="*/ 4603777 w 11160000"/>
              <a:gd name="connsiteY36" fmla="*/ 5940000 h 5940000"/>
              <a:gd name="connsiteX37" fmla="*/ 4049704 w 11160000"/>
              <a:gd name="connsiteY37" fmla="*/ 5940000 h 5940000"/>
              <a:gd name="connsiteX38" fmla="*/ 3179019 w 11160000"/>
              <a:gd name="connsiteY38" fmla="*/ 5940000 h 5940000"/>
              <a:gd name="connsiteX39" fmla="*/ 2624946 w 11160000"/>
              <a:gd name="connsiteY39" fmla="*/ 5940000 h 5940000"/>
              <a:gd name="connsiteX40" fmla="*/ 1859798 w 11160000"/>
              <a:gd name="connsiteY40" fmla="*/ 5940000 h 5940000"/>
              <a:gd name="connsiteX41" fmla="*/ 1200188 w 11160000"/>
              <a:gd name="connsiteY41" fmla="*/ 5940000 h 5940000"/>
              <a:gd name="connsiteX42" fmla="*/ 303118 w 11160000"/>
              <a:gd name="connsiteY42" fmla="*/ 5940000 h 5940000"/>
              <a:gd name="connsiteX43" fmla="*/ 0 w 11160000"/>
              <a:gd name="connsiteY43" fmla="*/ 5636882 h 5940000"/>
              <a:gd name="connsiteX44" fmla="*/ 0 w 11160000"/>
              <a:gd name="connsiteY44" fmla="*/ 4863486 h 5940000"/>
              <a:gd name="connsiteX45" fmla="*/ 0 w 11160000"/>
              <a:gd name="connsiteY45" fmla="*/ 4356779 h 5940000"/>
              <a:gd name="connsiteX46" fmla="*/ 0 w 11160000"/>
              <a:gd name="connsiteY46" fmla="*/ 3743396 h 5940000"/>
              <a:gd name="connsiteX47" fmla="*/ 0 w 11160000"/>
              <a:gd name="connsiteY47" fmla="*/ 3130013 h 5940000"/>
              <a:gd name="connsiteX48" fmla="*/ 0 w 11160000"/>
              <a:gd name="connsiteY48" fmla="*/ 2569968 h 5940000"/>
              <a:gd name="connsiteX49" fmla="*/ 0 w 11160000"/>
              <a:gd name="connsiteY49" fmla="*/ 1849910 h 5940000"/>
              <a:gd name="connsiteX50" fmla="*/ 0 w 11160000"/>
              <a:gd name="connsiteY50" fmla="*/ 1129851 h 5940000"/>
              <a:gd name="connsiteX51" fmla="*/ 0 w 11160000"/>
              <a:gd name="connsiteY51" fmla="*/ 303118 h 59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1160000" h="5940000" fill="none" extrusionOk="0">
                <a:moveTo>
                  <a:pt x="0" y="303118"/>
                </a:moveTo>
                <a:cubicBezTo>
                  <a:pt x="-459" y="109024"/>
                  <a:pt x="129738" y="-35853"/>
                  <a:pt x="303118" y="0"/>
                </a:cubicBezTo>
                <a:cubicBezTo>
                  <a:pt x="594592" y="-4444"/>
                  <a:pt x="649950" y="-29171"/>
                  <a:pt x="962728" y="0"/>
                </a:cubicBezTo>
                <a:cubicBezTo>
                  <a:pt x="1275506" y="29171"/>
                  <a:pt x="1187107" y="-2207"/>
                  <a:pt x="1305726" y="0"/>
                </a:cubicBezTo>
                <a:cubicBezTo>
                  <a:pt x="1424345" y="2207"/>
                  <a:pt x="1635286" y="-1105"/>
                  <a:pt x="1859798" y="0"/>
                </a:cubicBezTo>
                <a:cubicBezTo>
                  <a:pt x="2084310" y="1105"/>
                  <a:pt x="2516684" y="35275"/>
                  <a:pt x="2730484" y="0"/>
                </a:cubicBezTo>
                <a:cubicBezTo>
                  <a:pt x="2944284" y="-35275"/>
                  <a:pt x="2925668" y="-9463"/>
                  <a:pt x="3073481" y="0"/>
                </a:cubicBezTo>
                <a:cubicBezTo>
                  <a:pt x="3221294" y="9463"/>
                  <a:pt x="3260137" y="-3620"/>
                  <a:pt x="3416478" y="0"/>
                </a:cubicBezTo>
                <a:cubicBezTo>
                  <a:pt x="3572819" y="3620"/>
                  <a:pt x="3658655" y="-15039"/>
                  <a:pt x="3865013" y="0"/>
                </a:cubicBezTo>
                <a:cubicBezTo>
                  <a:pt x="4071372" y="15039"/>
                  <a:pt x="4314059" y="10973"/>
                  <a:pt x="4524624" y="0"/>
                </a:cubicBezTo>
                <a:cubicBezTo>
                  <a:pt x="4735189" y="-10973"/>
                  <a:pt x="4825901" y="2072"/>
                  <a:pt x="5078696" y="0"/>
                </a:cubicBezTo>
                <a:cubicBezTo>
                  <a:pt x="5331491" y="-2072"/>
                  <a:pt x="5574403" y="5006"/>
                  <a:pt x="5738306" y="0"/>
                </a:cubicBezTo>
                <a:cubicBezTo>
                  <a:pt x="5902209" y="-5006"/>
                  <a:pt x="6272563" y="16404"/>
                  <a:pt x="6503454" y="0"/>
                </a:cubicBezTo>
                <a:cubicBezTo>
                  <a:pt x="6734345" y="-16404"/>
                  <a:pt x="6887240" y="27933"/>
                  <a:pt x="7268602" y="0"/>
                </a:cubicBezTo>
                <a:cubicBezTo>
                  <a:pt x="7649964" y="-27933"/>
                  <a:pt x="7694547" y="15980"/>
                  <a:pt x="7822675" y="0"/>
                </a:cubicBezTo>
                <a:cubicBezTo>
                  <a:pt x="7950803" y="-15980"/>
                  <a:pt x="8413412" y="2507"/>
                  <a:pt x="8587823" y="0"/>
                </a:cubicBezTo>
                <a:cubicBezTo>
                  <a:pt x="8762234" y="-2507"/>
                  <a:pt x="9170658" y="-21565"/>
                  <a:pt x="9458508" y="0"/>
                </a:cubicBezTo>
                <a:cubicBezTo>
                  <a:pt x="9746358" y="21565"/>
                  <a:pt x="10264976" y="33661"/>
                  <a:pt x="10856882" y="0"/>
                </a:cubicBezTo>
                <a:cubicBezTo>
                  <a:pt x="11015249" y="-4939"/>
                  <a:pt x="11157490" y="140142"/>
                  <a:pt x="11160000" y="303118"/>
                </a:cubicBezTo>
                <a:cubicBezTo>
                  <a:pt x="11183339" y="580109"/>
                  <a:pt x="11164493" y="716227"/>
                  <a:pt x="11160000" y="916501"/>
                </a:cubicBezTo>
                <a:cubicBezTo>
                  <a:pt x="11155507" y="1116775"/>
                  <a:pt x="11160184" y="1224573"/>
                  <a:pt x="11160000" y="1476546"/>
                </a:cubicBezTo>
                <a:cubicBezTo>
                  <a:pt x="11159816" y="1728519"/>
                  <a:pt x="11158104" y="1762362"/>
                  <a:pt x="11160000" y="1983254"/>
                </a:cubicBezTo>
                <a:cubicBezTo>
                  <a:pt x="11161896" y="2204146"/>
                  <a:pt x="11165617" y="2506599"/>
                  <a:pt x="11160000" y="2756649"/>
                </a:cubicBezTo>
                <a:cubicBezTo>
                  <a:pt x="11154383" y="3006699"/>
                  <a:pt x="11192214" y="3223193"/>
                  <a:pt x="11160000" y="3530045"/>
                </a:cubicBezTo>
                <a:cubicBezTo>
                  <a:pt x="11127786" y="3836897"/>
                  <a:pt x="11124016" y="4045414"/>
                  <a:pt x="11160000" y="4303441"/>
                </a:cubicBezTo>
                <a:cubicBezTo>
                  <a:pt x="11195984" y="4561468"/>
                  <a:pt x="11139606" y="4701152"/>
                  <a:pt x="11160000" y="4863486"/>
                </a:cubicBezTo>
                <a:cubicBezTo>
                  <a:pt x="11180394" y="5025820"/>
                  <a:pt x="11166231" y="5467040"/>
                  <a:pt x="11160000" y="5636882"/>
                </a:cubicBezTo>
                <a:cubicBezTo>
                  <a:pt x="11177700" y="5790838"/>
                  <a:pt x="11007162" y="5920042"/>
                  <a:pt x="10856882" y="5940000"/>
                </a:cubicBezTo>
                <a:cubicBezTo>
                  <a:pt x="10600635" y="5940495"/>
                  <a:pt x="10416771" y="5957384"/>
                  <a:pt x="10197272" y="5940000"/>
                </a:cubicBezTo>
                <a:cubicBezTo>
                  <a:pt x="9977773" y="5922617"/>
                  <a:pt x="9989195" y="5941285"/>
                  <a:pt x="9854274" y="5940000"/>
                </a:cubicBezTo>
                <a:cubicBezTo>
                  <a:pt x="9719353" y="5938715"/>
                  <a:pt x="9525505" y="5947647"/>
                  <a:pt x="9300202" y="5940000"/>
                </a:cubicBezTo>
                <a:cubicBezTo>
                  <a:pt x="9074899" y="5932353"/>
                  <a:pt x="8718964" y="5911680"/>
                  <a:pt x="8535054" y="5940000"/>
                </a:cubicBezTo>
                <a:cubicBezTo>
                  <a:pt x="8351144" y="5968320"/>
                  <a:pt x="8199815" y="5932571"/>
                  <a:pt x="7875444" y="5940000"/>
                </a:cubicBezTo>
                <a:cubicBezTo>
                  <a:pt x="7551073" y="5947430"/>
                  <a:pt x="7376334" y="5953185"/>
                  <a:pt x="7110296" y="5940000"/>
                </a:cubicBezTo>
                <a:cubicBezTo>
                  <a:pt x="6844258" y="5926815"/>
                  <a:pt x="6612628" y="5963800"/>
                  <a:pt x="6345148" y="5940000"/>
                </a:cubicBezTo>
                <a:cubicBezTo>
                  <a:pt x="6077668" y="5916200"/>
                  <a:pt x="5904826" y="5956229"/>
                  <a:pt x="5474462" y="5940000"/>
                </a:cubicBezTo>
                <a:cubicBezTo>
                  <a:pt x="5044098" y="5923771"/>
                  <a:pt x="4813248" y="5910087"/>
                  <a:pt x="4603777" y="5940000"/>
                </a:cubicBezTo>
                <a:cubicBezTo>
                  <a:pt x="4394307" y="5969913"/>
                  <a:pt x="4311810" y="5917763"/>
                  <a:pt x="4049704" y="5940000"/>
                </a:cubicBezTo>
                <a:cubicBezTo>
                  <a:pt x="3787598" y="5962237"/>
                  <a:pt x="3428068" y="5921596"/>
                  <a:pt x="3179019" y="5940000"/>
                </a:cubicBezTo>
                <a:cubicBezTo>
                  <a:pt x="2929970" y="5958404"/>
                  <a:pt x="2813997" y="5953987"/>
                  <a:pt x="2624946" y="5940000"/>
                </a:cubicBezTo>
                <a:cubicBezTo>
                  <a:pt x="2435895" y="5926013"/>
                  <a:pt x="2231907" y="5943139"/>
                  <a:pt x="1859798" y="5940000"/>
                </a:cubicBezTo>
                <a:cubicBezTo>
                  <a:pt x="1487689" y="5936861"/>
                  <a:pt x="1474488" y="5967208"/>
                  <a:pt x="1200188" y="5940000"/>
                </a:cubicBezTo>
                <a:cubicBezTo>
                  <a:pt x="925888" y="5912793"/>
                  <a:pt x="482917" y="5968406"/>
                  <a:pt x="303118" y="5940000"/>
                </a:cubicBezTo>
                <a:cubicBezTo>
                  <a:pt x="137311" y="5965872"/>
                  <a:pt x="-2854" y="5765274"/>
                  <a:pt x="0" y="5636882"/>
                </a:cubicBezTo>
                <a:cubicBezTo>
                  <a:pt x="8456" y="5346971"/>
                  <a:pt x="-2670" y="5157459"/>
                  <a:pt x="0" y="4863486"/>
                </a:cubicBezTo>
                <a:cubicBezTo>
                  <a:pt x="2670" y="4569513"/>
                  <a:pt x="-10421" y="4524644"/>
                  <a:pt x="0" y="4356779"/>
                </a:cubicBezTo>
                <a:cubicBezTo>
                  <a:pt x="10421" y="4188914"/>
                  <a:pt x="-13022" y="3992361"/>
                  <a:pt x="0" y="3743396"/>
                </a:cubicBezTo>
                <a:cubicBezTo>
                  <a:pt x="13022" y="3494431"/>
                  <a:pt x="-21464" y="3340994"/>
                  <a:pt x="0" y="3130013"/>
                </a:cubicBezTo>
                <a:cubicBezTo>
                  <a:pt x="21464" y="2919032"/>
                  <a:pt x="-12313" y="2777755"/>
                  <a:pt x="0" y="2569968"/>
                </a:cubicBezTo>
                <a:cubicBezTo>
                  <a:pt x="12313" y="2362182"/>
                  <a:pt x="14102" y="2132172"/>
                  <a:pt x="0" y="1849910"/>
                </a:cubicBezTo>
                <a:cubicBezTo>
                  <a:pt x="-14102" y="1567648"/>
                  <a:pt x="3688" y="1423008"/>
                  <a:pt x="0" y="1129851"/>
                </a:cubicBezTo>
                <a:cubicBezTo>
                  <a:pt x="-3688" y="836694"/>
                  <a:pt x="-30859" y="571141"/>
                  <a:pt x="0" y="303118"/>
                </a:cubicBezTo>
                <a:close/>
              </a:path>
              <a:path w="11160000" h="5940000" stroke="0" extrusionOk="0">
                <a:moveTo>
                  <a:pt x="0" y="303118"/>
                </a:moveTo>
                <a:cubicBezTo>
                  <a:pt x="-13170" y="163376"/>
                  <a:pt x="162397" y="6766"/>
                  <a:pt x="303118" y="0"/>
                </a:cubicBezTo>
                <a:cubicBezTo>
                  <a:pt x="480887" y="6829"/>
                  <a:pt x="659206" y="-8483"/>
                  <a:pt x="751653" y="0"/>
                </a:cubicBezTo>
                <a:cubicBezTo>
                  <a:pt x="844100" y="8483"/>
                  <a:pt x="1062568" y="-5446"/>
                  <a:pt x="1305726" y="0"/>
                </a:cubicBezTo>
                <a:cubicBezTo>
                  <a:pt x="1548884" y="5446"/>
                  <a:pt x="1755477" y="4658"/>
                  <a:pt x="2176411" y="0"/>
                </a:cubicBezTo>
                <a:cubicBezTo>
                  <a:pt x="2597346" y="-4658"/>
                  <a:pt x="2642372" y="22298"/>
                  <a:pt x="2941559" y="0"/>
                </a:cubicBezTo>
                <a:cubicBezTo>
                  <a:pt x="3240746" y="-22298"/>
                  <a:pt x="3555472" y="-24925"/>
                  <a:pt x="3812245" y="0"/>
                </a:cubicBezTo>
                <a:cubicBezTo>
                  <a:pt x="4069018" y="24925"/>
                  <a:pt x="4054404" y="3117"/>
                  <a:pt x="4260780" y="0"/>
                </a:cubicBezTo>
                <a:cubicBezTo>
                  <a:pt x="4467157" y="-3117"/>
                  <a:pt x="4691553" y="27116"/>
                  <a:pt x="4814852" y="0"/>
                </a:cubicBezTo>
                <a:cubicBezTo>
                  <a:pt x="4938151" y="-27116"/>
                  <a:pt x="5325669" y="-21516"/>
                  <a:pt x="5580000" y="0"/>
                </a:cubicBezTo>
                <a:cubicBezTo>
                  <a:pt x="5834331" y="21516"/>
                  <a:pt x="5805773" y="13446"/>
                  <a:pt x="5922997" y="0"/>
                </a:cubicBezTo>
                <a:cubicBezTo>
                  <a:pt x="6040221" y="-13446"/>
                  <a:pt x="6189488" y="5418"/>
                  <a:pt x="6371532" y="0"/>
                </a:cubicBezTo>
                <a:cubicBezTo>
                  <a:pt x="6553576" y="-5418"/>
                  <a:pt x="7001248" y="8733"/>
                  <a:pt x="7242218" y="0"/>
                </a:cubicBezTo>
                <a:cubicBezTo>
                  <a:pt x="7483188" y="-8733"/>
                  <a:pt x="7446722" y="-16834"/>
                  <a:pt x="7585215" y="0"/>
                </a:cubicBezTo>
                <a:cubicBezTo>
                  <a:pt x="7723708" y="16834"/>
                  <a:pt x="8025878" y="11261"/>
                  <a:pt x="8244825" y="0"/>
                </a:cubicBezTo>
                <a:cubicBezTo>
                  <a:pt x="8463772" y="-11261"/>
                  <a:pt x="8567271" y="-11362"/>
                  <a:pt x="8693360" y="0"/>
                </a:cubicBezTo>
                <a:cubicBezTo>
                  <a:pt x="8819449" y="11362"/>
                  <a:pt x="9281110" y="-33917"/>
                  <a:pt x="9458508" y="0"/>
                </a:cubicBezTo>
                <a:cubicBezTo>
                  <a:pt x="9635906" y="33917"/>
                  <a:pt x="10211970" y="-59527"/>
                  <a:pt x="10856882" y="0"/>
                </a:cubicBezTo>
                <a:cubicBezTo>
                  <a:pt x="11023641" y="23772"/>
                  <a:pt x="11163789" y="152892"/>
                  <a:pt x="11160000" y="303118"/>
                </a:cubicBezTo>
                <a:cubicBezTo>
                  <a:pt x="11194122" y="564935"/>
                  <a:pt x="11186927" y="822649"/>
                  <a:pt x="11160000" y="1023176"/>
                </a:cubicBezTo>
                <a:cubicBezTo>
                  <a:pt x="11133073" y="1223703"/>
                  <a:pt x="11187496" y="1394257"/>
                  <a:pt x="11160000" y="1636559"/>
                </a:cubicBezTo>
                <a:cubicBezTo>
                  <a:pt x="11132504" y="1878861"/>
                  <a:pt x="11168509" y="2079534"/>
                  <a:pt x="11160000" y="2196604"/>
                </a:cubicBezTo>
                <a:cubicBezTo>
                  <a:pt x="11151491" y="2313674"/>
                  <a:pt x="11146188" y="2633801"/>
                  <a:pt x="11160000" y="2756649"/>
                </a:cubicBezTo>
                <a:cubicBezTo>
                  <a:pt x="11173812" y="2879497"/>
                  <a:pt x="11132476" y="3142314"/>
                  <a:pt x="11160000" y="3316695"/>
                </a:cubicBezTo>
                <a:cubicBezTo>
                  <a:pt x="11187524" y="3491076"/>
                  <a:pt x="11153588" y="3702272"/>
                  <a:pt x="11160000" y="3930078"/>
                </a:cubicBezTo>
                <a:cubicBezTo>
                  <a:pt x="11166412" y="4157884"/>
                  <a:pt x="11185777" y="4341332"/>
                  <a:pt x="11160000" y="4543460"/>
                </a:cubicBezTo>
                <a:cubicBezTo>
                  <a:pt x="11134223" y="4745588"/>
                  <a:pt x="11125917" y="5415548"/>
                  <a:pt x="11160000" y="5636882"/>
                </a:cubicBezTo>
                <a:cubicBezTo>
                  <a:pt x="11132208" y="5810680"/>
                  <a:pt x="11049089" y="5938000"/>
                  <a:pt x="10856882" y="5940000"/>
                </a:cubicBezTo>
                <a:cubicBezTo>
                  <a:pt x="10538011" y="5913832"/>
                  <a:pt x="10248359" y="5953645"/>
                  <a:pt x="9986196" y="5940000"/>
                </a:cubicBezTo>
                <a:cubicBezTo>
                  <a:pt x="9724033" y="5926355"/>
                  <a:pt x="9486571" y="5973792"/>
                  <a:pt x="9221049" y="5940000"/>
                </a:cubicBezTo>
                <a:cubicBezTo>
                  <a:pt x="8955527" y="5906208"/>
                  <a:pt x="8598476" y="5914076"/>
                  <a:pt x="8350363" y="5940000"/>
                </a:cubicBezTo>
                <a:cubicBezTo>
                  <a:pt x="8102250" y="5965924"/>
                  <a:pt x="8088725" y="5952647"/>
                  <a:pt x="8007366" y="5940000"/>
                </a:cubicBezTo>
                <a:cubicBezTo>
                  <a:pt x="7926007" y="5927353"/>
                  <a:pt x="7622383" y="5953624"/>
                  <a:pt x="7242218" y="5940000"/>
                </a:cubicBezTo>
                <a:cubicBezTo>
                  <a:pt x="6862053" y="5926376"/>
                  <a:pt x="6739835" y="5913271"/>
                  <a:pt x="6477070" y="5940000"/>
                </a:cubicBezTo>
                <a:cubicBezTo>
                  <a:pt x="6214305" y="5966729"/>
                  <a:pt x="5870737" y="5904606"/>
                  <a:pt x="5711922" y="5940000"/>
                </a:cubicBezTo>
                <a:cubicBezTo>
                  <a:pt x="5553107" y="5975394"/>
                  <a:pt x="5409038" y="5920206"/>
                  <a:pt x="5157849" y="5940000"/>
                </a:cubicBezTo>
                <a:cubicBezTo>
                  <a:pt x="4906660" y="5959794"/>
                  <a:pt x="4634805" y="5911909"/>
                  <a:pt x="4498239" y="5940000"/>
                </a:cubicBezTo>
                <a:cubicBezTo>
                  <a:pt x="4361673" y="5968092"/>
                  <a:pt x="4238275" y="5936424"/>
                  <a:pt x="4155242" y="5940000"/>
                </a:cubicBezTo>
                <a:cubicBezTo>
                  <a:pt x="4072209" y="5943576"/>
                  <a:pt x="3901532" y="5956575"/>
                  <a:pt x="3812245" y="5940000"/>
                </a:cubicBezTo>
                <a:cubicBezTo>
                  <a:pt x="3722958" y="5923425"/>
                  <a:pt x="3354515" y="5945313"/>
                  <a:pt x="2941559" y="5940000"/>
                </a:cubicBezTo>
                <a:cubicBezTo>
                  <a:pt x="2528603" y="5934687"/>
                  <a:pt x="2613631" y="5934740"/>
                  <a:pt x="2387486" y="5940000"/>
                </a:cubicBezTo>
                <a:cubicBezTo>
                  <a:pt x="2161341" y="5945260"/>
                  <a:pt x="1938028" y="5983494"/>
                  <a:pt x="1516801" y="5940000"/>
                </a:cubicBezTo>
                <a:cubicBezTo>
                  <a:pt x="1095574" y="5896506"/>
                  <a:pt x="774011" y="5977315"/>
                  <a:pt x="303118" y="5940000"/>
                </a:cubicBezTo>
                <a:cubicBezTo>
                  <a:pt x="176541" y="5936160"/>
                  <a:pt x="15057" y="5833295"/>
                  <a:pt x="0" y="5636882"/>
                </a:cubicBezTo>
                <a:cubicBezTo>
                  <a:pt x="41" y="5475725"/>
                  <a:pt x="-7985" y="5287136"/>
                  <a:pt x="0" y="4970162"/>
                </a:cubicBezTo>
                <a:cubicBezTo>
                  <a:pt x="7985" y="4653188"/>
                  <a:pt x="31068" y="4544701"/>
                  <a:pt x="0" y="4250103"/>
                </a:cubicBezTo>
                <a:cubicBezTo>
                  <a:pt x="-31068" y="3955505"/>
                  <a:pt x="30403" y="3803275"/>
                  <a:pt x="0" y="3530045"/>
                </a:cubicBezTo>
                <a:cubicBezTo>
                  <a:pt x="-30403" y="3256815"/>
                  <a:pt x="17082" y="2962701"/>
                  <a:pt x="0" y="2809987"/>
                </a:cubicBezTo>
                <a:cubicBezTo>
                  <a:pt x="-17082" y="2657273"/>
                  <a:pt x="13201" y="2474315"/>
                  <a:pt x="0" y="2143267"/>
                </a:cubicBezTo>
                <a:cubicBezTo>
                  <a:pt x="-13201" y="1812219"/>
                  <a:pt x="-33271" y="1680821"/>
                  <a:pt x="0" y="1423208"/>
                </a:cubicBezTo>
                <a:cubicBezTo>
                  <a:pt x="33271" y="1165595"/>
                  <a:pt x="-41543" y="613062"/>
                  <a:pt x="0" y="303118"/>
                </a:cubicBezTo>
                <a:close/>
              </a:path>
            </a:pathLst>
          </a:custGeom>
          <a:solidFill>
            <a:schemeClr val="bg1">
              <a:alpha val="88000"/>
            </a:schemeClr>
          </a:solidFill>
          <a:ln w="19050" cap="rnd" cmpd="thinThick">
            <a:noFill/>
            <a:prstDash val="sysDash"/>
            <a:round/>
            <a:extLst>
              <a:ext uri="{C807C97D-BFC1-408E-A445-0C87EB9F89A2}">
                <ask:lineSketchStyleProps xmlns:ask="http://schemas.microsoft.com/office/drawing/2018/sketchyshapes" sd="3905381866">
                  <a:prstGeom prst="roundRect">
                    <a:avLst>
                      <a:gd name="adj" fmla="val 5103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58E7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C119320-D2A0-92C4-81CC-A0D97C9E617E}"/>
              </a:ext>
            </a:extLst>
          </p:cNvPr>
          <p:cNvGrpSpPr/>
          <p:nvPr/>
        </p:nvGrpSpPr>
        <p:grpSpPr>
          <a:xfrm>
            <a:off x="516000" y="22901"/>
            <a:ext cx="3952586" cy="1044000"/>
            <a:chOff x="516000" y="22901"/>
            <a:chExt cx="3952586" cy="1044000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CBBE2349-EC40-C228-40A2-3AF88EBD5A74}"/>
                </a:ext>
              </a:extLst>
            </p:cNvPr>
            <p:cNvSpPr/>
            <p:nvPr/>
          </p:nvSpPr>
          <p:spPr>
            <a:xfrm>
              <a:off x="652586" y="458999"/>
              <a:ext cx="3816000" cy="574473"/>
            </a:xfrm>
            <a:custGeom>
              <a:avLst/>
              <a:gdLst>
                <a:gd name="connsiteX0" fmla="*/ 0 w 3816000"/>
                <a:gd name="connsiteY0" fmla="*/ 82942 h 574473"/>
                <a:gd name="connsiteX1" fmla="*/ 82942 w 3816000"/>
                <a:gd name="connsiteY1" fmla="*/ 0 h 574473"/>
                <a:gd name="connsiteX2" fmla="*/ 3733058 w 3816000"/>
                <a:gd name="connsiteY2" fmla="*/ 0 h 574473"/>
                <a:gd name="connsiteX3" fmla="*/ 3816000 w 3816000"/>
                <a:gd name="connsiteY3" fmla="*/ 82942 h 574473"/>
                <a:gd name="connsiteX4" fmla="*/ 3816000 w 3816000"/>
                <a:gd name="connsiteY4" fmla="*/ 491531 h 574473"/>
                <a:gd name="connsiteX5" fmla="*/ 3733058 w 3816000"/>
                <a:gd name="connsiteY5" fmla="*/ 574473 h 574473"/>
                <a:gd name="connsiteX6" fmla="*/ 82942 w 3816000"/>
                <a:gd name="connsiteY6" fmla="*/ 574473 h 574473"/>
                <a:gd name="connsiteX7" fmla="*/ 0 w 3816000"/>
                <a:gd name="connsiteY7" fmla="*/ 491531 h 574473"/>
                <a:gd name="connsiteX8" fmla="*/ 0 w 3816000"/>
                <a:gd name="connsiteY8" fmla="*/ 82942 h 5744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816000" h="574473" fill="none" extrusionOk="0">
                  <a:moveTo>
                    <a:pt x="0" y="82942"/>
                  </a:moveTo>
                  <a:cubicBezTo>
                    <a:pt x="-4220" y="31159"/>
                    <a:pt x="29000" y="2771"/>
                    <a:pt x="82942" y="0"/>
                  </a:cubicBezTo>
                  <a:cubicBezTo>
                    <a:pt x="1090189" y="-92351"/>
                    <a:pt x="3196886" y="104030"/>
                    <a:pt x="3733058" y="0"/>
                  </a:cubicBezTo>
                  <a:cubicBezTo>
                    <a:pt x="3777008" y="2172"/>
                    <a:pt x="3819811" y="29465"/>
                    <a:pt x="3816000" y="82942"/>
                  </a:cubicBezTo>
                  <a:cubicBezTo>
                    <a:pt x="3807915" y="244919"/>
                    <a:pt x="3802797" y="382450"/>
                    <a:pt x="3816000" y="491531"/>
                  </a:cubicBezTo>
                  <a:cubicBezTo>
                    <a:pt x="3815626" y="542904"/>
                    <a:pt x="3773905" y="567011"/>
                    <a:pt x="3733058" y="574473"/>
                  </a:cubicBezTo>
                  <a:cubicBezTo>
                    <a:pt x="3044412" y="437847"/>
                    <a:pt x="486423" y="565650"/>
                    <a:pt x="82942" y="574473"/>
                  </a:cubicBezTo>
                  <a:cubicBezTo>
                    <a:pt x="37508" y="567174"/>
                    <a:pt x="2781" y="542620"/>
                    <a:pt x="0" y="491531"/>
                  </a:cubicBezTo>
                  <a:cubicBezTo>
                    <a:pt x="24640" y="405180"/>
                    <a:pt x="-27775" y="183803"/>
                    <a:pt x="0" y="82942"/>
                  </a:cubicBezTo>
                  <a:close/>
                </a:path>
                <a:path w="3816000" h="574473" stroke="0" extrusionOk="0">
                  <a:moveTo>
                    <a:pt x="0" y="82942"/>
                  </a:moveTo>
                  <a:cubicBezTo>
                    <a:pt x="148" y="37911"/>
                    <a:pt x="32618" y="-6924"/>
                    <a:pt x="82942" y="0"/>
                  </a:cubicBezTo>
                  <a:cubicBezTo>
                    <a:pt x="1635438" y="-168373"/>
                    <a:pt x="2702039" y="-141978"/>
                    <a:pt x="3733058" y="0"/>
                  </a:cubicBezTo>
                  <a:cubicBezTo>
                    <a:pt x="3777402" y="1693"/>
                    <a:pt x="3818644" y="35760"/>
                    <a:pt x="3816000" y="82942"/>
                  </a:cubicBezTo>
                  <a:cubicBezTo>
                    <a:pt x="3802215" y="283589"/>
                    <a:pt x="3779465" y="429706"/>
                    <a:pt x="3816000" y="491531"/>
                  </a:cubicBezTo>
                  <a:cubicBezTo>
                    <a:pt x="3812089" y="543285"/>
                    <a:pt x="3783490" y="577198"/>
                    <a:pt x="3733058" y="574473"/>
                  </a:cubicBezTo>
                  <a:cubicBezTo>
                    <a:pt x="2154016" y="662374"/>
                    <a:pt x="1270334" y="678193"/>
                    <a:pt x="82942" y="574473"/>
                  </a:cubicBezTo>
                  <a:cubicBezTo>
                    <a:pt x="32558" y="580744"/>
                    <a:pt x="840" y="538531"/>
                    <a:pt x="0" y="491531"/>
                  </a:cubicBezTo>
                  <a:cubicBezTo>
                    <a:pt x="-15292" y="368118"/>
                    <a:pt x="-13927" y="252659"/>
                    <a:pt x="0" y="82942"/>
                  </a:cubicBezTo>
                  <a:close/>
                </a:path>
              </a:pathLst>
            </a:custGeom>
            <a:solidFill>
              <a:srgbClr val="F3E985"/>
            </a:solidFill>
            <a:ln>
              <a:solidFill>
                <a:schemeClr val="bg1"/>
              </a:solidFill>
              <a:extLst>
                <a:ext uri="{C807C97D-BFC1-408E-A445-0C87EB9F89A2}">
                  <ask:lineSketchStyleProps xmlns:ask="http://schemas.microsoft.com/office/drawing/2018/sketchyshapes" sd="1226581119">
                    <a:prstGeom prst="roundRect">
                      <a:avLst>
                        <a:gd name="adj" fmla="val 14438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F9A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3B1EF6AC-2D05-A0D1-15EA-F715632B85BE}"/>
                </a:ext>
              </a:extLst>
            </p:cNvPr>
            <p:cNvSpPr txBox="1"/>
            <p:nvPr/>
          </p:nvSpPr>
          <p:spPr>
            <a:xfrm>
              <a:off x="1918549" y="397669"/>
              <a:ext cx="242485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>
                  <a:ln w="0"/>
                  <a:solidFill>
                    <a:srgbClr val="4C7716"/>
                  </a:solidFill>
                  <a:effectLst/>
                  <a:uLnTx/>
                  <a:uFillTx/>
                  <a:latin typeface="Arial" panose="020B0604020202020204" pitchFamily="34" charset="0"/>
                  <a:ea typeface="LNTH-LuoLuoNotangYuanTi 1" pitchFamily="2" charset="-128"/>
                  <a:cs typeface="Arial" panose="020B0604020202020204" pitchFamily="34" charset="0"/>
                </a:rPr>
                <a:t>Cùng ôn tập</a:t>
              </a:r>
              <a:endParaRPr kumimoji="0" lang="en-US" sz="2800" b="0" i="0" u="none" strike="noStrike" kern="1200" cap="none" spc="0" normalizeH="0" baseline="0" noProof="0" dirty="0">
                <a:ln w="0"/>
                <a:solidFill>
                  <a:srgbClr val="4C7716"/>
                </a:solidFill>
                <a:effectLst/>
                <a:uLnTx/>
                <a:uFillTx/>
                <a:latin typeface="Arial" panose="020B0604020202020204" pitchFamily="34" charset="0"/>
                <a:ea typeface="LNTH-LuoLuoNotangYuanTi 1" pitchFamily="2" charset="-128"/>
                <a:cs typeface="Arial" panose="020B0604020202020204" pitchFamily="34" charset="0"/>
              </a:endParaRPr>
            </a:p>
          </p:txBody>
        </p:sp>
        <p:pic>
          <p:nvPicPr>
            <p:cNvPr id="19" name="Picture 18" descr="A snail on a leaf&#10;&#10;Description automatically generated with low confidence">
              <a:extLst>
                <a:ext uri="{FF2B5EF4-FFF2-40B4-BE49-F238E27FC236}">
                  <a16:creationId xmlns:a16="http://schemas.microsoft.com/office/drawing/2014/main" id="{BBE27DFE-774E-2B03-493D-641B451413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20" t="27737" r="-1"/>
            <a:stretch/>
          </p:blipFill>
          <p:spPr>
            <a:xfrm flipH="1">
              <a:off x="516000" y="22901"/>
              <a:ext cx="1402550" cy="1044000"/>
            </a:xfrm>
            <a:prstGeom prst="rect">
              <a:avLst/>
            </a:prstGeom>
          </p:spPr>
        </p:pic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9838C62E-C30E-D7A0-BCC5-16A23771FCDC}"/>
              </a:ext>
            </a:extLst>
          </p:cNvPr>
          <p:cNvGrpSpPr/>
          <p:nvPr/>
        </p:nvGrpSpPr>
        <p:grpSpPr>
          <a:xfrm rot="20810244">
            <a:off x="5561788" y="105804"/>
            <a:ext cx="3044096" cy="3312000"/>
            <a:chOff x="6163209" y="464523"/>
            <a:chExt cx="3044096" cy="3312000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64E3BD0E-9201-1ACB-CCBA-35F6EBF7233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3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163209" y="464523"/>
              <a:ext cx="3044096" cy="3312000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0193A50C-9959-88F3-D879-7BEFF423EBFC}"/>
                </a:ext>
              </a:extLst>
            </p:cNvPr>
            <p:cNvSpPr txBox="1"/>
            <p:nvPr/>
          </p:nvSpPr>
          <p:spPr>
            <a:xfrm rot="789756">
              <a:off x="6281765" y="1082915"/>
              <a:ext cx="2750904" cy="2062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Nhắc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lại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chiều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cao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,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độ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rộng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và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cấu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tạo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nét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của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chữ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HP001 5 hàng" panose="020B0603050302020204" pitchFamily="34" charset="0"/>
                  <a:ea typeface="+mn-ea"/>
                  <a:cs typeface="+mn-cs"/>
                </a:rPr>
                <a:t> X. </a:t>
              </a:r>
            </a:p>
          </p:txBody>
        </p: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9F240775-87A1-05D8-0AFF-6E0C7B59679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20024" y="1791000"/>
            <a:ext cx="2215936" cy="460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AD9BFC0-2F7E-03A2-33B1-3B03B111DEF7}"/>
              </a:ext>
            </a:extLst>
          </p:cNvPr>
          <p:cNvSpPr/>
          <p:nvPr/>
        </p:nvSpPr>
        <p:spPr>
          <a:xfrm>
            <a:off x="-2011679" y="126609"/>
            <a:ext cx="1943744" cy="1871003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3DDBA29-E471-5019-5D72-37AAD603425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90151" y="1577172"/>
            <a:ext cx="3748797" cy="3742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685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0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0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323CB92-1ED2-8CF4-FD06-A81D1A4755E5}"/>
              </a:ext>
            </a:extLst>
          </p:cNvPr>
          <p:cNvSpPr/>
          <p:nvPr/>
        </p:nvSpPr>
        <p:spPr>
          <a:xfrm>
            <a:off x="-2011679" y="126609"/>
            <a:ext cx="1943744" cy="1871003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X">
            <a:hlinkClick r:id="" action="ppaction://media"/>
            <a:extLst>
              <a:ext uri="{FF2B5EF4-FFF2-40B4-BE49-F238E27FC236}">
                <a16:creationId xmlns:a16="http://schemas.microsoft.com/office/drawing/2014/main" id="{4602C93B-0720-2A14-B4F6-CE56F00B9E6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482377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28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80E4C05-6D5E-2761-542F-E6BA24A9533D}"/>
              </a:ext>
            </a:extLst>
          </p:cNvPr>
          <p:cNvSpPr/>
          <p:nvPr/>
        </p:nvSpPr>
        <p:spPr>
          <a:xfrm>
            <a:off x="516000" y="459000"/>
            <a:ext cx="11160000" cy="5940000"/>
          </a:xfrm>
          <a:custGeom>
            <a:avLst/>
            <a:gdLst>
              <a:gd name="connsiteX0" fmla="*/ 0 w 11160000"/>
              <a:gd name="connsiteY0" fmla="*/ 303118 h 5940000"/>
              <a:gd name="connsiteX1" fmla="*/ 303118 w 11160000"/>
              <a:gd name="connsiteY1" fmla="*/ 0 h 5940000"/>
              <a:gd name="connsiteX2" fmla="*/ 962728 w 11160000"/>
              <a:gd name="connsiteY2" fmla="*/ 0 h 5940000"/>
              <a:gd name="connsiteX3" fmla="*/ 1305726 w 11160000"/>
              <a:gd name="connsiteY3" fmla="*/ 0 h 5940000"/>
              <a:gd name="connsiteX4" fmla="*/ 1859798 w 11160000"/>
              <a:gd name="connsiteY4" fmla="*/ 0 h 5940000"/>
              <a:gd name="connsiteX5" fmla="*/ 2730484 w 11160000"/>
              <a:gd name="connsiteY5" fmla="*/ 0 h 5940000"/>
              <a:gd name="connsiteX6" fmla="*/ 3073481 w 11160000"/>
              <a:gd name="connsiteY6" fmla="*/ 0 h 5940000"/>
              <a:gd name="connsiteX7" fmla="*/ 3416478 w 11160000"/>
              <a:gd name="connsiteY7" fmla="*/ 0 h 5940000"/>
              <a:gd name="connsiteX8" fmla="*/ 3865013 w 11160000"/>
              <a:gd name="connsiteY8" fmla="*/ 0 h 5940000"/>
              <a:gd name="connsiteX9" fmla="*/ 4524624 w 11160000"/>
              <a:gd name="connsiteY9" fmla="*/ 0 h 5940000"/>
              <a:gd name="connsiteX10" fmla="*/ 5078696 w 11160000"/>
              <a:gd name="connsiteY10" fmla="*/ 0 h 5940000"/>
              <a:gd name="connsiteX11" fmla="*/ 5738306 w 11160000"/>
              <a:gd name="connsiteY11" fmla="*/ 0 h 5940000"/>
              <a:gd name="connsiteX12" fmla="*/ 6503454 w 11160000"/>
              <a:gd name="connsiteY12" fmla="*/ 0 h 5940000"/>
              <a:gd name="connsiteX13" fmla="*/ 7268602 w 11160000"/>
              <a:gd name="connsiteY13" fmla="*/ 0 h 5940000"/>
              <a:gd name="connsiteX14" fmla="*/ 7822675 w 11160000"/>
              <a:gd name="connsiteY14" fmla="*/ 0 h 5940000"/>
              <a:gd name="connsiteX15" fmla="*/ 8587823 w 11160000"/>
              <a:gd name="connsiteY15" fmla="*/ 0 h 5940000"/>
              <a:gd name="connsiteX16" fmla="*/ 9458508 w 11160000"/>
              <a:gd name="connsiteY16" fmla="*/ 0 h 5940000"/>
              <a:gd name="connsiteX17" fmla="*/ 10856882 w 11160000"/>
              <a:gd name="connsiteY17" fmla="*/ 0 h 5940000"/>
              <a:gd name="connsiteX18" fmla="*/ 11160000 w 11160000"/>
              <a:gd name="connsiteY18" fmla="*/ 303118 h 5940000"/>
              <a:gd name="connsiteX19" fmla="*/ 11160000 w 11160000"/>
              <a:gd name="connsiteY19" fmla="*/ 916501 h 5940000"/>
              <a:gd name="connsiteX20" fmla="*/ 11160000 w 11160000"/>
              <a:gd name="connsiteY20" fmla="*/ 1476546 h 5940000"/>
              <a:gd name="connsiteX21" fmla="*/ 11160000 w 11160000"/>
              <a:gd name="connsiteY21" fmla="*/ 1983254 h 5940000"/>
              <a:gd name="connsiteX22" fmla="*/ 11160000 w 11160000"/>
              <a:gd name="connsiteY22" fmla="*/ 2756649 h 5940000"/>
              <a:gd name="connsiteX23" fmla="*/ 11160000 w 11160000"/>
              <a:gd name="connsiteY23" fmla="*/ 3530045 h 5940000"/>
              <a:gd name="connsiteX24" fmla="*/ 11160000 w 11160000"/>
              <a:gd name="connsiteY24" fmla="*/ 4303441 h 5940000"/>
              <a:gd name="connsiteX25" fmla="*/ 11160000 w 11160000"/>
              <a:gd name="connsiteY25" fmla="*/ 4863486 h 5940000"/>
              <a:gd name="connsiteX26" fmla="*/ 11160000 w 11160000"/>
              <a:gd name="connsiteY26" fmla="*/ 5636882 h 5940000"/>
              <a:gd name="connsiteX27" fmla="*/ 10856882 w 11160000"/>
              <a:gd name="connsiteY27" fmla="*/ 5940000 h 5940000"/>
              <a:gd name="connsiteX28" fmla="*/ 10197272 w 11160000"/>
              <a:gd name="connsiteY28" fmla="*/ 5940000 h 5940000"/>
              <a:gd name="connsiteX29" fmla="*/ 9854274 w 11160000"/>
              <a:gd name="connsiteY29" fmla="*/ 5940000 h 5940000"/>
              <a:gd name="connsiteX30" fmla="*/ 9300202 w 11160000"/>
              <a:gd name="connsiteY30" fmla="*/ 5940000 h 5940000"/>
              <a:gd name="connsiteX31" fmla="*/ 8535054 w 11160000"/>
              <a:gd name="connsiteY31" fmla="*/ 5940000 h 5940000"/>
              <a:gd name="connsiteX32" fmla="*/ 7875444 w 11160000"/>
              <a:gd name="connsiteY32" fmla="*/ 5940000 h 5940000"/>
              <a:gd name="connsiteX33" fmla="*/ 7110296 w 11160000"/>
              <a:gd name="connsiteY33" fmla="*/ 5940000 h 5940000"/>
              <a:gd name="connsiteX34" fmla="*/ 6345148 w 11160000"/>
              <a:gd name="connsiteY34" fmla="*/ 5940000 h 5940000"/>
              <a:gd name="connsiteX35" fmla="*/ 5474462 w 11160000"/>
              <a:gd name="connsiteY35" fmla="*/ 5940000 h 5940000"/>
              <a:gd name="connsiteX36" fmla="*/ 4603777 w 11160000"/>
              <a:gd name="connsiteY36" fmla="*/ 5940000 h 5940000"/>
              <a:gd name="connsiteX37" fmla="*/ 4049704 w 11160000"/>
              <a:gd name="connsiteY37" fmla="*/ 5940000 h 5940000"/>
              <a:gd name="connsiteX38" fmla="*/ 3179019 w 11160000"/>
              <a:gd name="connsiteY38" fmla="*/ 5940000 h 5940000"/>
              <a:gd name="connsiteX39" fmla="*/ 2624946 w 11160000"/>
              <a:gd name="connsiteY39" fmla="*/ 5940000 h 5940000"/>
              <a:gd name="connsiteX40" fmla="*/ 1859798 w 11160000"/>
              <a:gd name="connsiteY40" fmla="*/ 5940000 h 5940000"/>
              <a:gd name="connsiteX41" fmla="*/ 1200188 w 11160000"/>
              <a:gd name="connsiteY41" fmla="*/ 5940000 h 5940000"/>
              <a:gd name="connsiteX42" fmla="*/ 303118 w 11160000"/>
              <a:gd name="connsiteY42" fmla="*/ 5940000 h 5940000"/>
              <a:gd name="connsiteX43" fmla="*/ 0 w 11160000"/>
              <a:gd name="connsiteY43" fmla="*/ 5636882 h 5940000"/>
              <a:gd name="connsiteX44" fmla="*/ 0 w 11160000"/>
              <a:gd name="connsiteY44" fmla="*/ 4863486 h 5940000"/>
              <a:gd name="connsiteX45" fmla="*/ 0 w 11160000"/>
              <a:gd name="connsiteY45" fmla="*/ 4356779 h 5940000"/>
              <a:gd name="connsiteX46" fmla="*/ 0 w 11160000"/>
              <a:gd name="connsiteY46" fmla="*/ 3743396 h 5940000"/>
              <a:gd name="connsiteX47" fmla="*/ 0 w 11160000"/>
              <a:gd name="connsiteY47" fmla="*/ 3130013 h 5940000"/>
              <a:gd name="connsiteX48" fmla="*/ 0 w 11160000"/>
              <a:gd name="connsiteY48" fmla="*/ 2569968 h 5940000"/>
              <a:gd name="connsiteX49" fmla="*/ 0 w 11160000"/>
              <a:gd name="connsiteY49" fmla="*/ 1849910 h 5940000"/>
              <a:gd name="connsiteX50" fmla="*/ 0 w 11160000"/>
              <a:gd name="connsiteY50" fmla="*/ 1129851 h 5940000"/>
              <a:gd name="connsiteX51" fmla="*/ 0 w 11160000"/>
              <a:gd name="connsiteY51" fmla="*/ 303118 h 59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1160000" h="5940000" fill="none" extrusionOk="0">
                <a:moveTo>
                  <a:pt x="0" y="303118"/>
                </a:moveTo>
                <a:cubicBezTo>
                  <a:pt x="-459" y="109024"/>
                  <a:pt x="129738" y="-35853"/>
                  <a:pt x="303118" y="0"/>
                </a:cubicBezTo>
                <a:cubicBezTo>
                  <a:pt x="594592" y="-4444"/>
                  <a:pt x="649950" y="-29171"/>
                  <a:pt x="962728" y="0"/>
                </a:cubicBezTo>
                <a:cubicBezTo>
                  <a:pt x="1275506" y="29171"/>
                  <a:pt x="1187107" y="-2207"/>
                  <a:pt x="1305726" y="0"/>
                </a:cubicBezTo>
                <a:cubicBezTo>
                  <a:pt x="1424345" y="2207"/>
                  <a:pt x="1635286" y="-1105"/>
                  <a:pt x="1859798" y="0"/>
                </a:cubicBezTo>
                <a:cubicBezTo>
                  <a:pt x="2084310" y="1105"/>
                  <a:pt x="2516684" y="35275"/>
                  <a:pt x="2730484" y="0"/>
                </a:cubicBezTo>
                <a:cubicBezTo>
                  <a:pt x="2944284" y="-35275"/>
                  <a:pt x="2925668" y="-9463"/>
                  <a:pt x="3073481" y="0"/>
                </a:cubicBezTo>
                <a:cubicBezTo>
                  <a:pt x="3221294" y="9463"/>
                  <a:pt x="3260137" y="-3620"/>
                  <a:pt x="3416478" y="0"/>
                </a:cubicBezTo>
                <a:cubicBezTo>
                  <a:pt x="3572819" y="3620"/>
                  <a:pt x="3658655" y="-15039"/>
                  <a:pt x="3865013" y="0"/>
                </a:cubicBezTo>
                <a:cubicBezTo>
                  <a:pt x="4071372" y="15039"/>
                  <a:pt x="4314059" y="10973"/>
                  <a:pt x="4524624" y="0"/>
                </a:cubicBezTo>
                <a:cubicBezTo>
                  <a:pt x="4735189" y="-10973"/>
                  <a:pt x="4825901" y="2072"/>
                  <a:pt x="5078696" y="0"/>
                </a:cubicBezTo>
                <a:cubicBezTo>
                  <a:pt x="5331491" y="-2072"/>
                  <a:pt x="5574403" y="5006"/>
                  <a:pt x="5738306" y="0"/>
                </a:cubicBezTo>
                <a:cubicBezTo>
                  <a:pt x="5902209" y="-5006"/>
                  <a:pt x="6272563" y="16404"/>
                  <a:pt x="6503454" y="0"/>
                </a:cubicBezTo>
                <a:cubicBezTo>
                  <a:pt x="6734345" y="-16404"/>
                  <a:pt x="6887240" y="27933"/>
                  <a:pt x="7268602" y="0"/>
                </a:cubicBezTo>
                <a:cubicBezTo>
                  <a:pt x="7649964" y="-27933"/>
                  <a:pt x="7694547" y="15980"/>
                  <a:pt x="7822675" y="0"/>
                </a:cubicBezTo>
                <a:cubicBezTo>
                  <a:pt x="7950803" y="-15980"/>
                  <a:pt x="8413412" y="2507"/>
                  <a:pt x="8587823" y="0"/>
                </a:cubicBezTo>
                <a:cubicBezTo>
                  <a:pt x="8762234" y="-2507"/>
                  <a:pt x="9170658" y="-21565"/>
                  <a:pt x="9458508" y="0"/>
                </a:cubicBezTo>
                <a:cubicBezTo>
                  <a:pt x="9746358" y="21565"/>
                  <a:pt x="10264976" y="33661"/>
                  <a:pt x="10856882" y="0"/>
                </a:cubicBezTo>
                <a:cubicBezTo>
                  <a:pt x="11015249" y="-4939"/>
                  <a:pt x="11157490" y="140142"/>
                  <a:pt x="11160000" y="303118"/>
                </a:cubicBezTo>
                <a:cubicBezTo>
                  <a:pt x="11183339" y="580109"/>
                  <a:pt x="11164493" y="716227"/>
                  <a:pt x="11160000" y="916501"/>
                </a:cubicBezTo>
                <a:cubicBezTo>
                  <a:pt x="11155507" y="1116775"/>
                  <a:pt x="11160184" y="1224573"/>
                  <a:pt x="11160000" y="1476546"/>
                </a:cubicBezTo>
                <a:cubicBezTo>
                  <a:pt x="11159816" y="1728519"/>
                  <a:pt x="11158104" y="1762362"/>
                  <a:pt x="11160000" y="1983254"/>
                </a:cubicBezTo>
                <a:cubicBezTo>
                  <a:pt x="11161896" y="2204146"/>
                  <a:pt x="11165617" y="2506599"/>
                  <a:pt x="11160000" y="2756649"/>
                </a:cubicBezTo>
                <a:cubicBezTo>
                  <a:pt x="11154383" y="3006699"/>
                  <a:pt x="11192214" y="3223193"/>
                  <a:pt x="11160000" y="3530045"/>
                </a:cubicBezTo>
                <a:cubicBezTo>
                  <a:pt x="11127786" y="3836897"/>
                  <a:pt x="11124016" y="4045414"/>
                  <a:pt x="11160000" y="4303441"/>
                </a:cubicBezTo>
                <a:cubicBezTo>
                  <a:pt x="11195984" y="4561468"/>
                  <a:pt x="11139606" y="4701152"/>
                  <a:pt x="11160000" y="4863486"/>
                </a:cubicBezTo>
                <a:cubicBezTo>
                  <a:pt x="11180394" y="5025820"/>
                  <a:pt x="11166231" y="5467040"/>
                  <a:pt x="11160000" y="5636882"/>
                </a:cubicBezTo>
                <a:cubicBezTo>
                  <a:pt x="11177700" y="5790838"/>
                  <a:pt x="11007162" y="5920042"/>
                  <a:pt x="10856882" y="5940000"/>
                </a:cubicBezTo>
                <a:cubicBezTo>
                  <a:pt x="10600635" y="5940495"/>
                  <a:pt x="10416771" y="5957384"/>
                  <a:pt x="10197272" y="5940000"/>
                </a:cubicBezTo>
                <a:cubicBezTo>
                  <a:pt x="9977773" y="5922617"/>
                  <a:pt x="9989195" y="5941285"/>
                  <a:pt x="9854274" y="5940000"/>
                </a:cubicBezTo>
                <a:cubicBezTo>
                  <a:pt x="9719353" y="5938715"/>
                  <a:pt x="9525505" y="5947647"/>
                  <a:pt x="9300202" y="5940000"/>
                </a:cubicBezTo>
                <a:cubicBezTo>
                  <a:pt x="9074899" y="5932353"/>
                  <a:pt x="8718964" y="5911680"/>
                  <a:pt x="8535054" y="5940000"/>
                </a:cubicBezTo>
                <a:cubicBezTo>
                  <a:pt x="8351144" y="5968320"/>
                  <a:pt x="8199815" y="5932571"/>
                  <a:pt x="7875444" y="5940000"/>
                </a:cubicBezTo>
                <a:cubicBezTo>
                  <a:pt x="7551073" y="5947430"/>
                  <a:pt x="7376334" y="5953185"/>
                  <a:pt x="7110296" y="5940000"/>
                </a:cubicBezTo>
                <a:cubicBezTo>
                  <a:pt x="6844258" y="5926815"/>
                  <a:pt x="6612628" y="5963800"/>
                  <a:pt x="6345148" y="5940000"/>
                </a:cubicBezTo>
                <a:cubicBezTo>
                  <a:pt x="6077668" y="5916200"/>
                  <a:pt x="5904826" y="5956229"/>
                  <a:pt x="5474462" y="5940000"/>
                </a:cubicBezTo>
                <a:cubicBezTo>
                  <a:pt x="5044098" y="5923771"/>
                  <a:pt x="4813248" y="5910087"/>
                  <a:pt x="4603777" y="5940000"/>
                </a:cubicBezTo>
                <a:cubicBezTo>
                  <a:pt x="4394307" y="5969913"/>
                  <a:pt x="4311810" y="5917763"/>
                  <a:pt x="4049704" y="5940000"/>
                </a:cubicBezTo>
                <a:cubicBezTo>
                  <a:pt x="3787598" y="5962237"/>
                  <a:pt x="3428068" y="5921596"/>
                  <a:pt x="3179019" y="5940000"/>
                </a:cubicBezTo>
                <a:cubicBezTo>
                  <a:pt x="2929970" y="5958404"/>
                  <a:pt x="2813997" y="5953987"/>
                  <a:pt x="2624946" y="5940000"/>
                </a:cubicBezTo>
                <a:cubicBezTo>
                  <a:pt x="2435895" y="5926013"/>
                  <a:pt x="2231907" y="5943139"/>
                  <a:pt x="1859798" y="5940000"/>
                </a:cubicBezTo>
                <a:cubicBezTo>
                  <a:pt x="1487689" y="5936861"/>
                  <a:pt x="1474488" y="5967208"/>
                  <a:pt x="1200188" y="5940000"/>
                </a:cubicBezTo>
                <a:cubicBezTo>
                  <a:pt x="925888" y="5912793"/>
                  <a:pt x="482917" y="5968406"/>
                  <a:pt x="303118" y="5940000"/>
                </a:cubicBezTo>
                <a:cubicBezTo>
                  <a:pt x="137311" y="5965872"/>
                  <a:pt x="-2854" y="5765274"/>
                  <a:pt x="0" y="5636882"/>
                </a:cubicBezTo>
                <a:cubicBezTo>
                  <a:pt x="8456" y="5346971"/>
                  <a:pt x="-2670" y="5157459"/>
                  <a:pt x="0" y="4863486"/>
                </a:cubicBezTo>
                <a:cubicBezTo>
                  <a:pt x="2670" y="4569513"/>
                  <a:pt x="-10421" y="4524644"/>
                  <a:pt x="0" y="4356779"/>
                </a:cubicBezTo>
                <a:cubicBezTo>
                  <a:pt x="10421" y="4188914"/>
                  <a:pt x="-13022" y="3992361"/>
                  <a:pt x="0" y="3743396"/>
                </a:cubicBezTo>
                <a:cubicBezTo>
                  <a:pt x="13022" y="3494431"/>
                  <a:pt x="-21464" y="3340994"/>
                  <a:pt x="0" y="3130013"/>
                </a:cubicBezTo>
                <a:cubicBezTo>
                  <a:pt x="21464" y="2919032"/>
                  <a:pt x="-12313" y="2777755"/>
                  <a:pt x="0" y="2569968"/>
                </a:cubicBezTo>
                <a:cubicBezTo>
                  <a:pt x="12313" y="2362182"/>
                  <a:pt x="14102" y="2132172"/>
                  <a:pt x="0" y="1849910"/>
                </a:cubicBezTo>
                <a:cubicBezTo>
                  <a:pt x="-14102" y="1567648"/>
                  <a:pt x="3688" y="1423008"/>
                  <a:pt x="0" y="1129851"/>
                </a:cubicBezTo>
                <a:cubicBezTo>
                  <a:pt x="-3688" y="836694"/>
                  <a:pt x="-30859" y="571141"/>
                  <a:pt x="0" y="303118"/>
                </a:cubicBezTo>
                <a:close/>
              </a:path>
              <a:path w="11160000" h="5940000" stroke="0" extrusionOk="0">
                <a:moveTo>
                  <a:pt x="0" y="303118"/>
                </a:moveTo>
                <a:cubicBezTo>
                  <a:pt x="-13170" y="163376"/>
                  <a:pt x="162397" y="6766"/>
                  <a:pt x="303118" y="0"/>
                </a:cubicBezTo>
                <a:cubicBezTo>
                  <a:pt x="480887" y="6829"/>
                  <a:pt x="659206" y="-8483"/>
                  <a:pt x="751653" y="0"/>
                </a:cubicBezTo>
                <a:cubicBezTo>
                  <a:pt x="844100" y="8483"/>
                  <a:pt x="1062568" y="-5446"/>
                  <a:pt x="1305726" y="0"/>
                </a:cubicBezTo>
                <a:cubicBezTo>
                  <a:pt x="1548884" y="5446"/>
                  <a:pt x="1755477" y="4658"/>
                  <a:pt x="2176411" y="0"/>
                </a:cubicBezTo>
                <a:cubicBezTo>
                  <a:pt x="2597346" y="-4658"/>
                  <a:pt x="2642372" y="22298"/>
                  <a:pt x="2941559" y="0"/>
                </a:cubicBezTo>
                <a:cubicBezTo>
                  <a:pt x="3240746" y="-22298"/>
                  <a:pt x="3555472" y="-24925"/>
                  <a:pt x="3812245" y="0"/>
                </a:cubicBezTo>
                <a:cubicBezTo>
                  <a:pt x="4069018" y="24925"/>
                  <a:pt x="4054404" y="3117"/>
                  <a:pt x="4260780" y="0"/>
                </a:cubicBezTo>
                <a:cubicBezTo>
                  <a:pt x="4467157" y="-3117"/>
                  <a:pt x="4691553" y="27116"/>
                  <a:pt x="4814852" y="0"/>
                </a:cubicBezTo>
                <a:cubicBezTo>
                  <a:pt x="4938151" y="-27116"/>
                  <a:pt x="5325669" y="-21516"/>
                  <a:pt x="5580000" y="0"/>
                </a:cubicBezTo>
                <a:cubicBezTo>
                  <a:pt x="5834331" y="21516"/>
                  <a:pt x="5805773" y="13446"/>
                  <a:pt x="5922997" y="0"/>
                </a:cubicBezTo>
                <a:cubicBezTo>
                  <a:pt x="6040221" y="-13446"/>
                  <a:pt x="6189488" y="5418"/>
                  <a:pt x="6371532" y="0"/>
                </a:cubicBezTo>
                <a:cubicBezTo>
                  <a:pt x="6553576" y="-5418"/>
                  <a:pt x="7001248" y="8733"/>
                  <a:pt x="7242218" y="0"/>
                </a:cubicBezTo>
                <a:cubicBezTo>
                  <a:pt x="7483188" y="-8733"/>
                  <a:pt x="7446722" y="-16834"/>
                  <a:pt x="7585215" y="0"/>
                </a:cubicBezTo>
                <a:cubicBezTo>
                  <a:pt x="7723708" y="16834"/>
                  <a:pt x="8025878" y="11261"/>
                  <a:pt x="8244825" y="0"/>
                </a:cubicBezTo>
                <a:cubicBezTo>
                  <a:pt x="8463772" y="-11261"/>
                  <a:pt x="8567271" y="-11362"/>
                  <a:pt x="8693360" y="0"/>
                </a:cubicBezTo>
                <a:cubicBezTo>
                  <a:pt x="8819449" y="11362"/>
                  <a:pt x="9281110" y="-33917"/>
                  <a:pt x="9458508" y="0"/>
                </a:cubicBezTo>
                <a:cubicBezTo>
                  <a:pt x="9635906" y="33917"/>
                  <a:pt x="10211970" y="-59527"/>
                  <a:pt x="10856882" y="0"/>
                </a:cubicBezTo>
                <a:cubicBezTo>
                  <a:pt x="11023641" y="23772"/>
                  <a:pt x="11163789" y="152892"/>
                  <a:pt x="11160000" y="303118"/>
                </a:cubicBezTo>
                <a:cubicBezTo>
                  <a:pt x="11194122" y="564935"/>
                  <a:pt x="11186927" y="822649"/>
                  <a:pt x="11160000" y="1023176"/>
                </a:cubicBezTo>
                <a:cubicBezTo>
                  <a:pt x="11133073" y="1223703"/>
                  <a:pt x="11187496" y="1394257"/>
                  <a:pt x="11160000" y="1636559"/>
                </a:cubicBezTo>
                <a:cubicBezTo>
                  <a:pt x="11132504" y="1878861"/>
                  <a:pt x="11168509" y="2079534"/>
                  <a:pt x="11160000" y="2196604"/>
                </a:cubicBezTo>
                <a:cubicBezTo>
                  <a:pt x="11151491" y="2313674"/>
                  <a:pt x="11146188" y="2633801"/>
                  <a:pt x="11160000" y="2756649"/>
                </a:cubicBezTo>
                <a:cubicBezTo>
                  <a:pt x="11173812" y="2879497"/>
                  <a:pt x="11132476" y="3142314"/>
                  <a:pt x="11160000" y="3316695"/>
                </a:cubicBezTo>
                <a:cubicBezTo>
                  <a:pt x="11187524" y="3491076"/>
                  <a:pt x="11153588" y="3702272"/>
                  <a:pt x="11160000" y="3930078"/>
                </a:cubicBezTo>
                <a:cubicBezTo>
                  <a:pt x="11166412" y="4157884"/>
                  <a:pt x="11185777" y="4341332"/>
                  <a:pt x="11160000" y="4543460"/>
                </a:cubicBezTo>
                <a:cubicBezTo>
                  <a:pt x="11134223" y="4745588"/>
                  <a:pt x="11125917" y="5415548"/>
                  <a:pt x="11160000" y="5636882"/>
                </a:cubicBezTo>
                <a:cubicBezTo>
                  <a:pt x="11132208" y="5810680"/>
                  <a:pt x="11049089" y="5938000"/>
                  <a:pt x="10856882" y="5940000"/>
                </a:cubicBezTo>
                <a:cubicBezTo>
                  <a:pt x="10538011" y="5913832"/>
                  <a:pt x="10248359" y="5953645"/>
                  <a:pt x="9986196" y="5940000"/>
                </a:cubicBezTo>
                <a:cubicBezTo>
                  <a:pt x="9724033" y="5926355"/>
                  <a:pt x="9486571" y="5973792"/>
                  <a:pt x="9221049" y="5940000"/>
                </a:cubicBezTo>
                <a:cubicBezTo>
                  <a:pt x="8955527" y="5906208"/>
                  <a:pt x="8598476" y="5914076"/>
                  <a:pt x="8350363" y="5940000"/>
                </a:cubicBezTo>
                <a:cubicBezTo>
                  <a:pt x="8102250" y="5965924"/>
                  <a:pt x="8088725" y="5952647"/>
                  <a:pt x="8007366" y="5940000"/>
                </a:cubicBezTo>
                <a:cubicBezTo>
                  <a:pt x="7926007" y="5927353"/>
                  <a:pt x="7622383" y="5953624"/>
                  <a:pt x="7242218" y="5940000"/>
                </a:cubicBezTo>
                <a:cubicBezTo>
                  <a:pt x="6862053" y="5926376"/>
                  <a:pt x="6739835" y="5913271"/>
                  <a:pt x="6477070" y="5940000"/>
                </a:cubicBezTo>
                <a:cubicBezTo>
                  <a:pt x="6214305" y="5966729"/>
                  <a:pt x="5870737" y="5904606"/>
                  <a:pt x="5711922" y="5940000"/>
                </a:cubicBezTo>
                <a:cubicBezTo>
                  <a:pt x="5553107" y="5975394"/>
                  <a:pt x="5409038" y="5920206"/>
                  <a:pt x="5157849" y="5940000"/>
                </a:cubicBezTo>
                <a:cubicBezTo>
                  <a:pt x="4906660" y="5959794"/>
                  <a:pt x="4634805" y="5911909"/>
                  <a:pt x="4498239" y="5940000"/>
                </a:cubicBezTo>
                <a:cubicBezTo>
                  <a:pt x="4361673" y="5968092"/>
                  <a:pt x="4238275" y="5936424"/>
                  <a:pt x="4155242" y="5940000"/>
                </a:cubicBezTo>
                <a:cubicBezTo>
                  <a:pt x="4072209" y="5943576"/>
                  <a:pt x="3901532" y="5956575"/>
                  <a:pt x="3812245" y="5940000"/>
                </a:cubicBezTo>
                <a:cubicBezTo>
                  <a:pt x="3722958" y="5923425"/>
                  <a:pt x="3354515" y="5945313"/>
                  <a:pt x="2941559" y="5940000"/>
                </a:cubicBezTo>
                <a:cubicBezTo>
                  <a:pt x="2528603" y="5934687"/>
                  <a:pt x="2613631" y="5934740"/>
                  <a:pt x="2387486" y="5940000"/>
                </a:cubicBezTo>
                <a:cubicBezTo>
                  <a:pt x="2161341" y="5945260"/>
                  <a:pt x="1938028" y="5983494"/>
                  <a:pt x="1516801" y="5940000"/>
                </a:cubicBezTo>
                <a:cubicBezTo>
                  <a:pt x="1095574" y="5896506"/>
                  <a:pt x="774011" y="5977315"/>
                  <a:pt x="303118" y="5940000"/>
                </a:cubicBezTo>
                <a:cubicBezTo>
                  <a:pt x="176541" y="5936160"/>
                  <a:pt x="15057" y="5833295"/>
                  <a:pt x="0" y="5636882"/>
                </a:cubicBezTo>
                <a:cubicBezTo>
                  <a:pt x="41" y="5475725"/>
                  <a:pt x="-7985" y="5287136"/>
                  <a:pt x="0" y="4970162"/>
                </a:cubicBezTo>
                <a:cubicBezTo>
                  <a:pt x="7985" y="4653188"/>
                  <a:pt x="31068" y="4544701"/>
                  <a:pt x="0" y="4250103"/>
                </a:cubicBezTo>
                <a:cubicBezTo>
                  <a:pt x="-31068" y="3955505"/>
                  <a:pt x="30403" y="3803275"/>
                  <a:pt x="0" y="3530045"/>
                </a:cubicBezTo>
                <a:cubicBezTo>
                  <a:pt x="-30403" y="3256815"/>
                  <a:pt x="17082" y="2962701"/>
                  <a:pt x="0" y="2809987"/>
                </a:cubicBezTo>
                <a:cubicBezTo>
                  <a:pt x="-17082" y="2657273"/>
                  <a:pt x="13201" y="2474315"/>
                  <a:pt x="0" y="2143267"/>
                </a:cubicBezTo>
                <a:cubicBezTo>
                  <a:pt x="-13201" y="1812219"/>
                  <a:pt x="-33271" y="1680821"/>
                  <a:pt x="0" y="1423208"/>
                </a:cubicBezTo>
                <a:cubicBezTo>
                  <a:pt x="33271" y="1165595"/>
                  <a:pt x="-41543" y="613062"/>
                  <a:pt x="0" y="303118"/>
                </a:cubicBezTo>
                <a:close/>
              </a:path>
            </a:pathLst>
          </a:custGeom>
          <a:solidFill>
            <a:schemeClr val="bg1">
              <a:alpha val="88000"/>
            </a:schemeClr>
          </a:solidFill>
          <a:ln w="19050" cap="rnd" cmpd="thinThick">
            <a:noFill/>
            <a:prstDash val="sysDash"/>
            <a:round/>
            <a:extLst>
              <a:ext uri="{C807C97D-BFC1-408E-A445-0C87EB9F89A2}">
                <ask:lineSketchStyleProps xmlns:ask="http://schemas.microsoft.com/office/drawing/2018/sketchyshapes" sd="3905381866">
                  <a:prstGeom prst="roundRect">
                    <a:avLst>
                      <a:gd name="adj" fmla="val 5103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58E7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C119320-D2A0-92C4-81CC-A0D97C9E617E}"/>
              </a:ext>
            </a:extLst>
          </p:cNvPr>
          <p:cNvGrpSpPr/>
          <p:nvPr/>
        </p:nvGrpSpPr>
        <p:grpSpPr>
          <a:xfrm>
            <a:off x="515999" y="0"/>
            <a:ext cx="4672587" cy="1044000"/>
            <a:chOff x="515999" y="0"/>
            <a:chExt cx="4672587" cy="1044000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CBBE2349-EC40-C228-40A2-3AF88EBD5A74}"/>
                </a:ext>
              </a:extLst>
            </p:cNvPr>
            <p:cNvSpPr/>
            <p:nvPr/>
          </p:nvSpPr>
          <p:spPr>
            <a:xfrm>
              <a:off x="652586" y="458999"/>
              <a:ext cx="4536000" cy="574473"/>
            </a:xfrm>
            <a:custGeom>
              <a:avLst/>
              <a:gdLst>
                <a:gd name="connsiteX0" fmla="*/ 0 w 4536000"/>
                <a:gd name="connsiteY0" fmla="*/ 82942 h 574473"/>
                <a:gd name="connsiteX1" fmla="*/ 82942 w 4536000"/>
                <a:gd name="connsiteY1" fmla="*/ 0 h 574473"/>
                <a:gd name="connsiteX2" fmla="*/ 4453058 w 4536000"/>
                <a:gd name="connsiteY2" fmla="*/ 0 h 574473"/>
                <a:gd name="connsiteX3" fmla="*/ 4536000 w 4536000"/>
                <a:gd name="connsiteY3" fmla="*/ 82942 h 574473"/>
                <a:gd name="connsiteX4" fmla="*/ 4536000 w 4536000"/>
                <a:gd name="connsiteY4" fmla="*/ 491531 h 574473"/>
                <a:gd name="connsiteX5" fmla="*/ 4453058 w 4536000"/>
                <a:gd name="connsiteY5" fmla="*/ 574473 h 574473"/>
                <a:gd name="connsiteX6" fmla="*/ 82942 w 4536000"/>
                <a:gd name="connsiteY6" fmla="*/ 574473 h 574473"/>
                <a:gd name="connsiteX7" fmla="*/ 0 w 4536000"/>
                <a:gd name="connsiteY7" fmla="*/ 491531 h 574473"/>
                <a:gd name="connsiteX8" fmla="*/ 0 w 4536000"/>
                <a:gd name="connsiteY8" fmla="*/ 82942 h 5744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536000" h="574473" fill="none" extrusionOk="0">
                  <a:moveTo>
                    <a:pt x="0" y="82942"/>
                  </a:moveTo>
                  <a:cubicBezTo>
                    <a:pt x="-4220" y="31159"/>
                    <a:pt x="29000" y="2771"/>
                    <a:pt x="82942" y="0"/>
                  </a:cubicBezTo>
                  <a:cubicBezTo>
                    <a:pt x="1987034" y="-92351"/>
                    <a:pt x="3503569" y="104030"/>
                    <a:pt x="4453058" y="0"/>
                  </a:cubicBezTo>
                  <a:cubicBezTo>
                    <a:pt x="4497008" y="2172"/>
                    <a:pt x="4539811" y="29465"/>
                    <a:pt x="4536000" y="82942"/>
                  </a:cubicBezTo>
                  <a:cubicBezTo>
                    <a:pt x="4527915" y="244919"/>
                    <a:pt x="4522797" y="382450"/>
                    <a:pt x="4536000" y="491531"/>
                  </a:cubicBezTo>
                  <a:cubicBezTo>
                    <a:pt x="4535626" y="542904"/>
                    <a:pt x="4493905" y="567011"/>
                    <a:pt x="4453058" y="574473"/>
                  </a:cubicBezTo>
                  <a:cubicBezTo>
                    <a:pt x="2530174" y="437847"/>
                    <a:pt x="1715368" y="565650"/>
                    <a:pt x="82942" y="574473"/>
                  </a:cubicBezTo>
                  <a:cubicBezTo>
                    <a:pt x="37508" y="567174"/>
                    <a:pt x="2781" y="542620"/>
                    <a:pt x="0" y="491531"/>
                  </a:cubicBezTo>
                  <a:cubicBezTo>
                    <a:pt x="24640" y="405180"/>
                    <a:pt x="-27775" y="183803"/>
                    <a:pt x="0" y="82942"/>
                  </a:cubicBezTo>
                  <a:close/>
                </a:path>
                <a:path w="4536000" h="574473" stroke="0" extrusionOk="0">
                  <a:moveTo>
                    <a:pt x="0" y="82942"/>
                  </a:moveTo>
                  <a:cubicBezTo>
                    <a:pt x="148" y="37911"/>
                    <a:pt x="32618" y="-6924"/>
                    <a:pt x="82942" y="0"/>
                  </a:cubicBezTo>
                  <a:cubicBezTo>
                    <a:pt x="2029137" y="-168373"/>
                    <a:pt x="2705538" y="-141978"/>
                    <a:pt x="4453058" y="0"/>
                  </a:cubicBezTo>
                  <a:cubicBezTo>
                    <a:pt x="4497402" y="1693"/>
                    <a:pt x="4538644" y="35760"/>
                    <a:pt x="4536000" y="82942"/>
                  </a:cubicBezTo>
                  <a:cubicBezTo>
                    <a:pt x="4522215" y="283589"/>
                    <a:pt x="4499465" y="429706"/>
                    <a:pt x="4536000" y="491531"/>
                  </a:cubicBezTo>
                  <a:cubicBezTo>
                    <a:pt x="4532089" y="543285"/>
                    <a:pt x="4503490" y="577198"/>
                    <a:pt x="4453058" y="574473"/>
                  </a:cubicBezTo>
                  <a:cubicBezTo>
                    <a:pt x="3187862" y="662374"/>
                    <a:pt x="1567289" y="678193"/>
                    <a:pt x="82942" y="574473"/>
                  </a:cubicBezTo>
                  <a:cubicBezTo>
                    <a:pt x="32558" y="580744"/>
                    <a:pt x="840" y="538531"/>
                    <a:pt x="0" y="491531"/>
                  </a:cubicBezTo>
                  <a:cubicBezTo>
                    <a:pt x="-15292" y="368118"/>
                    <a:pt x="-13927" y="252659"/>
                    <a:pt x="0" y="82942"/>
                  </a:cubicBezTo>
                  <a:close/>
                </a:path>
              </a:pathLst>
            </a:custGeom>
            <a:solidFill>
              <a:srgbClr val="F3E985"/>
            </a:solidFill>
            <a:ln>
              <a:solidFill>
                <a:schemeClr val="bg1"/>
              </a:solidFill>
              <a:extLst>
                <a:ext uri="{C807C97D-BFC1-408E-A445-0C87EB9F89A2}">
                  <ask:lineSketchStyleProps xmlns:ask="http://schemas.microsoft.com/office/drawing/2018/sketchyshapes" sd="1226581119">
                    <a:prstGeom prst="roundRect">
                      <a:avLst>
                        <a:gd name="adj" fmla="val 14438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F9A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3B1EF6AC-2D05-A0D1-15EA-F715632B85BE}"/>
                </a:ext>
              </a:extLst>
            </p:cNvPr>
            <p:cNvSpPr txBox="1"/>
            <p:nvPr/>
          </p:nvSpPr>
          <p:spPr>
            <a:xfrm>
              <a:off x="1918549" y="397669"/>
              <a:ext cx="286300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 w="0"/>
                  <a:solidFill>
                    <a:srgbClr val="4C7716"/>
                  </a:solidFill>
                  <a:effectLst/>
                  <a:uLnTx/>
                  <a:uFillTx/>
                  <a:latin typeface="Arial" panose="020B0604020202020204" pitchFamily="34" charset="0"/>
                  <a:ea typeface="LNTH-LuoLuoNotangYuanTi 1" pitchFamily="2" charset="-128"/>
                  <a:cs typeface="Arial" panose="020B0604020202020204" pitchFamily="34" charset="0"/>
                </a:rPr>
                <a:t>Cùng</a:t>
              </a:r>
              <a:r>
                <a:rPr kumimoji="0" lang="en-US" sz="2800" b="1" i="0" u="none" strike="noStrike" kern="1200" cap="none" spc="0" normalizeH="0" baseline="0" noProof="0" dirty="0">
                  <a:ln w="0"/>
                  <a:solidFill>
                    <a:srgbClr val="4C7716"/>
                  </a:solidFill>
                  <a:effectLst/>
                  <a:uLnTx/>
                  <a:uFillTx/>
                  <a:latin typeface="Arial" panose="020B0604020202020204" pitchFamily="34" charset="0"/>
                  <a:ea typeface="LNTH-LuoLuoNotangYuanTi 1" pitchFamily="2" charset="-128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 w="0"/>
                  <a:solidFill>
                    <a:srgbClr val="4C7716"/>
                  </a:solidFill>
                  <a:effectLst/>
                  <a:uLnTx/>
                  <a:uFillTx/>
                  <a:latin typeface="Arial" panose="020B0604020202020204" pitchFamily="34" charset="0"/>
                  <a:ea typeface="LNTH-LuoLuoNotangYuanTi 1" pitchFamily="2" charset="-128"/>
                  <a:cs typeface="Arial" panose="020B0604020202020204" pitchFamily="34" charset="0"/>
                </a:rPr>
                <a:t>luyện</a:t>
              </a:r>
              <a:r>
                <a:rPr kumimoji="0" lang="en-US" sz="2800" b="1" i="0" u="none" strike="noStrike" kern="1200" cap="none" spc="0" normalizeH="0" baseline="0" noProof="0" dirty="0">
                  <a:ln w="0"/>
                  <a:solidFill>
                    <a:srgbClr val="4C7716"/>
                  </a:solidFill>
                  <a:effectLst/>
                  <a:uLnTx/>
                  <a:uFillTx/>
                  <a:latin typeface="Arial" panose="020B0604020202020204" pitchFamily="34" charset="0"/>
                  <a:ea typeface="LNTH-LuoLuoNotangYuanTi 1" pitchFamily="2" charset="-128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 w="0"/>
                  <a:solidFill>
                    <a:srgbClr val="4C7716"/>
                  </a:solidFill>
                  <a:effectLst/>
                  <a:uLnTx/>
                  <a:uFillTx/>
                  <a:latin typeface="Arial" panose="020B0604020202020204" pitchFamily="34" charset="0"/>
                  <a:ea typeface="LNTH-LuoLuoNotangYuanTi 1" pitchFamily="2" charset="-128"/>
                  <a:cs typeface="Arial" panose="020B0604020202020204" pitchFamily="34" charset="0"/>
                </a:rPr>
                <a:t>viết</a:t>
              </a:r>
              <a:endParaRPr kumimoji="0" lang="en-US" sz="2800" b="1" i="0" u="none" strike="noStrike" kern="1200" cap="none" spc="0" normalizeH="0" baseline="0" noProof="0" dirty="0">
                <a:ln w="0"/>
                <a:solidFill>
                  <a:srgbClr val="4C7716"/>
                </a:solidFill>
                <a:effectLst/>
                <a:uLnTx/>
                <a:uFillTx/>
                <a:latin typeface="Arial" panose="020B0604020202020204" pitchFamily="34" charset="0"/>
                <a:ea typeface="LNTH-LuoLuoNotangYuanTi 1" pitchFamily="2" charset="-128"/>
                <a:cs typeface="Arial" panose="020B0604020202020204" pitchFamily="34" charset="0"/>
              </a:endParaRPr>
            </a:p>
          </p:txBody>
        </p:sp>
        <p:pic>
          <p:nvPicPr>
            <p:cNvPr id="19" name="Picture 18" descr="A snail on a leaf&#10;&#10;Description automatically generated with low confidence">
              <a:extLst>
                <a:ext uri="{FF2B5EF4-FFF2-40B4-BE49-F238E27FC236}">
                  <a16:creationId xmlns:a16="http://schemas.microsoft.com/office/drawing/2014/main" id="{BBE27DFE-774E-2B03-493D-641B451413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20" t="27737" r="-1"/>
            <a:stretch/>
          </p:blipFill>
          <p:spPr>
            <a:xfrm flipH="1">
              <a:off x="515999" y="0"/>
              <a:ext cx="1402550" cy="1044000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C18B83E9-5F98-F08C-E2A5-29806D6C4CA8}"/>
              </a:ext>
            </a:extLst>
          </p:cNvPr>
          <p:cNvGrpSpPr/>
          <p:nvPr/>
        </p:nvGrpSpPr>
        <p:grpSpPr>
          <a:xfrm>
            <a:off x="8075431" y="-91458"/>
            <a:ext cx="3420000" cy="3420000"/>
            <a:chOff x="7809698" y="585143"/>
            <a:chExt cx="3420000" cy="3420000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3E1C2CE1-F1FB-D973-9F65-754130091E1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809698" y="585143"/>
              <a:ext cx="3420000" cy="3420000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829E11A5-8087-4480-90BB-40113912995E}"/>
                </a:ext>
              </a:extLst>
            </p:cNvPr>
            <p:cNvSpPr txBox="1"/>
            <p:nvPr/>
          </p:nvSpPr>
          <p:spPr>
            <a:xfrm>
              <a:off x="8488944" y="1806624"/>
              <a:ext cx="2061507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ED252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Viết vào vở tập viết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E61333D-B4D6-4586-B454-BE185112C1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32168" y="2606241"/>
            <a:ext cx="2706859" cy="417612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E29F4F9-53FA-9DEB-63B4-24066991C000}"/>
              </a:ext>
            </a:extLst>
          </p:cNvPr>
          <p:cNvSpPr/>
          <p:nvPr/>
        </p:nvSpPr>
        <p:spPr>
          <a:xfrm>
            <a:off x="-2011679" y="126609"/>
            <a:ext cx="1943744" cy="1871003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448647B-79D2-08C3-B0D1-5B42B81975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8816" y="1767677"/>
            <a:ext cx="3746495" cy="374649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3F8DC73-9DD3-BA8A-18BD-5FF7573992C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05880" y="1767677"/>
            <a:ext cx="3698640" cy="3692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886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picture containing icon&#10;&#10;Description automatically generated">
            <a:extLst>
              <a:ext uri="{FF2B5EF4-FFF2-40B4-BE49-F238E27FC236}">
                <a16:creationId xmlns:a16="http://schemas.microsoft.com/office/drawing/2014/main" id="{BF8A5213-2BF0-3153-412E-B1DD02EFDA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7811" y="209550"/>
            <a:ext cx="5940000" cy="59400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CAF9E64-0B42-40B3-A472-0E9041B47ED3}"/>
              </a:ext>
            </a:extLst>
          </p:cNvPr>
          <p:cNvSpPr txBox="1"/>
          <p:nvPr/>
        </p:nvSpPr>
        <p:spPr>
          <a:xfrm>
            <a:off x="3147237" y="1358638"/>
            <a:ext cx="5146430" cy="201869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>
                <a:ln>
                  <a:noFill/>
                </a:ln>
                <a:solidFill>
                  <a:srgbClr val="FF5252"/>
                </a:solidFill>
                <a:effectLst>
                  <a:glow>
                    <a:srgbClr val="4472C4">
                      <a:alpha val="40000"/>
                    </a:srgbClr>
                  </a:glow>
                </a:effectLst>
                <a:uLnTx/>
                <a:uFillTx/>
                <a:latin typeface="Calibri" panose="020F0502020204030204"/>
                <a:ea typeface="LNTH-LuoLuoNotangYuanTi 1" pitchFamily="2" charset="-128"/>
                <a:cs typeface="Arial" panose="020B0604020202020204" pitchFamily="34" charset="0"/>
                <a:sym typeface="Arial"/>
              </a:rPr>
              <a:t>LUYỆN VIẾT TỪ ỨNG DỤNG</a:t>
            </a:r>
            <a:endParaRPr kumimoji="0" lang="en-US" sz="4800" b="1" i="0" u="none" strike="noStrike" kern="0" cap="none" spc="0" normalizeH="0" baseline="0" noProof="0" dirty="0">
              <a:ln>
                <a:noFill/>
              </a:ln>
              <a:solidFill>
                <a:srgbClr val="FF5252"/>
              </a:solidFill>
              <a:effectLst>
                <a:glow>
                  <a:srgbClr val="4472C4">
                    <a:alpha val="40000"/>
                  </a:srgbClr>
                </a:glow>
              </a:effectLst>
              <a:uLnTx/>
              <a:uFillTx/>
              <a:latin typeface="Calibri" panose="020F0502020204030204"/>
              <a:ea typeface="LNTH-LuoLuoNotangYuanTi 1" pitchFamily="2" charset="-128"/>
              <a:cs typeface="Arial" panose="020B0604020202020204" pitchFamily="34" charset="0"/>
              <a:sym typeface="Arial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5A479A0-BFB8-88FC-67CF-F23E1CDE03D5}"/>
              </a:ext>
            </a:extLst>
          </p:cNvPr>
          <p:cNvSpPr txBox="1"/>
          <p:nvPr/>
        </p:nvSpPr>
        <p:spPr>
          <a:xfrm>
            <a:off x="3161088" y="1368759"/>
            <a:ext cx="5146430" cy="201869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LNTH-LuoLuoNotangYuanTi 1" pitchFamily="2" charset="-128"/>
                <a:cs typeface="Arial" panose="020B0604020202020204" pitchFamily="34" charset="0"/>
                <a:sym typeface="Arial"/>
              </a:rPr>
              <a:t>LUYỆN VIẾT TỪ ỨNG DỤNG</a:t>
            </a:r>
            <a:endParaRPr kumimoji="0" lang="en-US" sz="4800" b="1" i="0" u="none" strike="noStrike" kern="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ED7D31">
                  <a:lumMod val="40000"/>
                  <a:lumOff val="60000"/>
                </a:srgbClr>
              </a:solidFill>
              <a:effectLst/>
              <a:uLnTx/>
              <a:uFillTx/>
              <a:latin typeface="Calibri" panose="020F0502020204030204"/>
              <a:ea typeface="LNTH-LuoLuoNotangYuanTi 1" pitchFamily="2" charset="-128"/>
              <a:cs typeface="Arial" panose="020B0604020202020204" pitchFamily="34" charset="0"/>
              <a:sym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B43E352-7B62-E61B-591C-58D5D53D4B8E}"/>
              </a:ext>
            </a:extLst>
          </p:cNvPr>
          <p:cNvSpPr/>
          <p:nvPr/>
        </p:nvSpPr>
        <p:spPr>
          <a:xfrm>
            <a:off x="-2011679" y="126609"/>
            <a:ext cx="1943744" cy="1871003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1976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1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11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21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14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7AFC78B-CB43-9435-9F0A-3C72D14989F8}"/>
              </a:ext>
            </a:extLst>
          </p:cNvPr>
          <p:cNvSpPr/>
          <p:nvPr/>
        </p:nvSpPr>
        <p:spPr>
          <a:xfrm>
            <a:off x="515999" y="459000"/>
            <a:ext cx="11160000" cy="5940000"/>
          </a:xfrm>
          <a:custGeom>
            <a:avLst/>
            <a:gdLst>
              <a:gd name="connsiteX0" fmla="*/ 0 w 11160000"/>
              <a:gd name="connsiteY0" fmla="*/ 303118 h 5940000"/>
              <a:gd name="connsiteX1" fmla="*/ 303118 w 11160000"/>
              <a:gd name="connsiteY1" fmla="*/ 0 h 5940000"/>
              <a:gd name="connsiteX2" fmla="*/ 962728 w 11160000"/>
              <a:gd name="connsiteY2" fmla="*/ 0 h 5940000"/>
              <a:gd name="connsiteX3" fmla="*/ 1305726 w 11160000"/>
              <a:gd name="connsiteY3" fmla="*/ 0 h 5940000"/>
              <a:gd name="connsiteX4" fmla="*/ 1859798 w 11160000"/>
              <a:gd name="connsiteY4" fmla="*/ 0 h 5940000"/>
              <a:gd name="connsiteX5" fmla="*/ 2730484 w 11160000"/>
              <a:gd name="connsiteY5" fmla="*/ 0 h 5940000"/>
              <a:gd name="connsiteX6" fmla="*/ 3073481 w 11160000"/>
              <a:gd name="connsiteY6" fmla="*/ 0 h 5940000"/>
              <a:gd name="connsiteX7" fmla="*/ 3416478 w 11160000"/>
              <a:gd name="connsiteY7" fmla="*/ 0 h 5940000"/>
              <a:gd name="connsiteX8" fmla="*/ 3865013 w 11160000"/>
              <a:gd name="connsiteY8" fmla="*/ 0 h 5940000"/>
              <a:gd name="connsiteX9" fmla="*/ 4524624 w 11160000"/>
              <a:gd name="connsiteY9" fmla="*/ 0 h 5940000"/>
              <a:gd name="connsiteX10" fmla="*/ 5078696 w 11160000"/>
              <a:gd name="connsiteY10" fmla="*/ 0 h 5940000"/>
              <a:gd name="connsiteX11" fmla="*/ 5738306 w 11160000"/>
              <a:gd name="connsiteY11" fmla="*/ 0 h 5940000"/>
              <a:gd name="connsiteX12" fmla="*/ 6503454 w 11160000"/>
              <a:gd name="connsiteY12" fmla="*/ 0 h 5940000"/>
              <a:gd name="connsiteX13" fmla="*/ 7268602 w 11160000"/>
              <a:gd name="connsiteY13" fmla="*/ 0 h 5940000"/>
              <a:gd name="connsiteX14" fmla="*/ 7822675 w 11160000"/>
              <a:gd name="connsiteY14" fmla="*/ 0 h 5940000"/>
              <a:gd name="connsiteX15" fmla="*/ 8587823 w 11160000"/>
              <a:gd name="connsiteY15" fmla="*/ 0 h 5940000"/>
              <a:gd name="connsiteX16" fmla="*/ 9458508 w 11160000"/>
              <a:gd name="connsiteY16" fmla="*/ 0 h 5940000"/>
              <a:gd name="connsiteX17" fmla="*/ 10856882 w 11160000"/>
              <a:gd name="connsiteY17" fmla="*/ 0 h 5940000"/>
              <a:gd name="connsiteX18" fmla="*/ 11160000 w 11160000"/>
              <a:gd name="connsiteY18" fmla="*/ 303118 h 5940000"/>
              <a:gd name="connsiteX19" fmla="*/ 11160000 w 11160000"/>
              <a:gd name="connsiteY19" fmla="*/ 916501 h 5940000"/>
              <a:gd name="connsiteX20" fmla="*/ 11160000 w 11160000"/>
              <a:gd name="connsiteY20" fmla="*/ 1476546 h 5940000"/>
              <a:gd name="connsiteX21" fmla="*/ 11160000 w 11160000"/>
              <a:gd name="connsiteY21" fmla="*/ 1983254 h 5940000"/>
              <a:gd name="connsiteX22" fmla="*/ 11160000 w 11160000"/>
              <a:gd name="connsiteY22" fmla="*/ 2756649 h 5940000"/>
              <a:gd name="connsiteX23" fmla="*/ 11160000 w 11160000"/>
              <a:gd name="connsiteY23" fmla="*/ 3530045 h 5940000"/>
              <a:gd name="connsiteX24" fmla="*/ 11160000 w 11160000"/>
              <a:gd name="connsiteY24" fmla="*/ 4303441 h 5940000"/>
              <a:gd name="connsiteX25" fmla="*/ 11160000 w 11160000"/>
              <a:gd name="connsiteY25" fmla="*/ 4863486 h 5940000"/>
              <a:gd name="connsiteX26" fmla="*/ 11160000 w 11160000"/>
              <a:gd name="connsiteY26" fmla="*/ 5636882 h 5940000"/>
              <a:gd name="connsiteX27" fmla="*/ 10856882 w 11160000"/>
              <a:gd name="connsiteY27" fmla="*/ 5940000 h 5940000"/>
              <a:gd name="connsiteX28" fmla="*/ 10197272 w 11160000"/>
              <a:gd name="connsiteY28" fmla="*/ 5940000 h 5940000"/>
              <a:gd name="connsiteX29" fmla="*/ 9854274 w 11160000"/>
              <a:gd name="connsiteY29" fmla="*/ 5940000 h 5940000"/>
              <a:gd name="connsiteX30" fmla="*/ 9300202 w 11160000"/>
              <a:gd name="connsiteY30" fmla="*/ 5940000 h 5940000"/>
              <a:gd name="connsiteX31" fmla="*/ 8535054 w 11160000"/>
              <a:gd name="connsiteY31" fmla="*/ 5940000 h 5940000"/>
              <a:gd name="connsiteX32" fmla="*/ 7875444 w 11160000"/>
              <a:gd name="connsiteY32" fmla="*/ 5940000 h 5940000"/>
              <a:gd name="connsiteX33" fmla="*/ 7110296 w 11160000"/>
              <a:gd name="connsiteY33" fmla="*/ 5940000 h 5940000"/>
              <a:gd name="connsiteX34" fmla="*/ 6345148 w 11160000"/>
              <a:gd name="connsiteY34" fmla="*/ 5940000 h 5940000"/>
              <a:gd name="connsiteX35" fmla="*/ 5474462 w 11160000"/>
              <a:gd name="connsiteY35" fmla="*/ 5940000 h 5940000"/>
              <a:gd name="connsiteX36" fmla="*/ 4603777 w 11160000"/>
              <a:gd name="connsiteY36" fmla="*/ 5940000 h 5940000"/>
              <a:gd name="connsiteX37" fmla="*/ 4049704 w 11160000"/>
              <a:gd name="connsiteY37" fmla="*/ 5940000 h 5940000"/>
              <a:gd name="connsiteX38" fmla="*/ 3179019 w 11160000"/>
              <a:gd name="connsiteY38" fmla="*/ 5940000 h 5940000"/>
              <a:gd name="connsiteX39" fmla="*/ 2624946 w 11160000"/>
              <a:gd name="connsiteY39" fmla="*/ 5940000 h 5940000"/>
              <a:gd name="connsiteX40" fmla="*/ 1859798 w 11160000"/>
              <a:gd name="connsiteY40" fmla="*/ 5940000 h 5940000"/>
              <a:gd name="connsiteX41" fmla="*/ 1200188 w 11160000"/>
              <a:gd name="connsiteY41" fmla="*/ 5940000 h 5940000"/>
              <a:gd name="connsiteX42" fmla="*/ 303118 w 11160000"/>
              <a:gd name="connsiteY42" fmla="*/ 5940000 h 5940000"/>
              <a:gd name="connsiteX43" fmla="*/ 0 w 11160000"/>
              <a:gd name="connsiteY43" fmla="*/ 5636882 h 5940000"/>
              <a:gd name="connsiteX44" fmla="*/ 0 w 11160000"/>
              <a:gd name="connsiteY44" fmla="*/ 4863486 h 5940000"/>
              <a:gd name="connsiteX45" fmla="*/ 0 w 11160000"/>
              <a:gd name="connsiteY45" fmla="*/ 4356779 h 5940000"/>
              <a:gd name="connsiteX46" fmla="*/ 0 w 11160000"/>
              <a:gd name="connsiteY46" fmla="*/ 3743396 h 5940000"/>
              <a:gd name="connsiteX47" fmla="*/ 0 w 11160000"/>
              <a:gd name="connsiteY47" fmla="*/ 3130013 h 5940000"/>
              <a:gd name="connsiteX48" fmla="*/ 0 w 11160000"/>
              <a:gd name="connsiteY48" fmla="*/ 2569968 h 5940000"/>
              <a:gd name="connsiteX49" fmla="*/ 0 w 11160000"/>
              <a:gd name="connsiteY49" fmla="*/ 1849910 h 5940000"/>
              <a:gd name="connsiteX50" fmla="*/ 0 w 11160000"/>
              <a:gd name="connsiteY50" fmla="*/ 1129851 h 5940000"/>
              <a:gd name="connsiteX51" fmla="*/ 0 w 11160000"/>
              <a:gd name="connsiteY51" fmla="*/ 303118 h 59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1160000" h="5940000" fill="none" extrusionOk="0">
                <a:moveTo>
                  <a:pt x="0" y="303118"/>
                </a:moveTo>
                <a:cubicBezTo>
                  <a:pt x="-459" y="109024"/>
                  <a:pt x="129738" y="-35853"/>
                  <a:pt x="303118" y="0"/>
                </a:cubicBezTo>
                <a:cubicBezTo>
                  <a:pt x="594592" y="-4444"/>
                  <a:pt x="649950" y="-29171"/>
                  <a:pt x="962728" y="0"/>
                </a:cubicBezTo>
                <a:cubicBezTo>
                  <a:pt x="1275506" y="29171"/>
                  <a:pt x="1187107" y="-2207"/>
                  <a:pt x="1305726" y="0"/>
                </a:cubicBezTo>
                <a:cubicBezTo>
                  <a:pt x="1424345" y="2207"/>
                  <a:pt x="1635286" y="-1105"/>
                  <a:pt x="1859798" y="0"/>
                </a:cubicBezTo>
                <a:cubicBezTo>
                  <a:pt x="2084310" y="1105"/>
                  <a:pt x="2516684" y="35275"/>
                  <a:pt x="2730484" y="0"/>
                </a:cubicBezTo>
                <a:cubicBezTo>
                  <a:pt x="2944284" y="-35275"/>
                  <a:pt x="2925668" y="-9463"/>
                  <a:pt x="3073481" y="0"/>
                </a:cubicBezTo>
                <a:cubicBezTo>
                  <a:pt x="3221294" y="9463"/>
                  <a:pt x="3260137" y="-3620"/>
                  <a:pt x="3416478" y="0"/>
                </a:cubicBezTo>
                <a:cubicBezTo>
                  <a:pt x="3572819" y="3620"/>
                  <a:pt x="3658655" y="-15039"/>
                  <a:pt x="3865013" y="0"/>
                </a:cubicBezTo>
                <a:cubicBezTo>
                  <a:pt x="4071372" y="15039"/>
                  <a:pt x="4314059" y="10973"/>
                  <a:pt x="4524624" y="0"/>
                </a:cubicBezTo>
                <a:cubicBezTo>
                  <a:pt x="4735189" y="-10973"/>
                  <a:pt x="4825901" y="2072"/>
                  <a:pt x="5078696" y="0"/>
                </a:cubicBezTo>
                <a:cubicBezTo>
                  <a:pt x="5331491" y="-2072"/>
                  <a:pt x="5574403" y="5006"/>
                  <a:pt x="5738306" y="0"/>
                </a:cubicBezTo>
                <a:cubicBezTo>
                  <a:pt x="5902209" y="-5006"/>
                  <a:pt x="6272563" y="16404"/>
                  <a:pt x="6503454" y="0"/>
                </a:cubicBezTo>
                <a:cubicBezTo>
                  <a:pt x="6734345" y="-16404"/>
                  <a:pt x="6887240" y="27933"/>
                  <a:pt x="7268602" y="0"/>
                </a:cubicBezTo>
                <a:cubicBezTo>
                  <a:pt x="7649964" y="-27933"/>
                  <a:pt x="7694547" y="15980"/>
                  <a:pt x="7822675" y="0"/>
                </a:cubicBezTo>
                <a:cubicBezTo>
                  <a:pt x="7950803" y="-15980"/>
                  <a:pt x="8413412" y="2507"/>
                  <a:pt x="8587823" y="0"/>
                </a:cubicBezTo>
                <a:cubicBezTo>
                  <a:pt x="8762234" y="-2507"/>
                  <a:pt x="9170658" y="-21565"/>
                  <a:pt x="9458508" y="0"/>
                </a:cubicBezTo>
                <a:cubicBezTo>
                  <a:pt x="9746358" y="21565"/>
                  <a:pt x="10264976" y="33661"/>
                  <a:pt x="10856882" y="0"/>
                </a:cubicBezTo>
                <a:cubicBezTo>
                  <a:pt x="11015249" y="-4939"/>
                  <a:pt x="11157490" y="140142"/>
                  <a:pt x="11160000" y="303118"/>
                </a:cubicBezTo>
                <a:cubicBezTo>
                  <a:pt x="11183339" y="580109"/>
                  <a:pt x="11164493" y="716227"/>
                  <a:pt x="11160000" y="916501"/>
                </a:cubicBezTo>
                <a:cubicBezTo>
                  <a:pt x="11155507" y="1116775"/>
                  <a:pt x="11160184" y="1224573"/>
                  <a:pt x="11160000" y="1476546"/>
                </a:cubicBezTo>
                <a:cubicBezTo>
                  <a:pt x="11159816" y="1728519"/>
                  <a:pt x="11158104" y="1762362"/>
                  <a:pt x="11160000" y="1983254"/>
                </a:cubicBezTo>
                <a:cubicBezTo>
                  <a:pt x="11161896" y="2204146"/>
                  <a:pt x="11165617" y="2506599"/>
                  <a:pt x="11160000" y="2756649"/>
                </a:cubicBezTo>
                <a:cubicBezTo>
                  <a:pt x="11154383" y="3006699"/>
                  <a:pt x="11192214" y="3223193"/>
                  <a:pt x="11160000" y="3530045"/>
                </a:cubicBezTo>
                <a:cubicBezTo>
                  <a:pt x="11127786" y="3836897"/>
                  <a:pt x="11124016" y="4045414"/>
                  <a:pt x="11160000" y="4303441"/>
                </a:cubicBezTo>
                <a:cubicBezTo>
                  <a:pt x="11195984" y="4561468"/>
                  <a:pt x="11139606" y="4701152"/>
                  <a:pt x="11160000" y="4863486"/>
                </a:cubicBezTo>
                <a:cubicBezTo>
                  <a:pt x="11180394" y="5025820"/>
                  <a:pt x="11166231" y="5467040"/>
                  <a:pt x="11160000" y="5636882"/>
                </a:cubicBezTo>
                <a:cubicBezTo>
                  <a:pt x="11177700" y="5790838"/>
                  <a:pt x="11007162" y="5920042"/>
                  <a:pt x="10856882" y="5940000"/>
                </a:cubicBezTo>
                <a:cubicBezTo>
                  <a:pt x="10600635" y="5940495"/>
                  <a:pt x="10416771" y="5957384"/>
                  <a:pt x="10197272" y="5940000"/>
                </a:cubicBezTo>
                <a:cubicBezTo>
                  <a:pt x="9977773" y="5922617"/>
                  <a:pt x="9989195" y="5941285"/>
                  <a:pt x="9854274" y="5940000"/>
                </a:cubicBezTo>
                <a:cubicBezTo>
                  <a:pt x="9719353" y="5938715"/>
                  <a:pt x="9525505" y="5947647"/>
                  <a:pt x="9300202" y="5940000"/>
                </a:cubicBezTo>
                <a:cubicBezTo>
                  <a:pt x="9074899" y="5932353"/>
                  <a:pt x="8718964" y="5911680"/>
                  <a:pt x="8535054" y="5940000"/>
                </a:cubicBezTo>
                <a:cubicBezTo>
                  <a:pt x="8351144" y="5968320"/>
                  <a:pt x="8199815" y="5932571"/>
                  <a:pt x="7875444" y="5940000"/>
                </a:cubicBezTo>
                <a:cubicBezTo>
                  <a:pt x="7551073" y="5947430"/>
                  <a:pt x="7376334" y="5953185"/>
                  <a:pt x="7110296" y="5940000"/>
                </a:cubicBezTo>
                <a:cubicBezTo>
                  <a:pt x="6844258" y="5926815"/>
                  <a:pt x="6612628" y="5963800"/>
                  <a:pt x="6345148" y="5940000"/>
                </a:cubicBezTo>
                <a:cubicBezTo>
                  <a:pt x="6077668" y="5916200"/>
                  <a:pt x="5904826" y="5956229"/>
                  <a:pt x="5474462" y="5940000"/>
                </a:cubicBezTo>
                <a:cubicBezTo>
                  <a:pt x="5044098" y="5923771"/>
                  <a:pt x="4813248" y="5910087"/>
                  <a:pt x="4603777" y="5940000"/>
                </a:cubicBezTo>
                <a:cubicBezTo>
                  <a:pt x="4394307" y="5969913"/>
                  <a:pt x="4311810" y="5917763"/>
                  <a:pt x="4049704" y="5940000"/>
                </a:cubicBezTo>
                <a:cubicBezTo>
                  <a:pt x="3787598" y="5962237"/>
                  <a:pt x="3428068" y="5921596"/>
                  <a:pt x="3179019" y="5940000"/>
                </a:cubicBezTo>
                <a:cubicBezTo>
                  <a:pt x="2929970" y="5958404"/>
                  <a:pt x="2813997" y="5953987"/>
                  <a:pt x="2624946" y="5940000"/>
                </a:cubicBezTo>
                <a:cubicBezTo>
                  <a:pt x="2435895" y="5926013"/>
                  <a:pt x="2231907" y="5943139"/>
                  <a:pt x="1859798" y="5940000"/>
                </a:cubicBezTo>
                <a:cubicBezTo>
                  <a:pt x="1487689" y="5936861"/>
                  <a:pt x="1474488" y="5967208"/>
                  <a:pt x="1200188" y="5940000"/>
                </a:cubicBezTo>
                <a:cubicBezTo>
                  <a:pt x="925888" y="5912793"/>
                  <a:pt x="482917" y="5968406"/>
                  <a:pt x="303118" y="5940000"/>
                </a:cubicBezTo>
                <a:cubicBezTo>
                  <a:pt x="137311" y="5965872"/>
                  <a:pt x="-2854" y="5765274"/>
                  <a:pt x="0" y="5636882"/>
                </a:cubicBezTo>
                <a:cubicBezTo>
                  <a:pt x="8456" y="5346971"/>
                  <a:pt x="-2670" y="5157459"/>
                  <a:pt x="0" y="4863486"/>
                </a:cubicBezTo>
                <a:cubicBezTo>
                  <a:pt x="2670" y="4569513"/>
                  <a:pt x="-10421" y="4524644"/>
                  <a:pt x="0" y="4356779"/>
                </a:cubicBezTo>
                <a:cubicBezTo>
                  <a:pt x="10421" y="4188914"/>
                  <a:pt x="-13022" y="3992361"/>
                  <a:pt x="0" y="3743396"/>
                </a:cubicBezTo>
                <a:cubicBezTo>
                  <a:pt x="13022" y="3494431"/>
                  <a:pt x="-21464" y="3340994"/>
                  <a:pt x="0" y="3130013"/>
                </a:cubicBezTo>
                <a:cubicBezTo>
                  <a:pt x="21464" y="2919032"/>
                  <a:pt x="-12313" y="2777755"/>
                  <a:pt x="0" y="2569968"/>
                </a:cubicBezTo>
                <a:cubicBezTo>
                  <a:pt x="12313" y="2362182"/>
                  <a:pt x="14102" y="2132172"/>
                  <a:pt x="0" y="1849910"/>
                </a:cubicBezTo>
                <a:cubicBezTo>
                  <a:pt x="-14102" y="1567648"/>
                  <a:pt x="3688" y="1423008"/>
                  <a:pt x="0" y="1129851"/>
                </a:cubicBezTo>
                <a:cubicBezTo>
                  <a:pt x="-3688" y="836694"/>
                  <a:pt x="-30859" y="571141"/>
                  <a:pt x="0" y="303118"/>
                </a:cubicBezTo>
                <a:close/>
              </a:path>
              <a:path w="11160000" h="5940000" stroke="0" extrusionOk="0">
                <a:moveTo>
                  <a:pt x="0" y="303118"/>
                </a:moveTo>
                <a:cubicBezTo>
                  <a:pt x="-13170" y="163376"/>
                  <a:pt x="162397" y="6766"/>
                  <a:pt x="303118" y="0"/>
                </a:cubicBezTo>
                <a:cubicBezTo>
                  <a:pt x="480887" y="6829"/>
                  <a:pt x="659206" y="-8483"/>
                  <a:pt x="751653" y="0"/>
                </a:cubicBezTo>
                <a:cubicBezTo>
                  <a:pt x="844100" y="8483"/>
                  <a:pt x="1062568" y="-5446"/>
                  <a:pt x="1305726" y="0"/>
                </a:cubicBezTo>
                <a:cubicBezTo>
                  <a:pt x="1548884" y="5446"/>
                  <a:pt x="1755477" y="4658"/>
                  <a:pt x="2176411" y="0"/>
                </a:cubicBezTo>
                <a:cubicBezTo>
                  <a:pt x="2597346" y="-4658"/>
                  <a:pt x="2642372" y="22298"/>
                  <a:pt x="2941559" y="0"/>
                </a:cubicBezTo>
                <a:cubicBezTo>
                  <a:pt x="3240746" y="-22298"/>
                  <a:pt x="3555472" y="-24925"/>
                  <a:pt x="3812245" y="0"/>
                </a:cubicBezTo>
                <a:cubicBezTo>
                  <a:pt x="4069018" y="24925"/>
                  <a:pt x="4054404" y="3117"/>
                  <a:pt x="4260780" y="0"/>
                </a:cubicBezTo>
                <a:cubicBezTo>
                  <a:pt x="4467157" y="-3117"/>
                  <a:pt x="4691553" y="27116"/>
                  <a:pt x="4814852" y="0"/>
                </a:cubicBezTo>
                <a:cubicBezTo>
                  <a:pt x="4938151" y="-27116"/>
                  <a:pt x="5325669" y="-21516"/>
                  <a:pt x="5580000" y="0"/>
                </a:cubicBezTo>
                <a:cubicBezTo>
                  <a:pt x="5834331" y="21516"/>
                  <a:pt x="5805773" y="13446"/>
                  <a:pt x="5922997" y="0"/>
                </a:cubicBezTo>
                <a:cubicBezTo>
                  <a:pt x="6040221" y="-13446"/>
                  <a:pt x="6189488" y="5418"/>
                  <a:pt x="6371532" y="0"/>
                </a:cubicBezTo>
                <a:cubicBezTo>
                  <a:pt x="6553576" y="-5418"/>
                  <a:pt x="7001248" y="8733"/>
                  <a:pt x="7242218" y="0"/>
                </a:cubicBezTo>
                <a:cubicBezTo>
                  <a:pt x="7483188" y="-8733"/>
                  <a:pt x="7446722" y="-16834"/>
                  <a:pt x="7585215" y="0"/>
                </a:cubicBezTo>
                <a:cubicBezTo>
                  <a:pt x="7723708" y="16834"/>
                  <a:pt x="8025878" y="11261"/>
                  <a:pt x="8244825" y="0"/>
                </a:cubicBezTo>
                <a:cubicBezTo>
                  <a:pt x="8463772" y="-11261"/>
                  <a:pt x="8567271" y="-11362"/>
                  <a:pt x="8693360" y="0"/>
                </a:cubicBezTo>
                <a:cubicBezTo>
                  <a:pt x="8819449" y="11362"/>
                  <a:pt x="9281110" y="-33917"/>
                  <a:pt x="9458508" y="0"/>
                </a:cubicBezTo>
                <a:cubicBezTo>
                  <a:pt x="9635906" y="33917"/>
                  <a:pt x="10211970" y="-59527"/>
                  <a:pt x="10856882" y="0"/>
                </a:cubicBezTo>
                <a:cubicBezTo>
                  <a:pt x="11023641" y="23772"/>
                  <a:pt x="11163789" y="152892"/>
                  <a:pt x="11160000" y="303118"/>
                </a:cubicBezTo>
                <a:cubicBezTo>
                  <a:pt x="11194122" y="564935"/>
                  <a:pt x="11186927" y="822649"/>
                  <a:pt x="11160000" y="1023176"/>
                </a:cubicBezTo>
                <a:cubicBezTo>
                  <a:pt x="11133073" y="1223703"/>
                  <a:pt x="11187496" y="1394257"/>
                  <a:pt x="11160000" y="1636559"/>
                </a:cubicBezTo>
                <a:cubicBezTo>
                  <a:pt x="11132504" y="1878861"/>
                  <a:pt x="11168509" y="2079534"/>
                  <a:pt x="11160000" y="2196604"/>
                </a:cubicBezTo>
                <a:cubicBezTo>
                  <a:pt x="11151491" y="2313674"/>
                  <a:pt x="11146188" y="2633801"/>
                  <a:pt x="11160000" y="2756649"/>
                </a:cubicBezTo>
                <a:cubicBezTo>
                  <a:pt x="11173812" y="2879497"/>
                  <a:pt x="11132476" y="3142314"/>
                  <a:pt x="11160000" y="3316695"/>
                </a:cubicBezTo>
                <a:cubicBezTo>
                  <a:pt x="11187524" y="3491076"/>
                  <a:pt x="11153588" y="3702272"/>
                  <a:pt x="11160000" y="3930078"/>
                </a:cubicBezTo>
                <a:cubicBezTo>
                  <a:pt x="11166412" y="4157884"/>
                  <a:pt x="11185777" y="4341332"/>
                  <a:pt x="11160000" y="4543460"/>
                </a:cubicBezTo>
                <a:cubicBezTo>
                  <a:pt x="11134223" y="4745588"/>
                  <a:pt x="11125917" y="5415548"/>
                  <a:pt x="11160000" y="5636882"/>
                </a:cubicBezTo>
                <a:cubicBezTo>
                  <a:pt x="11132208" y="5810680"/>
                  <a:pt x="11049089" y="5938000"/>
                  <a:pt x="10856882" y="5940000"/>
                </a:cubicBezTo>
                <a:cubicBezTo>
                  <a:pt x="10538011" y="5913832"/>
                  <a:pt x="10248359" y="5953645"/>
                  <a:pt x="9986196" y="5940000"/>
                </a:cubicBezTo>
                <a:cubicBezTo>
                  <a:pt x="9724033" y="5926355"/>
                  <a:pt x="9486571" y="5973792"/>
                  <a:pt x="9221049" y="5940000"/>
                </a:cubicBezTo>
                <a:cubicBezTo>
                  <a:pt x="8955527" y="5906208"/>
                  <a:pt x="8598476" y="5914076"/>
                  <a:pt x="8350363" y="5940000"/>
                </a:cubicBezTo>
                <a:cubicBezTo>
                  <a:pt x="8102250" y="5965924"/>
                  <a:pt x="8088725" y="5952647"/>
                  <a:pt x="8007366" y="5940000"/>
                </a:cubicBezTo>
                <a:cubicBezTo>
                  <a:pt x="7926007" y="5927353"/>
                  <a:pt x="7622383" y="5953624"/>
                  <a:pt x="7242218" y="5940000"/>
                </a:cubicBezTo>
                <a:cubicBezTo>
                  <a:pt x="6862053" y="5926376"/>
                  <a:pt x="6739835" y="5913271"/>
                  <a:pt x="6477070" y="5940000"/>
                </a:cubicBezTo>
                <a:cubicBezTo>
                  <a:pt x="6214305" y="5966729"/>
                  <a:pt x="5870737" y="5904606"/>
                  <a:pt x="5711922" y="5940000"/>
                </a:cubicBezTo>
                <a:cubicBezTo>
                  <a:pt x="5553107" y="5975394"/>
                  <a:pt x="5409038" y="5920206"/>
                  <a:pt x="5157849" y="5940000"/>
                </a:cubicBezTo>
                <a:cubicBezTo>
                  <a:pt x="4906660" y="5959794"/>
                  <a:pt x="4634805" y="5911909"/>
                  <a:pt x="4498239" y="5940000"/>
                </a:cubicBezTo>
                <a:cubicBezTo>
                  <a:pt x="4361673" y="5968092"/>
                  <a:pt x="4238275" y="5936424"/>
                  <a:pt x="4155242" y="5940000"/>
                </a:cubicBezTo>
                <a:cubicBezTo>
                  <a:pt x="4072209" y="5943576"/>
                  <a:pt x="3901532" y="5956575"/>
                  <a:pt x="3812245" y="5940000"/>
                </a:cubicBezTo>
                <a:cubicBezTo>
                  <a:pt x="3722958" y="5923425"/>
                  <a:pt x="3354515" y="5945313"/>
                  <a:pt x="2941559" y="5940000"/>
                </a:cubicBezTo>
                <a:cubicBezTo>
                  <a:pt x="2528603" y="5934687"/>
                  <a:pt x="2613631" y="5934740"/>
                  <a:pt x="2387486" y="5940000"/>
                </a:cubicBezTo>
                <a:cubicBezTo>
                  <a:pt x="2161341" y="5945260"/>
                  <a:pt x="1938028" y="5983494"/>
                  <a:pt x="1516801" y="5940000"/>
                </a:cubicBezTo>
                <a:cubicBezTo>
                  <a:pt x="1095574" y="5896506"/>
                  <a:pt x="774011" y="5977315"/>
                  <a:pt x="303118" y="5940000"/>
                </a:cubicBezTo>
                <a:cubicBezTo>
                  <a:pt x="176541" y="5936160"/>
                  <a:pt x="15057" y="5833295"/>
                  <a:pt x="0" y="5636882"/>
                </a:cubicBezTo>
                <a:cubicBezTo>
                  <a:pt x="41" y="5475725"/>
                  <a:pt x="-7985" y="5287136"/>
                  <a:pt x="0" y="4970162"/>
                </a:cubicBezTo>
                <a:cubicBezTo>
                  <a:pt x="7985" y="4653188"/>
                  <a:pt x="31068" y="4544701"/>
                  <a:pt x="0" y="4250103"/>
                </a:cubicBezTo>
                <a:cubicBezTo>
                  <a:pt x="-31068" y="3955505"/>
                  <a:pt x="30403" y="3803275"/>
                  <a:pt x="0" y="3530045"/>
                </a:cubicBezTo>
                <a:cubicBezTo>
                  <a:pt x="-30403" y="3256815"/>
                  <a:pt x="17082" y="2962701"/>
                  <a:pt x="0" y="2809987"/>
                </a:cubicBezTo>
                <a:cubicBezTo>
                  <a:pt x="-17082" y="2657273"/>
                  <a:pt x="13201" y="2474315"/>
                  <a:pt x="0" y="2143267"/>
                </a:cubicBezTo>
                <a:cubicBezTo>
                  <a:pt x="-13201" y="1812219"/>
                  <a:pt x="-33271" y="1680821"/>
                  <a:pt x="0" y="1423208"/>
                </a:cubicBezTo>
                <a:cubicBezTo>
                  <a:pt x="33271" y="1165595"/>
                  <a:pt x="-41543" y="613062"/>
                  <a:pt x="0" y="303118"/>
                </a:cubicBezTo>
                <a:close/>
              </a:path>
            </a:pathLst>
          </a:custGeom>
          <a:solidFill>
            <a:schemeClr val="bg1">
              <a:alpha val="88000"/>
            </a:schemeClr>
          </a:solidFill>
          <a:ln w="19050" cap="rnd" cmpd="thinThick">
            <a:noFill/>
            <a:prstDash val="sysDash"/>
            <a:round/>
            <a:extLst>
              <a:ext uri="{C807C97D-BFC1-408E-A445-0C87EB9F89A2}">
                <ask:lineSketchStyleProps xmlns:ask="http://schemas.microsoft.com/office/drawing/2018/sketchyshapes" sd="3905381866">
                  <a:prstGeom prst="roundRect">
                    <a:avLst>
                      <a:gd name="adj" fmla="val 5103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058E7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26417E7-9356-EF31-A58E-3EB170E276C4}"/>
              </a:ext>
            </a:extLst>
          </p:cNvPr>
          <p:cNvGrpSpPr/>
          <p:nvPr/>
        </p:nvGrpSpPr>
        <p:grpSpPr>
          <a:xfrm>
            <a:off x="515999" y="0"/>
            <a:ext cx="3952587" cy="1044000"/>
            <a:chOff x="515999" y="0"/>
            <a:chExt cx="3952587" cy="1044000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F29DA3D4-ADC0-68E7-2FAE-F35059030CEA}"/>
                </a:ext>
              </a:extLst>
            </p:cNvPr>
            <p:cNvSpPr/>
            <p:nvPr/>
          </p:nvSpPr>
          <p:spPr>
            <a:xfrm>
              <a:off x="652586" y="458999"/>
              <a:ext cx="3816000" cy="574473"/>
            </a:xfrm>
            <a:custGeom>
              <a:avLst/>
              <a:gdLst>
                <a:gd name="connsiteX0" fmla="*/ 0 w 3816000"/>
                <a:gd name="connsiteY0" fmla="*/ 82942 h 574473"/>
                <a:gd name="connsiteX1" fmla="*/ 82942 w 3816000"/>
                <a:gd name="connsiteY1" fmla="*/ 0 h 574473"/>
                <a:gd name="connsiteX2" fmla="*/ 3733058 w 3816000"/>
                <a:gd name="connsiteY2" fmla="*/ 0 h 574473"/>
                <a:gd name="connsiteX3" fmla="*/ 3816000 w 3816000"/>
                <a:gd name="connsiteY3" fmla="*/ 82942 h 574473"/>
                <a:gd name="connsiteX4" fmla="*/ 3816000 w 3816000"/>
                <a:gd name="connsiteY4" fmla="*/ 491531 h 574473"/>
                <a:gd name="connsiteX5" fmla="*/ 3733058 w 3816000"/>
                <a:gd name="connsiteY5" fmla="*/ 574473 h 574473"/>
                <a:gd name="connsiteX6" fmla="*/ 82942 w 3816000"/>
                <a:gd name="connsiteY6" fmla="*/ 574473 h 574473"/>
                <a:gd name="connsiteX7" fmla="*/ 0 w 3816000"/>
                <a:gd name="connsiteY7" fmla="*/ 491531 h 574473"/>
                <a:gd name="connsiteX8" fmla="*/ 0 w 3816000"/>
                <a:gd name="connsiteY8" fmla="*/ 82942 h 5744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816000" h="574473" fill="none" extrusionOk="0">
                  <a:moveTo>
                    <a:pt x="0" y="82942"/>
                  </a:moveTo>
                  <a:cubicBezTo>
                    <a:pt x="-4220" y="31159"/>
                    <a:pt x="29000" y="2771"/>
                    <a:pt x="82942" y="0"/>
                  </a:cubicBezTo>
                  <a:cubicBezTo>
                    <a:pt x="1090189" y="-92351"/>
                    <a:pt x="3196886" y="104030"/>
                    <a:pt x="3733058" y="0"/>
                  </a:cubicBezTo>
                  <a:cubicBezTo>
                    <a:pt x="3777008" y="2172"/>
                    <a:pt x="3819811" y="29465"/>
                    <a:pt x="3816000" y="82942"/>
                  </a:cubicBezTo>
                  <a:cubicBezTo>
                    <a:pt x="3807915" y="244919"/>
                    <a:pt x="3802797" y="382450"/>
                    <a:pt x="3816000" y="491531"/>
                  </a:cubicBezTo>
                  <a:cubicBezTo>
                    <a:pt x="3815626" y="542904"/>
                    <a:pt x="3773905" y="567011"/>
                    <a:pt x="3733058" y="574473"/>
                  </a:cubicBezTo>
                  <a:cubicBezTo>
                    <a:pt x="3044412" y="437847"/>
                    <a:pt x="486423" y="565650"/>
                    <a:pt x="82942" y="574473"/>
                  </a:cubicBezTo>
                  <a:cubicBezTo>
                    <a:pt x="37508" y="567174"/>
                    <a:pt x="2781" y="542620"/>
                    <a:pt x="0" y="491531"/>
                  </a:cubicBezTo>
                  <a:cubicBezTo>
                    <a:pt x="24640" y="405180"/>
                    <a:pt x="-27775" y="183803"/>
                    <a:pt x="0" y="82942"/>
                  </a:cubicBezTo>
                  <a:close/>
                </a:path>
                <a:path w="3816000" h="574473" stroke="0" extrusionOk="0">
                  <a:moveTo>
                    <a:pt x="0" y="82942"/>
                  </a:moveTo>
                  <a:cubicBezTo>
                    <a:pt x="148" y="37911"/>
                    <a:pt x="32618" y="-6924"/>
                    <a:pt x="82942" y="0"/>
                  </a:cubicBezTo>
                  <a:cubicBezTo>
                    <a:pt x="1635438" y="-168373"/>
                    <a:pt x="2702039" y="-141978"/>
                    <a:pt x="3733058" y="0"/>
                  </a:cubicBezTo>
                  <a:cubicBezTo>
                    <a:pt x="3777402" y="1693"/>
                    <a:pt x="3818644" y="35760"/>
                    <a:pt x="3816000" y="82942"/>
                  </a:cubicBezTo>
                  <a:cubicBezTo>
                    <a:pt x="3802215" y="283589"/>
                    <a:pt x="3779465" y="429706"/>
                    <a:pt x="3816000" y="491531"/>
                  </a:cubicBezTo>
                  <a:cubicBezTo>
                    <a:pt x="3812089" y="543285"/>
                    <a:pt x="3783490" y="577198"/>
                    <a:pt x="3733058" y="574473"/>
                  </a:cubicBezTo>
                  <a:cubicBezTo>
                    <a:pt x="2154016" y="662374"/>
                    <a:pt x="1270334" y="678193"/>
                    <a:pt x="82942" y="574473"/>
                  </a:cubicBezTo>
                  <a:cubicBezTo>
                    <a:pt x="32558" y="580744"/>
                    <a:pt x="840" y="538531"/>
                    <a:pt x="0" y="491531"/>
                  </a:cubicBezTo>
                  <a:cubicBezTo>
                    <a:pt x="-15292" y="368118"/>
                    <a:pt x="-13927" y="252659"/>
                    <a:pt x="0" y="82942"/>
                  </a:cubicBezTo>
                  <a:close/>
                </a:path>
              </a:pathLst>
            </a:custGeom>
            <a:solidFill>
              <a:srgbClr val="F3E985"/>
            </a:solidFill>
            <a:ln>
              <a:solidFill>
                <a:schemeClr val="bg1"/>
              </a:solidFill>
              <a:extLst>
                <a:ext uri="{C807C97D-BFC1-408E-A445-0C87EB9F89A2}">
                  <ask:lineSketchStyleProps xmlns:ask="http://schemas.microsoft.com/office/drawing/2018/sketchyshapes" sd="1226581119">
                    <a:prstGeom prst="roundRect">
                      <a:avLst>
                        <a:gd name="adj" fmla="val 14438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FFF9A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5CA4697-3EDD-A689-46D5-B9F3F3F8E0FD}"/>
                </a:ext>
              </a:extLst>
            </p:cNvPr>
            <p:cNvSpPr txBox="1"/>
            <p:nvPr/>
          </p:nvSpPr>
          <p:spPr>
            <a:xfrm>
              <a:off x="1679064" y="484754"/>
              <a:ext cx="242485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 w="0"/>
                  <a:solidFill>
                    <a:srgbClr val="4C7716"/>
                  </a:solidFill>
                  <a:effectLst/>
                  <a:uLnTx/>
                  <a:uFillTx/>
                  <a:latin typeface="Arial" panose="020B0604020202020204" pitchFamily="34" charset="0"/>
                  <a:ea typeface="LNTH-LuoLuoNotangYuanTi 1" pitchFamily="2" charset="-128"/>
                  <a:cs typeface="Arial" panose="020B0604020202020204" pitchFamily="34" charset="0"/>
                </a:rPr>
                <a:t>Từ</a:t>
              </a:r>
              <a:r>
                <a:rPr kumimoji="0" lang="en-US" sz="2800" b="1" i="0" u="none" strike="noStrike" kern="1200" cap="none" spc="0" normalizeH="0" baseline="0" noProof="0" dirty="0">
                  <a:ln w="0"/>
                  <a:solidFill>
                    <a:srgbClr val="4C7716"/>
                  </a:solidFill>
                  <a:effectLst/>
                  <a:uLnTx/>
                  <a:uFillTx/>
                  <a:latin typeface="Arial" panose="020B0604020202020204" pitchFamily="34" charset="0"/>
                  <a:ea typeface="LNTH-LuoLuoNotangYuanTi 1" pitchFamily="2" charset="-128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 w="0"/>
                  <a:solidFill>
                    <a:srgbClr val="4C7716"/>
                  </a:solidFill>
                  <a:effectLst/>
                  <a:uLnTx/>
                  <a:uFillTx/>
                  <a:latin typeface="Arial" panose="020B0604020202020204" pitchFamily="34" charset="0"/>
                  <a:ea typeface="LNTH-LuoLuoNotangYuanTi 1" pitchFamily="2" charset="-128"/>
                  <a:cs typeface="Arial" panose="020B0604020202020204" pitchFamily="34" charset="0"/>
                </a:rPr>
                <a:t>ứng</a:t>
              </a:r>
              <a:r>
                <a:rPr kumimoji="0" lang="en-US" sz="2800" b="1" i="0" u="none" strike="noStrike" kern="1200" cap="none" spc="0" normalizeH="0" baseline="0" noProof="0" dirty="0">
                  <a:ln w="0"/>
                  <a:solidFill>
                    <a:srgbClr val="4C7716"/>
                  </a:solidFill>
                  <a:effectLst/>
                  <a:uLnTx/>
                  <a:uFillTx/>
                  <a:latin typeface="Arial" panose="020B0604020202020204" pitchFamily="34" charset="0"/>
                  <a:ea typeface="LNTH-LuoLuoNotangYuanTi 1" pitchFamily="2" charset="-128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 w="0"/>
                  <a:solidFill>
                    <a:srgbClr val="4C7716"/>
                  </a:solidFill>
                  <a:effectLst/>
                  <a:uLnTx/>
                  <a:uFillTx/>
                  <a:latin typeface="Arial" panose="020B0604020202020204" pitchFamily="34" charset="0"/>
                  <a:ea typeface="LNTH-LuoLuoNotangYuanTi 1" pitchFamily="2" charset="-128"/>
                  <a:cs typeface="Arial" panose="020B0604020202020204" pitchFamily="34" charset="0"/>
                </a:rPr>
                <a:t>dụng</a:t>
              </a:r>
              <a:endParaRPr kumimoji="0" lang="en-US" sz="2800" b="1" i="0" u="none" strike="noStrike" kern="1200" cap="none" spc="0" normalizeH="0" baseline="0" noProof="0" dirty="0">
                <a:ln w="0"/>
                <a:solidFill>
                  <a:srgbClr val="4C7716"/>
                </a:solidFill>
                <a:effectLst/>
                <a:uLnTx/>
                <a:uFillTx/>
                <a:latin typeface="Arial" panose="020B0604020202020204" pitchFamily="34" charset="0"/>
                <a:ea typeface="LNTH-LuoLuoNotangYuanTi 1" pitchFamily="2" charset="-128"/>
                <a:cs typeface="Arial" panose="020B0604020202020204" pitchFamily="34" charset="0"/>
              </a:endParaRPr>
            </a:p>
          </p:txBody>
        </p:sp>
        <p:pic>
          <p:nvPicPr>
            <p:cNvPr id="15" name="Picture 14" descr="A snail on a leaf&#10;&#10;Description automatically generated with low confidence">
              <a:extLst>
                <a:ext uri="{FF2B5EF4-FFF2-40B4-BE49-F238E27FC236}">
                  <a16:creationId xmlns:a16="http://schemas.microsoft.com/office/drawing/2014/main" id="{6A28A64E-0D80-5948-2ACA-BBD712EFDD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20" t="27737" r="-1"/>
            <a:stretch/>
          </p:blipFill>
          <p:spPr>
            <a:xfrm flipH="1">
              <a:off x="515999" y="0"/>
              <a:ext cx="1402550" cy="1044000"/>
            </a:xfrm>
            <a:prstGeom prst="rect">
              <a:avLst/>
            </a:prstGeom>
          </p:spPr>
        </p:pic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026769EA-1724-3D4C-8E36-78C926CD5EE1}"/>
              </a:ext>
            </a:extLst>
          </p:cNvPr>
          <p:cNvGrpSpPr/>
          <p:nvPr/>
        </p:nvGrpSpPr>
        <p:grpSpPr>
          <a:xfrm>
            <a:off x="3091542" y="1289506"/>
            <a:ext cx="6128658" cy="2585807"/>
            <a:chOff x="1708727" y="2131472"/>
            <a:chExt cx="5070764" cy="1800000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F9AC92F6-CFD6-B564-4DB5-9FD4421981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5900"/>
                      </a14:imgEffect>
                      <a14:imgEffect>
                        <a14:saturation sat="300000"/>
                      </a14:imgEffect>
                    </a14:imgLayer>
                  </a14:imgProps>
                </a:ext>
              </a:extLst>
            </a:blip>
            <a:srcRect l="143" t="398" r="45318" b="59701"/>
            <a:stretch/>
          </p:blipFill>
          <p:spPr>
            <a:xfrm>
              <a:off x="1708727" y="2131472"/>
              <a:ext cx="5070764" cy="1800000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341CF040-B94E-768E-3A6D-356D61243529}"/>
                </a:ext>
              </a:extLst>
            </p:cNvPr>
            <p:cNvSpPr txBox="1"/>
            <p:nvPr/>
          </p:nvSpPr>
          <p:spPr>
            <a:xfrm>
              <a:off x="2530062" y="2596633"/>
              <a:ext cx="3482501" cy="6213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C0099"/>
                  </a:solidFill>
                  <a:effectLst/>
                  <a:uLnTx/>
                  <a:uFillTx/>
                  <a:latin typeface="HP001 5 hàng" panose="020B0603050302020204" pitchFamily="34" charset="0"/>
                  <a:ea typeface="+mn-ea"/>
                  <a:cs typeface="+mn-cs"/>
                </a:rPr>
                <a:t>Vạn</a:t>
              </a:r>
              <a:r>
                <a:rPr kumimoji="0" lang="en-US" sz="52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99"/>
                  </a:solidFill>
                  <a:effectLst/>
                  <a:uLnTx/>
                  <a:uFillTx/>
                  <a:latin typeface="HP001 5 hàng" panose="020B0603050302020204" pitchFamily="34" charset="0"/>
                  <a:ea typeface="+mn-ea"/>
                  <a:cs typeface="+mn-cs"/>
                </a:rPr>
                <a:t> </a:t>
              </a:r>
              <a:r>
                <a:rPr kumimoji="0" lang="en-US" sz="5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C0099"/>
                  </a:solidFill>
                  <a:effectLst/>
                  <a:uLnTx/>
                  <a:uFillTx/>
                  <a:latin typeface="HP001 5 hàng" panose="020B0603050302020204" pitchFamily="34" charset="0"/>
                  <a:ea typeface="+mn-ea"/>
                  <a:cs typeface="+mn-cs"/>
                </a:rPr>
                <a:t>Xuân</a:t>
              </a:r>
              <a:endParaRPr kumimoji="0" lang="en-US" sz="5200" b="1" i="0" u="none" strike="noStrike" kern="1200" cap="none" spc="0" normalizeH="0" baseline="0" noProof="0" dirty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A1A61EBA-9C96-4D15-AB74-89AB1AE63892}"/>
              </a:ext>
            </a:extLst>
          </p:cNvPr>
          <p:cNvSpPr txBox="1"/>
          <p:nvPr/>
        </p:nvSpPr>
        <p:spPr>
          <a:xfrm>
            <a:off x="1137528" y="4228798"/>
            <a:ext cx="1040405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Vạn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Xuân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quốc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hiệu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nước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ta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thời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Tiền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Lý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Triệu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Việt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Vương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D23B79B-2BD7-CAC8-F570-5FCD3D62AFB5}"/>
              </a:ext>
            </a:extLst>
          </p:cNvPr>
          <p:cNvSpPr/>
          <p:nvPr/>
        </p:nvSpPr>
        <p:spPr>
          <a:xfrm>
            <a:off x="-2011679" y="126609"/>
            <a:ext cx="1943744" cy="1871003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4799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7AFC78B-CB43-9435-9F0A-3C72D14989F8}"/>
              </a:ext>
            </a:extLst>
          </p:cNvPr>
          <p:cNvSpPr/>
          <p:nvPr/>
        </p:nvSpPr>
        <p:spPr>
          <a:xfrm>
            <a:off x="515999" y="459000"/>
            <a:ext cx="11160000" cy="5940000"/>
          </a:xfrm>
          <a:custGeom>
            <a:avLst/>
            <a:gdLst>
              <a:gd name="connsiteX0" fmla="*/ 0 w 11160000"/>
              <a:gd name="connsiteY0" fmla="*/ 303118 h 5940000"/>
              <a:gd name="connsiteX1" fmla="*/ 303118 w 11160000"/>
              <a:gd name="connsiteY1" fmla="*/ 0 h 5940000"/>
              <a:gd name="connsiteX2" fmla="*/ 962728 w 11160000"/>
              <a:gd name="connsiteY2" fmla="*/ 0 h 5940000"/>
              <a:gd name="connsiteX3" fmla="*/ 1305726 w 11160000"/>
              <a:gd name="connsiteY3" fmla="*/ 0 h 5940000"/>
              <a:gd name="connsiteX4" fmla="*/ 1859798 w 11160000"/>
              <a:gd name="connsiteY4" fmla="*/ 0 h 5940000"/>
              <a:gd name="connsiteX5" fmla="*/ 2730484 w 11160000"/>
              <a:gd name="connsiteY5" fmla="*/ 0 h 5940000"/>
              <a:gd name="connsiteX6" fmla="*/ 3073481 w 11160000"/>
              <a:gd name="connsiteY6" fmla="*/ 0 h 5940000"/>
              <a:gd name="connsiteX7" fmla="*/ 3416478 w 11160000"/>
              <a:gd name="connsiteY7" fmla="*/ 0 h 5940000"/>
              <a:gd name="connsiteX8" fmla="*/ 3865013 w 11160000"/>
              <a:gd name="connsiteY8" fmla="*/ 0 h 5940000"/>
              <a:gd name="connsiteX9" fmla="*/ 4524624 w 11160000"/>
              <a:gd name="connsiteY9" fmla="*/ 0 h 5940000"/>
              <a:gd name="connsiteX10" fmla="*/ 5078696 w 11160000"/>
              <a:gd name="connsiteY10" fmla="*/ 0 h 5940000"/>
              <a:gd name="connsiteX11" fmla="*/ 5738306 w 11160000"/>
              <a:gd name="connsiteY11" fmla="*/ 0 h 5940000"/>
              <a:gd name="connsiteX12" fmla="*/ 6503454 w 11160000"/>
              <a:gd name="connsiteY12" fmla="*/ 0 h 5940000"/>
              <a:gd name="connsiteX13" fmla="*/ 7268602 w 11160000"/>
              <a:gd name="connsiteY13" fmla="*/ 0 h 5940000"/>
              <a:gd name="connsiteX14" fmla="*/ 7822675 w 11160000"/>
              <a:gd name="connsiteY14" fmla="*/ 0 h 5940000"/>
              <a:gd name="connsiteX15" fmla="*/ 8587823 w 11160000"/>
              <a:gd name="connsiteY15" fmla="*/ 0 h 5940000"/>
              <a:gd name="connsiteX16" fmla="*/ 9458508 w 11160000"/>
              <a:gd name="connsiteY16" fmla="*/ 0 h 5940000"/>
              <a:gd name="connsiteX17" fmla="*/ 10856882 w 11160000"/>
              <a:gd name="connsiteY17" fmla="*/ 0 h 5940000"/>
              <a:gd name="connsiteX18" fmla="*/ 11160000 w 11160000"/>
              <a:gd name="connsiteY18" fmla="*/ 303118 h 5940000"/>
              <a:gd name="connsiteX19" fmla="*/ 11160000 w 11160000"/>
              <a:gd name="connsiteY19" fmla="*/ 916501 h 5940000"/>
              <a:gd name="connsiteX20" fmla="*/ 11160000 w 11160000"/>
              <a:gd name="connsiteY20" fmla="*/ 1476546 h 5940000"/>
              <a:gd name="connsiteX21" fmla="*/ 11160000 w 11160000"/>
              <a:gd name="connsiteY21" fmla="*/ 1983254 h 5940000"/>
              <a:gd name="connsiteX22" fmla="*/ 11160000 w 11160000"/>
              <a:gd name="connsiteY22" fmla="*/ 2756649 h 5940000"/>
              <a:gd name="connsiteX23" fmla="*/ 11160000 w 11160000"/>
              <a:gd name="connsiteY23" fmla="*/ 3530045 h 5940000"/>
              <a:gd name="connsiteX24" fmla="*/ 11160000 w 11160000"/>
              <a:gd name="connsiteY24" fmla="*/ 4303441 h 5940000"/>
              <a:gd name="connsiteX25" fmla="*/ 11160000 w 11160000"/>
              <a:gd name="connsiteY25" fmla="*/ 4863486 h 5940000"/>
              <a:gd name="connsiteX26" fmla="*/ 11160000 w 11160000"/>
              <a:gd name="connsiteY26" fmla="*/ 5636882 h 5940000"/>
              <a:gd name="connsiteX27" fmla="*/ 10856882 w 11160000"/>
              <a:gd name="connsiteY27" fmla="*/ 5940000 h 5940000"/>
              <a:gd name="connsiteX28" fmla="*/ 10197272 w 11160000"/>
              <a:gd name="connsiteY28" fmla="*/ 5940000 h 5940000"/>
              <a:gd name="connsiteX29" fmla="*/ 9854274 w 11160000"/>
              <a:gd name="connsiteY29" fmla="*/ 5940000 h 5940000"/>
              <a:gd name="connsiteX30" fmla="*/ 9300202 w 11160000"/>
              <a:gd name="connsiteY30" fmla="*/ 5940000 h 5940000"/>
              <a:gd name="connsiteX31" fmla="*/ 8535054 w 11160000"/>
              <a:gd name="connsiteY31" fmla="*/ 5940000 h 5940000"/>
              <a:gd name="connsiteX32" fmla="*/ 7875444 w 11160000"/>
              <a:gd name="connsiteY32" fmla="*/ 5940000 h 5940000"/>
              <a:gd name="connsiteX33" fmla="*/ 7110296 w 11160000"/>
              <a:gd name="connsiteY33" fmla="*/ 5940000 h 5940000"/>
              <a:gd name="connsiteX34" fmla="*/ 6345148 w 11160000"/>
              <a:gd name="connsiteY34" fmla="*/ 5940000 h 5940000"/>
              <a:gd name="connsiteX35" fmla="*/ 5474462 w 11160000"/>
              <a:gd name="connsiteY35" fmla="*/ 5940000 h 5940000"/>
              <a:gd name="connsiteX36" fmla="*/ 4603777 w 11160000"/>
              <a:gd name="connsiteY36" fmla="*/ 5940000 h 5940000"/>
              <a:gd name="connsiteX37" fmla="*/ 4049704 w 11160000"/>
              <a:gd name="connsiteY37" fmla="*/ 5940000 h 5940000"/>
              <a:gd name="connsiteX38" fmla="*/ 3179019 w 11160000"/>
              <a:gd name="connsiteY38" fmla="*/ 5940000 h 5940000"/>
              <a:gd name="connsiteX39" fmla="*/ 2624946 w 11160000"/>
              <a:gd name="connsiteY39" fmla="*/ 5940000 h 5940000"/>
              <a:gd name="connsiteX40" fmla="*/ 1859798 w 11160000"/>
              <a:gd name="connsiteY40" fmla="*/ 5940000 h 5940000"/>
              <a:gd name="connsiteX41" fmla="*/ 1200188 w 11160000"/>
              <a:gd name="connsiteY41" fmla="*/ 5940000 h 5940000"/>
              <a:gd name="connsiteX42" fmla="*/ 303118 w 11160000"/>
              <a:gd name="connsiteY42" fmla="*/ 5940000 h 5940000"/>
              <a:gd name="connsiteX43" fmla="*/ 0 w 11160000"/>
              <a:gd name="connsiteY43" fmla="*/ 5636882 h 5940000"/>
              <a:gd name="connsiteX44" fmla="*/ 0 w 11160000"/>
              <a:gd name="connsiteY44" fmla="*/ 4863486 h 5940000"/>
              <a:gd name="connsiteX45" fmla="*/ 0 w 11160000"/>
              <a:gd name="connsiteY45" fmla="*/ 4356779 h 5940000"/>
              <a:gd name="connsiteX46" fmla="*/ 0 w 11160000"/>
              <a:gd name="connsiteY46" fmla="*/ 3743396 h 5940000"/>
              <a:gd name="connsiteX47" fmla="*/ 0 w 11160000"/>
              <a:gd name="connsiteY47" fmla="*/ 3130013 h 5940000"/>
              <a:gd name="connsiteX48" fmla="*/ 0 w 11160000"/>
              <a:gd name="connsiteY48" fmla="*/ 2569968 h 5940000"/>
              <a:gd name="connsiteX49" fmla="*/ 0 w 11160000"/>
              <a:gd name="connsiteY49" fmla="*/ 1849910 h 5940000"/>
              <a:gd name="connsiteX50" fmla="*/ 0 w 11160000"/>
              <a:gd name="connsiteY50" fmla="*/ 1129851 h 5940000"/>
              <a:gd name="connsiteX51" fmla="*/ 0 w 11160000"/>
              <a:gd name="connsiteY51" fmla="*/ 303118 h 59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1160000" h="5940000" fill="none" extrusionOk="0">
                <a:moveTo>
                  <a:pt x="0" y="303118"/>
                </a:moveTo>
                <a:cubicBezTo>
                  <a:pt x="-459" y="109024"/>
                  <a:pt x="129738" y="-35853"/>
                  <a:pt x="303118" y="0"/>
                </a:cubicBezTo>
                <a:cubicBezTo>
                  <a:pt x="594592" y="-4444"/>
                  <a:pt x="649950" y="-29171"/>
                  <a:pt x="962728" y="0"/>
                </a:cubicBezTo>
                <a:cubicBezTo>
                  <a:pt x="1275506" y="29171"/>
                  <a:pt x="1187107" y="-2207"/>
                  <a:pt x="1305726" y="0"/>
                </a:cubicBezTo>
                <a:cubicBezTo>
                  <a:pt x="1424345" y="2207"/>
                  <a:pt x="1635286" y="-1105"/>
                  <a:pt x="1859798" y="0"/>
                </a:cubicBezTo>
                <a:cubicBezTo>
                  <a:pt x="2084310" y="1105"/>
                  <a:pt x="2516684" y="35275"/>
                  <a:pt x="2730484" y="0"/>
                </a:cubicBezTo>
                <a:cubicBezTo>
                  <a:pt x="2944284" y="-35275"/>
                  <a:pt x="2925668" y="-9463"/>
                  <a:pt x="3073481" y="0"/>
                </a:cubicBezTo>
                <a:cubicBezTo>
                  <a:pt x="3221294" y="9463"/>
                  <a:pt x="3260137" y="-3620"/>
                  <a:pt x="3416478" y="0"/>
                </a:cubicBezTo>
                <a:cubicBezTo>
                  <a:pt x="3572819" y="3620"/>
                  <a:pt x="3658655" y="-15039"/>
                  <a:pt x="3865013" y="0"/>
                </a:cubicBezTo>
                <a:cubicBezTo>
                  <a:pt x="4071372" y="15039"/>
                  <a:pt x="4314059" y="10973"/>
                  <a:pt x="4524624" y="0"/>
                </a:cubicBezTo>
                <a:cubicBezTo>
                  <a:pt x="4735189" y="-10973"/>
                  <a:pt x="4825901" y="2072"/>
                  <a:pt x="5078696" y="0"/>
                </a:cubicBezTo>
                <a:cubicBezTo>
                  <a:pt x="5331491" y="-2072"/>
                  <a:pt x="5574403" y="5006"/>
                  <a:pt x="5738306" y="0"/>
                </a:cubicBezTo>
                <a:cubicBezTo>
                  <a:pt x="5902209" y="-5006"/>
                  <a:pt x="6272563" y="16404"/>
                  <a:pt x="6503454" y="0"/>
                </a:cubicBezTo>
                <a:cubicBezTo>
                  <a:pt x="6734345" y="-16404"/>
                  <a:pt x="6887240" y="27933"/>
                  <a:pt x="7268602" y="0"/>
                </a:cubicBezTo>
                <a:cubicBezTo>
                  <a:pt x="7649964" y="-27933"/>
                  <a:pt x="7694547" y="15980"/>
                  <a:pt x="7822675" y="0"/>
                </a:cubicBezTo>
                <a:cubicBezTo>
                  <a:pt x="7950803" y="-15980"/>
                  <a:pt x="8413412" y="2507"/>
                  <a:pt x="8587823" y="0"/>
                </a:cubicBezTo>
                <a:cubicBezTo>
                  <a:pt x="8762234" y="-2507"/>
                  <a:pt x="9170658" y="-21565"/>
                  <a:pt x="9458508" y="0"/>
                </a:cubicBezTo>
                <a:cubicBezTo>
                  <a:pt x="9746358" y="21565"/>
                  <a:pt x="10264976" y="33661"/>
                  <a:pt x="10856882" y="0"/>
                </a:cubicBezTo>
                <a:cubicBezTo>
                  <a:pt x="11015249" y="-4939"/>
                  <a:pt x="11157490" y="140142"/>
                  <a:pt x="11160000" y="303118"/>
                </a:cubicBezTo>
                <a:cubicBezTo>
                  <a:pt x="11183339" y="580109"/>
                  <a:pt x="11164493" y="716227"/>
                  <a:pt x="11160000" y="916501"/>
                </a:cubicBezTo>
                <a:cubicBezTo>
                  <a:pt x="11155507" y="1116775"/>
                  <a:pt x="11160184" y="1224573"/>
                  <a:pt x="11160000" y="1476546"/>
                </a:cubicBezTo>
                <a:cubicBezTo>
                  <a:pt x="11159816" y="1728519"/>
                  <a:pt x="11158104" y="1762362"/>
                  <a:pt x="11160000" y="1983254"/>
                </a:cubicBezTo>
                <a:cubicBezTo>
                  <a:pt x="11161896" y="2204146"/>
                  <a:pt x="11165617" y="2506599"/>
                  <a:pt x="11160000" y="2756649"/>
                </a:cubicBezTo>
                <a:cubicBezTo>
                  <a:pt x="11154383" y="3006699"/>
                  <a:pt x="11192214" y="3223193"/>
                  <a:pt x="11160000" y="3530045"/>
                </a:cubicBezTo>
                <a:cubicBezTo>
                  <a:pt x="11127786" y="3836897"/>
                  <a:pt x="11124016" y="4045414"/>
                  <a:pt x="11160000" y="4303441"/>
                </a:cubicBezTo>
                <a:cubicBezTo>
                  <a:pt x="11195984" y="4561468"/>
                  <a:pt x="11139606" y="4701152"/>
                  <a:pt x="11160000" y="4863486"/>
                </a:cubicBezTo>
                <a:cubicBezTo>
                  <a:pt x="11180394" y="5025820"/>
                  <a:pt x="11166231" y="5467040"/>
                  <a:pt x="11160000" y="5636882"/>
                </a:cubicBezTo>
                <a:cubicBezTo>
                  <a:pt x="11177700" y="5790838"/>
                  <a:pt x="11007162" y="5920042"/>
                  <a:pt x="10856882" y="5940000"/>
                </a:cubicBezTo>
                <a:cubicBezTo>
                  <a:pt x="10600635" y="5940495"/>
                  <a:pt x="10416771" y="5957384"/>
                  <a:pt x="10197272" y="5940000"/>
                </a:cubicBezTo>
                <a:cubicBezTo>
                  <a:pt x="9977773" y="5922617"/>
                  <a:pt x="9989195" y="5941285"/>
                  <a:pt x="9854274" y="5940000"/>
                </a:cubicBezTo>
                <a:cubicBezTo>
                  <a:pt x="9719353" y="5938715"/>
                  <a:pt x="9525505" y="5947647"/>
                  <a:pt x="9300202" y="5940000"/>
                </a:cubicBezTo>
                <a:cubicBezTo>
                  <a:pt x="9074899" y="5932353"/>
                  <a:pt x="8718964" y="5911680"/>
                  <a:pt x="8535054" y="5940000"/>
                </a:cubicBezTo>
                <a:cubicBezTo>
                  <a:pt x="8351144" y="5968320"/>
                  <a:pt x="8199815" y="5932571"/>
                  <a:pt x="7875444" y="5940000"/>
                </a:cubicBezTo>
                <a:cubicBezTo>
                  <a:pt x="7551073" y="5947430"/>
                  <a:pt x="7376334" y="5953185"/>
                  <a:pt x="7110296" y="5940000"/>
                </a:cubicBezTo>
                <a:cubicBezTo>
                  <a:pt x="6844258" y="5926815"/>
                  <a:pt x="6612628" y="5963800"/>
                  <a:pt x="6345148" y="5940000"/>
                </a:cubicBezTo>
                <a:cubicBezTo>
                  <a:pt x="6077668" y="5916200"/>
                  <a:pt x="5904826" y="5956229"/>
                  <a:pt x="5474462" y="5940000"/>
                </a:cubicBezTo>
                <a:cubicBezTo>
                  <a:pt x="5044098" y="5923771"/>
                  <a:pt x="4813248" y="5910087"/>
                  <a:pt x="4603777" y="5940000"/>
                </a:cubicBezTo>
                <a:cubicBezTo>
                  <a:pt x="4394307" y="5969913"/>
                  <a:pt x="4311810" y="5917763"/>
                  <a:pt x="4049704" y="5940000"/>
                </a:cubicBezTo>
                <a:cubicBezTo>
                  <a:pt x="3787598" y="5962237"/>
                  <a:pt x="3428068" y="5921596"/>
                  <a:pt x="3179019" y="5940000"/>
                </a:cubicBezTo>
                <a:cubicBezTo>
                  <a:pt x="2929970" y="5958404"/>
                  <a:pt x="2813997" y="5953987"/>
                  <a:pt x="2624946" y="5940000"/>
                </a:cubicBezTo>
                <a:cubicBezTo>
                  <a:pt x="2435895" y="5926013"/>
                  <a:pt x="2231907" y="5943139"/>
                  <a:pt x="1859798" y="5940000"/>
                </a:cubicBezTo>
                <a:cubicBezTo>
                  <a:pt x="1487689" y="5936861"/>
                  <a:pt x="1474488" y="5967208"/>
                  <a:pt x="1200188" y="5940000"/>
                </a:cubicBezTo>
                <a:cubicBezTo>
                  <a:pt x="925888" y="5912793"/>
                  <a:pt x="482917" y="5968406"/>
                  <a:pt x="303118" y="5940000"/>
                </a:cubicBezTo>
                <a:cubicBezTo>
                  <a:pt x="137311" y="5965872"/>
                  <a:pt x="-2854" y="5765274"/>
                  <a:pt x="0" y="5636882"/>
                </a:cubicBezTo>
                <a:cubicBezTo>
                  <a:pt x="8456" y="5346971"/>
                  <a:pt x="-2670" y="5157459"/>
                  <a:pt x="0" y="4863486"/>
                </a:cubicBezTo>
                <a:cubicBezTo>
                  <a:pt x="2670" y="4569513"/>
                  <a:pt x="-10421" y="4524644"/>
                  <a:pt x="0" y="4356779"/>
                </a:cubicBezTo>
                <a:cubicBezTo>
                  <a:pt x="10421" y="4188914"/>
                  <a:pt x="-13022" y="3992361"/>
                  <a:pt x="0" y="3743396"/>
                </a:cubicBezTo>
                <a:cubicBezTo>
                  <a:pt x="13022" y="3494431"/>
                  <a:pt x="-21464" y="3340994"/>
                  <a:pt x="0" y="3130013"/>
                </a:cubicBezTo>
                <a:cubicBezTo>
                  <a:pt x="21464" y="2919032"/>
                  <a:pt x="-12313" y="2777755"/>
                  <a:pt x="0" y="2569968"/>
                </a:cubicBezTo>
                <a:cubicBezTo>
                  <a:pt x="12313" y="2362182"/>
                  <a:pt x="14102" y="2132172"/>
                  <a:pt x="0" y="1849910"/>
                </a:cubicBezTo>
                <a:cubicBezTo>
                  <a:pt x="-14102" y="1567648"/>
                  <a:pt x="3688" y="1423008"/>
                  <a:pt x="0" y="1129851"/>
                </a:cubicBezTo>
                <a:cubicBezTo>
                  <a:pt x="-3688" y="836694"/>
                  <a:pt x="-30859" y="571141"/>
                  <a:pt x="0" y="303118"/>
                </a:cubicBezTo>
                <a:close/>
              </a:path>
              <a:path w="11160000" h="5940000" stroke="0" extrusionOk="0">
                <a:moveTo>
                  <a:pt x="0" y="303118"/>
                </a:moveTo>
                <a:cubicBezTo>
                  <a:pt x="-13170" y="163376"/>
                  <a:pt x="162397" y="6766"/>
                  <a:pt x="303118" y="0"/>
                </a:cubicBezTo>
                <a:cubicBezTo>
                  <a:pt x="480887" y="6829"/>
                  <a:pt x="659206" y="-8483"/>
                  <a:pt x="751653" y="0"/>
                </a:cubicBezTo>
                <a:cubicBezTo>
                  <a:pt x="844100" y="8483"/>
                  <a:pt x="1062568" y="-5446"/>
                  <a:pt x="1305726" y="0"/>
                </a:cubicBezTo>
                <a:cubicBezTo>
                  <a:pt x="1548884" y="5446"/>
                  <a:pt x="1755477" y="4658"/>
                  <a:pt x="2176411" y="0"/>
                </a:cubicBezTo>
                <a:cubicBezTo>
                  <a:pt x="2597346" y="-4658"/>
                  <a:pt x="2642372" y="22298"/>
                  <a:pt x="2941559" y="0"/>
                </a:cubicBezTo>
                <a:cubicBezTo>
                  <a:pt x="3240746" y="-22298"/>
                  <a:pt x="3555472" y="-24925"/>
                  <a:pt x="3812245" y="0"/>
                </a:cubicBezTo>
                <a:cubicBezTo>
                  <a:pt x="4069018" y="24925"/>
                  <a:pt x="4054404" y="3117"/>
                  <a:pt x="4260780" y="0"/>
                </a:cubicBezTo>
                <a:cubicBezTo>
                  <a:pt x="4467157" y="-3117"/>
                  <a:pt x="4691553" y="27116"/>
                  <a:pt x="4814852" y="0"/>
                </a:cubicBezTo>
                <a:cubicBezTo>
                  <a:pt x="4938151" y="-27116"/>
                  <a:pt x="5325669" y="-21516"/>
                  <a:pt x="5580000" y="0"/>
                </a:cubicBezTo>
                <a:cubicBezTo>
                  <a:pt x="5834331" y="21516"/>
                  <a:pt x="5805773" y="13446"/>
                  <a:pt x="5922997" y="0"/>
                </a:cubicBezTo>
                <a:cubicBezTo>
                  <a:pt x="6040221" y="-13446"/>
                  <a:pt x="6189488" y="5418"/>
                  <a:pt x="6371532" y="0"/>
                </a:cubicBezTo>
                <a:cubicBezTo>
                  <a:pt x="6553576" y="-5418"/>
                  <a:pt x="7001248" y="8733"/>
                  <a:pt x="7242218" y="0"/>
                </a:cubicBezTo>
                <a:cubicBezTo>
                  <a:pt x="7483188" y="-8733"/>
                  <a:pt x="7446722" y="-16834"/>
                  <a:pt x="7585215" y="0"/>
                </a:cubicBezTo>
                <a:cubicBezTo>
                  <a:pt x="7723708" y="16834"/>
                  <a:pt x="8025878" y="11261"/>
                  <a:pt x="8244825" y="0"/>
                </a:cubicBezTo>
                <a:cubicBezTo>
                  <a:pt x="8463772" y="-11261"/>
                  <a:pt x="8567271" y="-11362"/>
                  <a:pt x="8693360" y="0"/>
                </a:cubicBezTo>
                <a:cubicBezTo>
                  <a:pt x="8819449" y="11362"/>
                  <a:pt x="9281110" y="-33917"/>
                  <a:pt x="9458508" y="0"/>
                </a:cubicBezTo>
                <a:cubicBezTo>
                  <a:pt x="9635906" y="33917"/>
                  <a:pt x="10211970" y="-59527"/>
                  <a:pt x="10856882" y="0"/>
                </a:cubicBezTo>
                <a:cubicBezTo>
                  <a:pt x="11023641" y="23772"/>
                  <a:pt x="11163789" y="152892"/>
                  <a:pt x="11160000" y="303118"/>
                </a:cubicBezTo>
                <a:cubicBezTo>
                  <a:pt x="11194122" y="564935"/>
                  <a:pt x="11186927" y="822649"/>
                  <a:pt x="11160000" y="1023176"/>
                </a:cubicBezTo>
                <a:cubicBezTo>
                  <a:pt x="11133073" y="1223703"/>
                  <a:pt x="11187496" y="1394257"/>
                  <a:pt x="11160000" y="1636559"/>
                </a:cubicBezTo>
                <a:cubicBezTo>
                  <a:pt x="11132504" y="1878861"/>
                  <a:pt x="11168509" y="2079534"/>
                  <a:pt x="11160000" y="2196604"/>
                </a:cubicBezTo>
                <a:cubicBezTo>
                  <a:pt x="11151491" y="2313674"/>
                  <a:pt x="11146188" y="2633801"/>
                  <a:pt x="11160000" y="2756649"/>
                </a:cubicBezTo>
                <a:cubicBezTo>
                  <a:pt x="11173812" y="2879497"/>
                  <a:pt x="11132476" y="3142314"/>
                  <a:pt x="11160000" y="3316695"/>
                </a:cubicBezTo>
                <a:cubicBezTo>
                  <a:pt x="11187524" y="3491076"/>
                  <a:pt x="11153588" y="3702272"/>
                  <a:pt x="11160000" y="3930078"/>
                </a:cubicBezTo>
                <a:cubicBezTo>
                  <a:pt x="11166412" y="4157884"/>
                  <a:pt x="11185777" y="4341332"/>
                  <a:pt x="11160000" y="4543460"/>
                </a:cubicBezTo>
                <a:cubicBezTo>
                  <a:pt x="11134223" y="4745588"/>
                  <a:pt x="11125917" y="5415548"/>
                  <a:pt x="11160000" y="5636882"/>
                </a:cubicBezTo>
                <a:cubicBezTo>
                  <a:pt x="11132208" y="5810680"/>
                  <a:pt x="11049089" y="5938000"/>
                  <a:pt x="10856882" y="5940000"/>
                </a:cubicBezTo>
                <a:cubicBezTo>
                  <a:pt x="10538011" y="5913832"/>
                  <a:pt x="10248359" y="5953645"/>
                  <a:pt x="9986196" y="5940000"/>
                </a:cubicBezTo>
                <a:cubicBezTo>
                  <a:pt x="9724033" y="5926355"/>
                  <a:pt x="9486571" y="5973792"/>
                  <a:pt x="9221049" y="5940000"/>
                </a:cubicBezTo>
                <a:cubicBezTo>
                  <a:pt x="8955527" y="5906208"/>
                  <a:pt x="8598476" y="5914076"/>
                  <a:pt x="8350363" y="5940000"/>
                </a:cubicBezTo>
                <a:cubicBezTo>
                  <a:pt x="8102250" y="5965924"/>
                  <a:pt x="8088725" y="5952647"/>
                  <a:pt x="8007366" y="5940000"/>
                </a:cubicBezTo>
                <a:cubicBezTo>
                  <a:pt x="7926007" y="5927353"/>
                  <a:pt x="7622383" y="5953624"/>
                  <a:pt x="7242218" y="5940000"/>
                </a:cubicBezTo>
                <a:cubicBezTo>
                  <a:pt x="6862053" y="5926376"/>
                  <a:pt x="6739835" y="5913271"/>
                  <a:pt x="6477070" y="5940000"/>
                </a:cubicBezTo>
                <a:cubicBezTo>
                  <a:pt x="6214305" y="5966729"/>
                  <a:pt x="5870737" y="5904606"/>
                  <a:pt x="5711922" y="5940000"/>
                </a:cubicBezTo>
                <a:cubicBezTo>
                  <a:pt x="5553107" y="5975394"/>
                  <a:pt x="5409038" y="5920206"/>
                  <a:pt x="5157849" y="5940000"/>
                </a:cubicBezTo>
                <a:cubicBezTo>
                  <a:pt x="4906660" y="5959794"/>
                  <a:pt x="4634805" y="5911909"/>
                  <a:pt x="4498239" y="5940000"/>
                </a:cubicBezTo>
                <a:cubicBezTo>
                  <a:pt x="4361673" y="5968092"/>
                  <a:pt x="4238275" y="5936424"/>
                  <a:pt x="4155242" y="5940000"/>
                </a:cubicBezTo>
                <a:cubicBezTo>
                  <a:pt x="4072209" y="5943576"/>
                  <a:pt x="3901532" y="5956575"/>
                  <a:pt x="3812245" y="5940000"/>
                </a:cubicBezTo>
                <a:cubicBezTo>
                  <a:pt x="3722958" y="5923425"/>
                  <a:pt x="3354515" y="5945313"/>
                  <a:pt x="2941559" y="5940000"/>
                </a:cubicBezTo>
                <a:cubicBezTo>
                  <a:pt x="2528603" y="5934687"/>
                  <a:pt x="2613631" y="5934740"/>
                  <a:pt x="2387486" y="5940000"/>
                </a:cubicBezTo>
                <a:cubicBezTo>
                  <a:pt x="2161341" y="5945260"/>
                  <a:pt x="1938028" y="5983494"/>
                  <a:pt x="1516801" y="5940000"/>
                </a:cubicBezTo>
                <a:cubicBezTo>
                  <a:pt x="1095574" y="5896506"/>
                  <a:pt x="774011" y="5977315"/>
                  <a:pt x="303118" y="5940000"/>
                </a:cubicBezTo>
                <a:cubicBezTo>
                  <a:pt x="176541" y="5936160"/>
                  <a:pt x="15057" y="5833295"/>
                  <a:pt x="0" y="5636882"/>
                </a:cubicBezTo>
                <a:cubicBezTo>
                  <a:pt x="41" y="5475725"/>
                  <a:pt x="-7985" y="5287136"/>
                  <a:pt x="0" y="4970162"/>
                </a:cubicBezTo>
                <a:cubicBezTo>
                  <a:pt x="7985" y="4653188"/>
                  <a:pt x="31068" y="4544701"/>
                  <a:pt x="0" y="4250103"/>
                </a:cubicBezTo>
                <a:cubicBezTo>
                  <a:pt x="-31068" y="3955505"/>
                  <a:pt x="30403" y="3803275"/>
                  <a:pt x="0" y="3530045"/>
                </a:cubicBezTo>
                <a:cubicBezTo>
                  <a:pt x="-30403" y="3256815"/>
                  <a:pt x="17082" y="2962701"/>
                  <a:pt x="0" y="2809987"/>
                </a:cubicBezTo>
                <a:cubicBezTo>
                  <a:pt x="-17082" y="2657273"/>
                  <a:pt x="13201" y="2474315"/>
                  <a:pt x="0" y="2143267"/>
                </a:cubicBezTo>
                <a:cubicBezTo>
                  <a:pt x="-13201" y="1812219"/>
                  <a:pt x="-33271" y="1680821"/>
                  <a:pt x="0" y="1423208"/>
                </a:cubicBezTo>
                <a:cubicBezTo>
                  <a:pt x="33271" y="1165595"/>
                  <a:pt x="-41543" y="613062"/>
                  <a:pt x="0" y="303118"/>
                </a:cubicBezTo>
                <a:close/>
              </a:path>
            </a:pathLst>
          </a:custGeom>
          <a:solidFill>
            <a:schemeClr val="bg1">
              <a:alpha val="88000"/>
            </a:schemeClr>
          </a:solidFill>
          <a:ln w="19050" cap="rnd" cmpd="thinThick">
            <a:noFill/>
            <a:prstDash val="sysDash"/>
            <a:round/>
            <a:extLst>
              <a:ext uri="{C807C97D-BFC1-408E-A445-0C87EB9F89A2}">
                <ask:lineSketchStyleProps xmlns:ask="http://schemas.microsoft.com/office/drawing/2018/sketchyshapes" sd="3905381866">
                  <a:prstGeom prst="roundRect">
                    <a:avLst>
                      <a:gd name="adj" fmla="val 5103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58E7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26417E7-9356-EF31-A58E-3EB170E276C4}"/>
              </a:ext>
            </a:extLst>
          </p:cNvPr>
          <p:cNvGrpSpPr/>
          <p:nvPr/>
        </p:nvGrpSpPr>
        <p:grpSpPr>
          <a:xfrm>
            <a:off x="515999" y="0"/>
            <a:ext cx="4312587" cy="1044000"/>
            <a:chOff x="515999" y="0"/>
            <a:chExt cx="4312587" cy="1044000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F29DA3D4-ADC0-68E7-2FAE-F35059030CEA}"/>
                </a:ext>
              </a:extLst>
            </p:cNvPr>
            <p:cNvSpPr/>
            <p:nvPr/>
          </p:nvSpPr>
          <p:spPr>
            <a:xfrm>
              <a:off x="652586" y="458999"/>
              <a:ext cx="4176000" cy="574473"/>
            </a:xfrm>
            <a:custGeom>
              <a:avLst/>
              <a:gdLst>
                <a:gd name="connsiteX0" fmla="*/ 0 w 4176000"/>
                <a:gd name="connsiteY0" fmla="*/ 82942 h 574473"/>
                <a:gd name="connsiteX1" fmla="*/ 82942 w 4176000"/>
                <a:gd name="connsiteY1" fmla="*/ 0 h 574473"/>
                <a:gd name="connsiteX2" fmla="*/ 4093058 w 4176000"/>
                <a:gd name="connsiteY2" fmla="*/ 0 h 574473"/>
                <a:gd name="connsiteX3" fmla="*/ 4176000 w 4176000"/>
                <a:gd name="connsiteY3" fmla="*/ 82942 h 574473"/>
                <a:gd name="connsiteX4" fmla="*/ 4176000 w 4176000"/>
                <a:gd name="connsiteY4" fmla="*/ 491531 h 574473"/>
                <a:gd name="connsiteX5" fmla="*/ 4093058 w 4176000"/>
                <a:gd name="connsiteY5" fmla="*/ 574473 h 574473"/>
                <a:gd name="connsiteX6" fmla="*/ 82942 w 4176000"/>
                <a:gd name="connsiteY6" fmla="*/ 574473 h 574473"/>
                <a:gd name="connsiteX7" fmla="*/ 0 w 4176000"/>
                <a:gd name="connsiteY7" fmla="*/ 491531 h 574473"/>
                <a:gd name="connsiteX8" fmla="*/ 0 w 4176000"/>
                <a:gd name="connsiteY8" fmla="*/ 82942 h 5744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176000" h="574473" fill="none" extrusionOk="0">
                  <a:moveTo>
                    <a:pt x="0" y="82942"/>
                  </a:moveTo>
                  <a:cubicBezTo>
                    <a:pt x="-4220" y="31159"/>
                    <a:pt x="29000" y="2771"/>
                    <a:pt x="82942" y="0"/>
                  </a:cubicBezTo>
                  <a:cubicBezTo>
                    <a:pt x="2077204" y="-92351"/>
                    <a:pt x="3624535" y="104030"/>
                    <a:pt x="4093058" y="0"/>
                  </a:cubicBezTo>
                  <a:cubicBezTo>
                    <a:pt x="4137008" y="2172"/>
                    <a:pt x="4179811" y="29465"/>
                    <a:pt x="4176000" y="82942"/>
                  </a:cubicBezTo>
                  <a:cubicBezTo>
                    <a:pt x="4167915" y="244919"/>
                    <a:pt x="4162797" y="382450"/>
                    <a:pt x="4176000" y="491531"/>
                  </a:cubicBezTo>
                  <a:cubicBezTo>
                    <a:pt x="4175626" y="542904"/>
                    <a:pt x="4133905" y="567011"/>
                    <a:pt x="4093058" y="574473"/>
                  </a:cubicBezTo>
                  <a:cubicBezTo>
                    <a:pt x="2298819" y="437847"/>
                    <a:pt x="1172043" y="565650"/>
                    <a:pt x="82942" y="574473"/>
                  </a:cubicBezTo>
                  <a:cubicBezTo>
                    <a:pt x="37508" y="567174"/>
                    <a:pt x="2781" y="542620"/>
                    <a:pt x="0" y="491531"/>
                  </a:cubicBezTo>
                  <a:cubicBezTo>
                    <a:pt x="24640" y="405180"/>
                    <a:pt x="-27775" y="183803"/>
                    <a:pt x="0" y="82942"/>
                  </a:cubicBezTo>
                  <a:close/>
                </a:path>
                <a:path w="4176000" h="574473" stroke="0" extrusionOk="0">
                  <a:moveTo>
                    <a:pt x="0" y="82942"/>
                  </a:moveTo>
                  <a:cubicBezTo>
                    <a:pt x="148" y="37911"/>
                    <a:pt x="32618" y="-6924"/>
                    <a:pt x="82942" y="0"/>
                  </a:cubicBezTo>
                  <a:cubicBezTo>
                    <a:pt x="1074880" y="-168373"/>
                    <a:pt x="2418476" y="-141978"/>
                    <a:pt x="4093058" y="0"/>
                  </a:cubicBezTo>
                  <a:cubicBezTo>
                    <a:pt x="4137402" y="1693"/>
                    <a:pt x="4178644" y="35760"/>
                    <a:pt x="4176000" y="82942"/>
                  </a:cubicBezTo>
                  <a:cubicBezTo>
                    <a:pt x="4162215" y="283589"/>
                    <a:pt x="4139465" y="429706"/>
                    <a:pt x="4176000" y="491531"/>
                  </a:cubicBezTo>
                  <a:cubicBezTo>
                    <a:pt x="4172089" y="543285"/>
                    <a:pt x="4143490" y="577198"/>
                    <a:pt x="4093058" y="574473"/>
                  </a:cubicBezTo>
                  <a:cubicBezTo>
                    <a:pt x="2176109" y="662374"/>
                    <a:pt x="1352314" y="678193"/>
                    <a:pt x="82942" y="574473"/>
                  </a:cubicBezTo>
                  <a:cubicBezTo>
                    <a:pt x="32558" y="580744"/>
                    <a:pt x="840" y="538531"/>
                    <a:pt x="0" y="491531"/>
                  </a:cubicBezTo>
                  <a:cubicBezTo>
                    <a:pt x="-15292" y="368118"/>
                    <a:pt x="-13927" y="252659"/>
                    <a:pt x="0" y="82942"/>
                  </a:cubicBezTo>
                  <a:close/>
                </a:path>
              </a:pathLst>
            </a:custGeom>
            <a:solidFill>
              <a:srgbClr val="F3E985"/>
            </a:solidFill>
            <a:ln>
              <a:solidFill>
                <a:schemeClr val="bg1"/>
              </a:solidFill>
              <a:extLst>
                <a:ext uri="{C807C97D-BFC1-408E-A445-0C87EB9F89A2}">
                  <ask:lineSketchStyleProps xmlns:ask="http://schemas.microsoft.com/office/drawing/2018/sketchyshapes" sd="1226581119">
                    <a:prstGeom prst="roundRect">
                      <a:avLst>
                        <a:gd name="adj" fmla="val 14438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9A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5CA4697-3EDD-A689-46D5-B9F3F3F8E0FD}"/>
                </a:ext>
              </a:extLst>
            </p:cNvPr>
            <p:cNvSpPr txBox="1"/>
            <p:nvPr/>
          </p:nvSpPr>
          <p:spPr>
            <a:xfrm>
              <a:off x="1918549" y="397669"/>
              <a:ext cx="252584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 w="0"/>
                  <a:solidFill>
                    <a:srgbClr val="4C7716"/>
                  </a:solidFill>
                  <a:effectLst/>
                  <a:uLnTx/>
                  <a:uFillTx/>
                  <a:latin typeface="Calibri" panose="020F0502020204030204"/>
                  <a:ea typeface="LNTH-LuoLuoNotangYuanTi 1" pitchFamily="2" charset="-128"/>
                  <a:cs typeface="LNTH-LuoLuoNotangYuanTi 1" pitchFamily="2" charset="-128"/>
                </a:rPr>
                <a:t>Cùng</a:t>
              </a:r>
              <a:r>
                <a:rPr kumimoji="0" lang="en-US" sz="3200" b="1" i="0" u="none" strike="noStrike" kern="1200" cap="none" spc="0" normalizeH="0" baseline="0" noProof="0" dirty="0">
                  <a:ln w="0"/>
                  <a:solidFill>
                    <a:srgbClr val="4C7716"/>
                  </a:solidFill>
                  <a:effectLst/>
                  <a:uLnTx/>
                  <a:uFillTx/>
                  <a:latin typeface="Calibri" panose="020F0502020204030204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 w="0"/>
                  <a:solidFill>
                    <a:srgbClr val="4C7716"/>
                  </a:solidFill>
                  <a:effectLst/>
                  <a:uLnTx/>
                  <a:uFillTx/>
                  <a:latin typeface="Calibri" panose="020F0502020204030204"/>
                  <a:ea typeface="LNTH-LuoLuoNotangYuanTi 1" pitchFamily="2" charset="-128"/>
                  <a:cs typeface="LNTH-LuoLuoNotangYuanTi 1" pitchFamily="2" charset="-128"/>
                </a:rPr>
                <a:t>tìm</a:t>
              </a:r>
              <a:r>
                <a:rPr kumimoji="0" lang="en-US" sz="3200" b="1" i="0" u="none" strike="noStrike" kern="1200" cap="none" spc="0" normalizeH="0" baseline="0" noProof="0" dirty="0">
                  <a:ln w="0"/>
                  <a:solidFill>
                    <a:srgbClr val="4C7716"/>
                  </a:solidFill>
                  <a:effectLst/>
                  <a:uLnTx/>
                  <a:uFillTx/>
                  <a:latin typeface="Calibri" panose="020F0502020204030204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 w="0"/>
                  <a:solidFill>
                    <a:srgbClr val="4C7716"/>
                  </a:solidFill>
                  <a:effectLst/>
                  <a:uLnTx/>
                  <a:uFillTx/>
                  <a:latin typeface="Calibri" panose="020F0502020204030204"/>
                  <a:ea typeface="LNTH-LuoLuoNotangYuanTi 1" pitchFamily="2" charset="-128"/>
                  <a:cs typeface="LNTH-LuoLuoNotangYuanTi 1" pitchFamily="2" charset="-128"/>
                </a:rPr>
                <a:t>hiểu</a:t>
              </a:r>
              <a:endParaRPr kumimoji="0" lang="en-US" sz="3200" b="1" i="0" u="none" strike="noStrike" kern="1200" cap="none" spc="0" normalizeH="0" baseline="0" noProof="0" dirty="0">
                <a:ln w="0"/>
                <a:solidFill>
                  <a:srgbClr val="4C7716"/>
                </a:solidFill>
                <a:effectLst/>
                <a:uLnTx/>
                <a:uFillTx/>
                <a:latin typeface="Calibri" panose="020F0502020204030204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  <p:pic>
          <p:nvPicPr>
            <p:cNvPr id="15" name="Picture 14" descr="A snail on a leaf&#10;&#10;Description automatically generated with low confidence">
              <a:extLst>
                <a:ext uri="{FF2B5EF4-FFF2-40B4-BE49-F238E27FC236}">
                  <a16:creationId xmlns:a16="http://schemas.microsoft.com/office/drawing/2014/main" id="{6A28A64E-0D80-5948-2ACA-BBD712EFDD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20" t="27737" r="-1"/>
            <a:stretch/>
          </p:blipFill>
          <p:spPr>
            <a:xfrm flipH="1">
              <a:off x="515999" y="0"/>
              <a:ext cx="1402550" cy="1044000"/>
            </a:xfrm>
            <a:prstGeom prst="rect">
              <a:avLst/>
            </a:prstGeom>
          </p:spPr>
        </p:pic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E272B2F2-3676-4DAD-6A22-16A5998EE7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515999" y="2223000"/>
            <a:ext cx="2008192" cy="4176000"/>
          </a:xfrm>
          <a:prstGeom prst="rect">
            <a:avLst/>
          </a:prstGeom>
        </p:spPr>
      </p:pic>
      <p:grpSp>
        <p:nvGrpSpPr>
          <p:cNvPr id="40" name="Group 39">
            <a:extLst>
              <a:ext uri="{FF2B5EF4-FFF2-40B4-BE49-F238E27FC236}">
                <a16:creationId xmlns:a16="http://schemas.microsoft.com/office/drawing/2014/main" id="{0D729CEF-0711-DF65-C0D3-8ED322B2AEEF}"/>
              </a:ext>
            </a:extLst>
          </p:cNvPr>
          <p:cNvGrpSpPr/>
          <p:nvPr/>
        </p:nvGrpSpPr>
        <p:grpSpPr>
          <a:xfrm>
            <a:off x="1737850" y="565543"/>
            <a:ext cx="3420000" cy="3420000"/>
            <a:chOff x="924514" y="1177886"/>
            <a:chExt cx="3420000" cy="3420000"/>
          </a:xfrm>
        </p:grpSpPr>
        <p:pic>
          <p:nvPicPr>
            <p:cNvPr id="43" name="Picture 42" descr="A picture containing mirror, arch&#10;&#10;Description automatically generated">
              <a:extLst>
                <a:ext uri="{FF2B5EF4-FFF2-40B4-BE49-F238E27FC236}">
                  <a16:creationId xmlns:a16="http://schemas.microsoft.com/office/drawing/2014/main" id="{72135C51-BA50-FC94-1019-60F447AF179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24514" y="1177886"/>
              <a:ext cx="3420000" cy="3420000"/>
            </a:xfrm>
            <a:prstGeom prst="rect">
              <a:avLst/>
            </a:prstGeom>
          </p:spPr>
        </p:pic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A0CB8BF5-07ED-1306-7CF6-0756DE35E3A6}"/>
                </a:ext>
              </a:extLst>
            </p:cNvPr>
            <p:cNvSpPr txBox="1"/>
            <p:nvPr/>
          </p:nvSpPr>
          <p:spPr>
            <a:xfrm flipH="1">
              <a:off x="1445249" y="2174821"/>
              <a:ext cx="2378530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ED252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Độ cao của các con chữ như thế nào?</a:t>
              </a:r>
            </a:p>
          </p:txBody>
        </p:sp>
      </p:grpSp>
      <p:sp>
        <p:nvSpPr>
          <p:cNvPr id="46" name="TextBox 45">
            <a:extLst>
              <a:ext uri="{FF2B5EF4-FFF2-40B4-BE49-F238E27FC236}">
                <a16:creationId xmlns:a16="http://schemas.microsoft.com/office/drawing/2014/main" id="{62F7EC99-A83B-F12E-AB0E-0C8DBC8FFCF7}"/>
              </a:ext>
            </a:extLst>
          </p:cNvPr>
          <p:cNvSpPr txBox="1"/>
          <p:nvPr/>
        </p:nvSpPr>
        <p:spPr>
          <a:xfrm>
            <a:off x="4998785" y="3887990"/>
            <a:ext cx="54155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Các con chữ còn lại cao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1 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ô li.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CD89FC25-F360-3ABA-E289-6767F4F7F8A1}"/>
              </a:ext>
            </a:extLst>
          </p:cNvPr>
          <p:cNvSpPr txBox="1"/>
          <p:nvPr/>
        </p:nvSpPr>
        <p:spPr>
          <a:xfrm>
            <a:off x="4998785" y="3265863"/>
            <a:ext cx="66772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C</a:t>
            </a:r>
            <a:r>
              <a:rPr kumimoji="0" lang="el-GR" sz="3200" b="1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Ϊ ε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ữ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V, X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cao 2 ô l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i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ǟưǫ.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A67B8F03-6689-F3B6-EDB2-9D9A71E8DC8F}"/>
              </a:ext>
            </a:extLst>
          </p:cNvPr>
          <p:cNvSpPr txBox="1"/>
          <p:nvPr/>
        </p:nvSpPr>
        <p:spPr>
          <a:xfrm>
            <a:off x="4998785" y="4510118"/>
            <a:ext cx="497691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Kh♪ng cá</a:t>
            </a:r>
            <a:r>
              <a:rPr kumimoji="0" lang="el-GR" sz="3200" b="1" i="0" u="none" strike="noStrike" kern="1200" cap="none" spc="0" normalizeH="0" baseline="0" noProof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ε 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giữa các </a:t>
            </a:r>
            <a:r>
              <a:rPr kumimoji="0" lang="el-GR" sz="3200" b="1" i="0" u="none" strike="noStrike" kern="1200" cap="none" spc="0" normalizeH="0" baseline="0" noProof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ε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ữ </a:t>
            </a:r>
            <a:r>
              <a:rPr kumimoji="0" lang="el-GR" sz="3200" b="1" i="0" u="none" strike="noStrike" kern="1200" cap="none" spc="0" normalizeH="0" baseline="0" noProof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θ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i Ǉ</a:t>
            </a:r>
            <a:r>
              <a:rPr kumimoji="0" lang="el-GR" sz="3200" b="1" i="0" u="none" strike="noStrike" kern="1200" cap="none" spc="0" normalizeH="0" baseline="0" noProof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Η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Ğng bằng 1 c</a:t>
            </a:r>
            <a:r>
              <a:rPr kumimoji="0" lang="el-GR" sz="3200" b="1" i="0" u="none" strike="noStrike" kern="1200" cap="none" spc="0" normalizeH="0" baseline="0" noProof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Ϊ ε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ữ o. </a:t>
            </a:r>
          </a:p>
        </p:txBody>
      </p:sp>
      <p:pic>
        <p:nvPicPr>
          <p:cNvPr id="50" name="Picture 2" descr="The Gates Primary School: Puffins - Star of the Week">
            <a:extLst>
              <a:ext uri="{FF2B5EF4-FFF2-40B4-BE49-F238E27FC236}">
                <a16:creationId xmlns:a16="http://schemas.microsoft.com/office/drawing/2014/main" id="{A449B4C8-3375-EFEF-C83E-A6F0DDDE4B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5537" y="3064204"/>
            <a:ext cx="684000" cy="68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2" descr="The Gates Primary School: Puffins - Star of the Week">
            <a:extLst>
              <a:ext uri="{FF2B5EF4-FFF2-40B4-BE49-F238E27FC236}">
                <a16:creationId xmlns:a16="http://schemas.microsoft.com/office/drawing/2014/main" id="{25953325-9389-1F15-A79C-4A3F3AE020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2585" y="3694273"/>
            <a:ext cx="684000" cy="68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2" descr="The Gates Primary School: Puffins - Star of the Week">
            <a:extLst>
              <a:ext uri="{FF2B5EF4-FFF2-40B4-BE49-F238E27FC236}">
                <a16:creationId xmlns:a16="http://schemas.microsoft.com/office/drawing/2014/main" id="{E7DBF0EF-FAC2-E15F-873B-BEFCA090FA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2585" y="4324343"/>
            <a:ext cx="684000" cy="68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1" name="Group 60">
            <a:extLst>
              <a:ext uri="{FF2B5EF4-FFF2-40B4-BE49-F238E27FC236}">
                <a16:creationId xmlns:a16="http://schemas.microsoft.com/office/drawing/2014/main" id="{C3143432-8245-0920-9F72-782A926B3D7E}"/>
              </a:ext>
            </a:extLst>
          </p:cNvPr>
          <p:cNvGrpSpPr/>
          <p:nvPr/>
        </p:nvGrpSpPr>
        <p:grpSpPr>
          <a:xfrm>
            <a:off x="1765272" y="441212"/>
            <a:ext cx="3600000" cy="3600000"/>
            <a:chOff x="682905" y="988886"/>
            <a:chExt cx="3600000" cy="3600000"/>
          </a:xfrm>
        </p:grpSpPr>
        <p:pic>
          <p:nvPicPr>
            <p:cNvPr id="62" name="Picture 61" descr="A picture containing mirror, arch&#10;&#10;Description automatically generated">
              <a:extLst>
                <a:ext uri="{FF2B5EF4-FFF2-40B4-BE49-F238E27FC236}">
                  <a16:creationId xmlns:a16="http://schemas.microsoft.com/office/drawing/2014/main" id="{25FE1F2B-7021-6CC3-972B-CE7A3351454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82905" y="988886"/>
              <a:ext cx="3600000" cy="3600000"/>
            </a:xfrm>
            <a:prstGeom prst="rect">
              <a:avLst/>
            </a:prstGeom>
          </p:spPr>
        </p:pic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00906AC6-4813-5FD3-D808-907135CB2624}"/>
                </a:ext>
              </a:extLst>
            </p:cNvPr>
            <p:cNvSpPr txBox="1"/>
            <p:nvPr/>
          </p:nvSpPr>
          <p:spPr>
            <a:xfrm flipH="1">
              <a:off x="1085832" y="2106951"/>
              <a:ext cx="2806125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ED252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Khoảng cách giữa các chữ được viết ra sao?</a:t>
              </a:r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C9D118C9-3FC8-97E4-0CB1-FF5FEAAFC8CD}"/>
              </a:ext>
            </a:extLst>
          </p:cNvPr>
          <p:cNvSpPr/>
          <p:nvPr/>
        </p:nvSpPr>
        <p:spPr>
          <a:xfrm>
            <a:off x="-2011679" y="126609"/>
            <a:ext cx="1943744" cy="1871003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FC59CA0-918F-3692-8598-E16689AE09D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12631" y="933615"/>
            <a:ext cx="4401164" cy="1857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4384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8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7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4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2" dur="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3" dur="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5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7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19" presetID="26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0" dur="500" tmFilter="0, 0; .2, .5; .8, .5; 1, 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1" dur="250" autoRev="1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2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1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3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8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0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3" presetID="26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 tmFilter="0, 0; .2, .5; .8, .5; 1, 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5" dur="250" autoRev="1" fill="hold"/>
                                            <p:tgtEl>
                                              <p:spTgt spid="6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6" fill="hold">
                          <p:stCondLst>
                            <p:cond delay="indefinite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0" dur="5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1" dur="5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5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4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6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6" grpId="0"/>
          <p:bldP spid="47" grpId="0"/>
          <p:bldP spid="4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8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7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5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7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19" presetID="26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0" dur="500" tmFilter="0, 0; .2, .5; .8, .5; 1, 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1" dur="250" autoRev="1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23" presetID="1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500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26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5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7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39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1" dur="5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2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3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5" dur="5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47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9" dur="5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0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51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3" dur="5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4" fill="hold">
                          <p:stCondLst>
                            <p:cond delay="indefinite"/>
                          </p:stCondLst>
                          <p:childTnLst>
                            <p:par>
                              <p:cTn id="5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6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8" dur="5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9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2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4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5" fill="hold">
                          <p:stCondLst>
                            <p:cond delay="indefinite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9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70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2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74" presetID="16" presetClass="entr" presetSubtype="4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76" dur="5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7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8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0" dur="5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1" dur="5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2" dur="5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3" fill="hold">
                          <p:stCondLst>
                            <p:cond delay="indefinite"/>
                          </p:stCondLst>
                          <p:childTnLst>
                            <p:par>
                              <p:cTn id="8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5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87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9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2" presetID="26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3" dur="500" tmFilter="0, 0; .2, .5; .8, .5; 1, 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94" dur="250" autoRev="1" fill="hold"/>
                                            <p:tgtEl>
                                              <p:spTgt spid="6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5" fill="hold">
                          <p:stCondLst>
                            <p:cond delay="indefinite"/>
                          </p:stCondLst>
                          <p:childTnLst>
                            <p:par>
                              <p:cTn id="9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7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9" dur="5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00" dur="5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1" dur="5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3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05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6" fill="hold">
                          <p:stCondLst>
                            <p:cond delay="indefinite"/>
                          </p:stCondLst>
                          <p:childTnLst>
                            <p:par>
                              <p:cTn id="10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8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0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2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4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6" presetID="26" presetClass="emph" presetSubtype="0" repeatCount="500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7" dur="500" tmFilter="0, 0; .2, .5; .8, .5; 1, 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18" dur="250" autoRev="1" fill="hold"/>
                                            <p:tgtEl>
                                              <p:spTgt spid="3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19" presetID="26" presetClass="emph" presetSubtype="0" repeatCount="5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0" dur="500" tmFilter="0, 0; .2, .5; .8, .5; 1, 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21" dur="250" autoRev="1" fill="hold"/>
                                            <p:tgtEl>
                                              <p:spTgt spid="3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6" grpId="0"/>
          <p:bldP spid="47" grpId="0"/>
          <p:bldP spid="48" grpId="0"/>
          <p:bldP spid="59" grpId="0" animBg="1"/>
          <p:bldP spid="60" grpId="0"/>
          <p:bldP spid="35" grpId="0" animBg="1"/>
          <p:bldP spid="35" grpId="1" animBg="1"/>
          <p:bldP spid="36" grpId="0" animBg="1"/>
          <p:bldP spid="36" grpId="1" animBg="1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1686" descr="11">
            <a:extLst>
              <a:ext uri="{FF2B5EF4-FFF2-40B4-BE49-F238E27FC236}">
                <a16:creationId xmlns:a16="http://schemas.microsoft.com/office/drawing/2014/main" id="{FFBFBDD3-E191-310A-3B59-E0F0C9282D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9775" y="4260122"/>
            <a:ext cx="6957052" cy="118041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图片 71688" descr="9">
            <a:extLst>
              <a:ext uri="{FF2B5EF4-FFF2-40B4-BE49-F238E27FC236}">
                <a16:creationId xmlns:a16="http://schemas.microsoft.com/office/drawing/2014/main" id="{62DE68C0-6B8E-D191-BD44-8B2BE927FB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7557" y="2039473"/>
            <a:ext cx="7119270" cy="114055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图片 71689" descr="10">
            <a:extLst>
              <a:ext uri="{FF2B5EF4-FFF2-40B4-BE49-F238E27FC236}">
                <a16:creationId xmlns:a16="http://schemas.microsoft.com/office/drawing/2014/main" id="{B63EA644-00AE-F469-83B9-4394D65AC1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22499" y="3176107"/>
            <a:ext cx="7063873" cy="1180414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6F0D65D-B38F-DB30-F003-7C0D75B14EF2}"/>
              </a:ext>
            </a:extLst>
          </p:cNvPr>
          <p:cNvSpPr txBox="1"/>
          <p:nvPr/>
        </p:nvSpPr>
        <p:spPr>
          <a:xfrm>
            <a:off x="3479556" y="2166911"/>
            <a:ext cx="60862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Đọc đúng, rõ ràng truyện tranh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Những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tên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đáng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yêu</a:t>
            </a:r>
            <a: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; biết nghỉ ngơi đúng chỗ.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3422746-F41E-617F-9227-A5C7FA0F7888}"/>
              </a:ext>
            </a:extLst>
          </p:cNvPr>
          <p:cNvSpPr txBox="1"/>
          <p:nvPr/>
        </p:nvSpPr>
        <p:spPr>
          <a:xfrm>
            <a:off x="3510645" y="3342786"/>
            <a:ext cx="59147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Trả</a:t>
            </a:r>
            <a:r>
              <a:rPr kumimoji="0" lang="vi-VN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 </a:t>
            </a:r>
            <a:r>
              <a:rPr kumimoji="0" lang="vi-VN" altLang="zh-CN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lời</a:t>
            </a:r>
            <a:r>
              <a:rPr kumimoji="0" lang="vi-VN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 </a:t>
            </a:r>
            <a:r>
              <a:rPr kumimoji="0" lang="vi-VN" altLang="zh-CN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được</a:t>
            </a:r>
            <a:r>
              <a:rPr kumimoji="0" lang="vi-VN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 </a:t>
            </a:r>
            <a:r>
              <a:rPr kumimoji="0" lang="vi-VN" altLang="zh-CN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các</a:t>
            </a:r>
            <a:r>
              <a:rPr kumimoji="0" lang="vi-VN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 câu </a:t>
            </a:r>
            <a:r>
              <a:rPr kumimoji="0" lang="vi-VN" altLang="zh-CN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hỏi</a:t>
            </a:r>
            <a:r>
              <a:rPr kumimoji="0" lang="vi-VN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 </a:t>
            </a:r>
            <a:r>
              <a:rPr kumimoji="0" lang="vi-VN" altLang="zh-CN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của</a:t>
            </a:r>
            <a:r>
              <a:rPr kumimoji="0" lang="vi-VN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 </a:t>
            </a:r>
            <a:r>
              <a:rPr kumimoji="0" lang="vi-VN" altLang="zh-CN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bài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. </a:t>
            </a:r>
            <a:r>
              <a:rPr kumimoji="0" lang="vi-VN" altLang="zh-CN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Hiểu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được</a:t>
            </a:r>
            <a:r>
              <a:rPr kumimoji="0" lang="vi-VN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 nội dung </a:t>
            </a:r>
            <a:r>
              <a:rPr kumimoji="0" lang="en-US" altLang="zh-CN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và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 ý </a:t>
            </a:r>
            <a:r>
              <a:rPr kumimoji="0" lang="en-US" altLang="zh-CN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nghĩa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của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 </a:t>
            </a:r>
            <a:r>
              <a:rPr kumimoji="0" lang="vi-VN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truyện.</a:t>
            </a: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7F977D2-0B8C-8553-1CFA-501C2E11A535}"/>
              </a:ext>
            </a:extLst>
          </p:cNvPr>
          <p:cNvSpPr/>
          <p:nvPr/>
        </p:nvSpPr>
        <p:spPr>
          <a:xfrm>
            <a:off x="3510645" y="4567919"/>
            <a:ext cx="619549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srgbClr val="A0B2E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Yêu cảnh đẹp thiên nhiên xung quanh.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lowchart: Connector 7">
            <a:extLst>
              <a:ext uri="{FF2B5EF4-FFF2-40B4-BE49-F238E27FC236}">
                <a16:creationId xmlns:a16="http://schemas.microsoft.com/office/drawing/2014/main" id="{B051C308-5BFC-9BAB-27A1-22C375A30068}"/>
              </a:ext>
            </a:extLst>
          </p:cNvPr>
          <p:cNvSpPr/>
          <p:nvPr/>
        </p:nvSpPr>
        <p:spPr>
          <a:xfrm>
            <a:off x="2590779" y="2166911"/>
            <a:ext cx="762000" cy="685800"/>
          </a:xfrm>
          <a:prstGeom prst="flowChartConnector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9" name="Flowchart: Connector 8">
            <a:extLst>
              <a:ext uri="{FF2B5EF4-FFF2-40B4-BE49-F238E27FC236}">
                <a16:creationId xmlns:a16="http://schemas.microsoft.com/office/drawing/2014/main" id="{A8A0DA5C-A6B9-5F40-3904-FD90C3F61CD3}"/>
              </a:ext>
            </a:extLst>
          </p:cNvPr>
          <p:cNvSpPr/>
          <p:nvPr/>
        </p:nvSpPr>
        <p:spPr>
          <a:xfrm>
            <a:off x="2552163" y="3302815"/>
            <a:ext cx="762000" cy="712362"/>
          </a:xfrm>
          <a:prstGeom prst="flowChartConnector">
            <a:avLst/>
          </a:prstGeom>
          <a:solidFill>
            <a:srgbClr val="F1C9F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0" name="Flowchart: Connector 9">
            <a:extLst>
              <a:ext uri="{FF2B5EF4-FFF2-40B4-BE49-F238E27FC236}">
                <a16:creationId xmlns:a16="http://schemas.microsoft.com/office/drawing/2014/main" id="{ACD3D050-2D80-733B-3058-2D4CAE5BBAE1}"/>
              </a:ext>
            </a:extLst>
          </p:cNvPr>
          <p:cNvSpPr/>
          <p:nvPr/>
        </p:nvSpPr>
        <p:spPr>
          <a:xfrm>
            <a:off x="2552163" y="4339797"/>
            <a:ext cx="762000" cy="724610"/>
          </a:xfrm>
          <a:prstGeom prst="flowChartConnector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pic>
        <p:nvPicPr>
          <p:cNvPr id="11" name="图片 71686" descr="11">
            <a:extLst>
              <a:ext uri="{FF2B5EF4-FFF2-40B4-BE49-F238E27FC236}">
                <a16:creationId xmlns:a16="http://schemas.microsoft.com/office/drawing/2014/main" id="{FE840D03-B211-C262-D82F-5580565D51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1965" y="4260122"/>
            <a:ext cx="6957052" cy="118041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" name="图片 71688" descr="9">
            <a:extLst>
              <a:ext uri="{FF2B5EF4-FFF2-40B4-BE49-F238E27FC236}">
                <a16:creationId xmlns:a16="http://schemas.microsoft.com/office/drawing/2014/main" id="{EB7144B4-BCBA-C4E9-17F5-DB678FDDBD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9747" y="2039473"/>
            <a:ext cx="7119270" cy="114055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图片 71689" descr="10">
            <a:extLst>
              <a:ext uri="{FF2B5EF4-FFF2-40B4-BE49-F238E27FC236}">
                <a16:creationId xmlns:a16="http://schemas.microsoft.com/office/drawing/2014/main" id="{96C20833-D944-0C0C-38F7-3268BFE375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14689" y="3176107"/>
            <a:ext cx="7063873" cy="1180414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0F5231D-F6F4-880A-FCBF-19EBF7302628}"/>
              </a:ext>
            </a:extLst>
          </p:cNvPr>
          <p:cNvSpPr txBox="1"/>
          <p:nvPr/>
        </p:nvSpPr>
        <p:spPr>
          <a:xfrm>
            <a:off x="3471746" y="2166911"/>
            <a:ext cx="60862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Đọc đúng, rõ ràng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bài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Núi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quê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tôi</a:t>
            </a:r>
            <a: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; biết ngắt nghỉ đúng chỗ.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3F79044-2F27-EC9B-8E60-B51E0D2A25BC}"/>
              </a:ext>
            </a:extLst>
          </p:cNvPr>
          <p:cNvSpPr txBox="1"/>
          <p:nvPr/>
        </p:nvSpPr>
        <p:spPr>
          <a:xfrm>
            <a:off x="3432726" y="3342786"/>
            <a:ext cx="62272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Trả lời được các câu hỏi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宋体" panose="02010600030101010101" pitchFamily="2" charset="-122"/>
                <a:cs typeface="Arial" panose="020B0604020202020204" pitchFamily="34" charset="0"/>
              </a:rPr>
              <a:t>,</a:t>
            </a:r>
            <a:r>
              <a:rPr kumimoji="0" lang="vi-VN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宋体" panose="02010600030101010101" pitchFamily="2" charset="-122"/>
                <a:cs typeface="Arial" panose="020B0604020202020204" pitchFamily="34" charset="0"/>
              </a:rPr>
              <a:t>h</a:t>
            </a:r>
            <a:r>
              <a:rPr kumimoji="0" lang="vi-VN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iểu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được</a:t>
            </a:r>
            <a:r>
              <a:rPr kumimoji="0" lang="vi-VN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 nội dung </a:t>
            </a:r>
            <a:r>
              <a:rPr kumimoji="0" lang="en-US" altLang="zh-CN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và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 ý </a:t>
            </a:r>
            <a:r>
              <a:rPr kumimoji="0" lang="en-US" altLang="zh-CN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nghĩa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của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bài</a:t>
            </a:r>
            <a:r>
              <a:rPr kumimoji="0" lang="vi-VN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.</a:t>
            </a: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038AC97-83B2-889C-061C-4AED60D561EF}"/>
              </a:ext>
            </a:extLst>
          </p:cNvPr>
          <p:cNvSpPr/>
          <p:nvPr/>
        </p:nvSpPr>
        <p:spPr>
          <a:xfrm>
            <a:off x="3387265" y="4358150"/>
            <a:ext cx="619549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Cảm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nhận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được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vẻ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đẹp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và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tình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yêu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thiên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nhiên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yêu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quê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hương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đất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nước</a:t>
            </a:r>
            <a: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. 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Flowchart: Connector 16">
            <a:extLst>
              <a:ext uri="{FF2B5EF4-FFF2-40B4-BE49-F238E27FC236}">
                <a16:creationId xmlns:a16="http://schemas.microsoft.com/office/drawing/2014/main" id="{7CCC1C91-5E7A-169C-C081-9AABFD06A675}"/>
              </a:ext>
            </a:extLst>
          </p:cNvPr>
          <p:cNvSpPr/>
          <p:nvPr/>
        </p:nvSpPr>
        <p:spPr>
          <a:xfrm>
            <a:off x="2582969" y="2166911"/>
            <a:ext cx="762000" cy="685800"/>
          </a:xfrm>
          <a:prstGeom prst="flowChartConnector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8" name="Flowchart: Connector 17">
            <a:extLst>
              <a:ext uri="{FF2B5EF4-FFF2-40B4-BE49-F238E27FC236}">
                <a16:creationId xmlns:a16="http://schemas.microsoft.com/office/drawing/2014/main" id="{CB8CD399-5FBB-3DED-F290-ED2908CC1022}"/>
              </a:ext>
            </a:extLst>
          </p:cNvPr>
          <p:cNvSpPr/>
          <p:nvPr/>
        </p:nvSpPr>
        <p:spPr>
          <a:xfrm>
            <a:off x="2544353" y="3302815"/>
            <a:ext cx="762000" cy="712362"/>
          </a:xfrm>
          <a:prstGeom prst="flowChartConnector">
            <a:avLst/>
          </a:prstGeom>
          <a:solidFill>
            <a:srgbClr val="F1C9F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9" name="Flowchart: Connector 18">
            <a:extLst>
              <a:ext uri="{FF2B5EF4-FFF2-40B4-BE49-F238E27FC236}">
                <a16:creationId xmlns:a16="http://schemas.microsoft.com/office/drawing/2014/main" id="{0DD4A185-6C71-E0E7-41A8-D33BBFBACDBE}"/>
              </a:ext>
            </a:extLst>
          </p:cNvPr>
          <p:cNvSpPr/>
          <p:nvPr/>
        </p:nvSpPr>
        <p:spPr>
          <a:xfrm>
            <a:off x="2544353" y="4339797"/>
            <a:ext cx="762000" cy="724610"/>
          </a:xfrm>
          <a:prstGeom prst="flowChartConnector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2801E2C-74DA-0C35-4821-9B47F5CFE6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96752" y="1017388"/>
            <a:ext cx="4565900" cy="800152"/>
          </a:xfrm>
          <a:prstGeom prst="rect">
            <a:avLst/>
          </a:prstGeom>
        </p:spPr>
      </p:pic>
      <p:pic>
        <p:nvPicPr>
          <p:cNvPr id="21" name="图片 6">
            <a:extLst>
              <a:ext uri="{FF2B5EF4-FFF2-40B4-BE49-F238E27FC236}">
                <a16:creationId xmlns:a16="http://schemas.microsoft.com/office/drawing/2014/main" id="{3124C11F-5E00-515A-D9E7-7486446B582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72" y="4359950"/>
            <a:ext cx="2409335" cy="2548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428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7AFC78B-CB43-9435-9F0A-3C72D14989F8}"/>
              </a:ext>
            </a:extLst>
          </p:cNvPr>
          <p:cNvSpPr/>
          <p:nvPr/>
        </p:nvSpPr>
        <p:spPr>
          <a:xfrm>
            <a:off x="515999" y="459000"/>
            <a:ext cx="11160000" cy="5940000"/>
          </a:xfrm>
          <a:custGeom>
            <a:avLst/>
            <a:gdLst>
              <a:gd name="connsiteX0" fmla="*/ 0 w 11160000"/>
              <a:gd name="connsiteY0" fmla="*/ 303118 h 5940000"/>
              <a:gd name="connsiteX1" fmla="*/ 303118 w 11160000"/>
              <a:gd name="connsiteY1" fmla="*/ 0 h 5940000"/>
              <a:gd name="connsiteX2" fmla="*/ 962728 w 11160000"/>
              <a:gd name="connsiteY2" fmla="*/ 0 h 5940000"/>
              <a:gd name="connsiteX3" fmla="*/ 1305726 w 11160000"/>
              <a:gd name="connsiteY3" fmla="*/ 0 h 5940000"/>
              <a:gd name="connsiteX4" fmla="*/ 1859798 w 11160000"/>
              <a:gd name="connsiteY4" fmla="*/ 0 h 5940000"/>
              <a:gd name="connsiteX5" fmla="*/ 2730484 w 11160000"/>
              <a:gd name="connsiteY5" fmla="*/ 0 h 5940000"/>
              <a:gd name="connsiteX6" fmla="*/ 3073481 w 11160000"/>
              <a:gd name="connsiteY6" fmla="*/ 0 h 5940000"/>
              <a:gd name="connsiteX7" fmla="*/ 3416478 w 11160000"/>
              <a:gd name="connsiteY7" fmla="*/ 0 h 5940000"/>
              <a:gd name="connsiteX8" fmla="*/ 3865013 w 11160000"/>
              <a:gd name="connsiteY8" fmla="*/ 0 h 5940000"/>
              <a:gd name="connsiteX9" fmla="*/ 4524624 w 11160000"/>
              <a:gd name="connsiteY9" fmla="*/ 0 h 5940000"/>
              <a:gd name="connsiteX10" fmla="*/ 5078696 w 11160000"/>
              <a:gd name="connsiteY10" fmla="*/ 0 h 5940000"/>
              <a:gd name="connsiteX11" fmla="*/ 5738306 w 11160000"/>
              <a:gd name="connsiteY11" fmla="*/ 0 h 5940000"/>
              <a:gd name="connsiteX12" fmla="*/ 6503454 w 11160000"/>
              <a:gd name="connsiteY12" fmla="*/ 0 h 5940000"/>
              <a:gd name="connsiteX13" fmla="*/ 7268602 w 11160000"/>
              <a:gd name="connsiteY13" fmla="*/ 0 h 5940000"/>
              <a:gd name="connsiteX14" fmla="*/ 7822675 w 11160000"/>
              <a:gd name="connsiteY14" fmla="*/ 0 h 5940000"/>
              <a:gd name="connsiteX15" fmla="*/ 8587823 w 11160000"/>
              <a:gd name="connsiteY15" fmla="*/ 0 h 5940000"/>
              <a:gd name="connsiteX16" fmla="*/ 9458508 w 11160000"/>
              <a:gd name="connsiteY16" fmla="*/ 0 h 5940000"/>
              <a:gd name="connsiteX17" fmla="*/ 10856882 w 11160000"/>
              <a:gd name="connsiteY17" fmla="*/ 0 h 5940000"/>
              <a:gd name="connsiteX18" fmla="*/ 11160000 w 11160000"/>
              <a:gd name="connsiteY18" fmla="*/ 303118 h 5940000"/>
              <a:gd name="connsiteX19" fmla="*/ 11160000 w 11160000"/>
              <a:gd name="connsiteY19" fmla="*/ 916501 h 5940000"/>
              <a:gd name="connsiteX20" fmla="*/ 11160000 w 11160000"/>
              <a:gd name="connsiteY20" fmla="*/ 1476546 h 5940000"/>
              <a:gd name="connsiteX21" fmla="*/ 11160000 w 11160000"/>
              <a:gd name="connsiteY21" fmla="*/ 1983254 h 5940000"/>
              <a:gd name="connsiteX22" fmla="*/ 11160000 w 11160000"/>
              <a:gd name="connsiteY22" fmla="*/ 2756649 h 5940000"/>
              <a:gd name="connsiteX23" fmla="*/ 11160000 w 11160000"/>
              <a:gd name="connsiteY23" fmla="*/ 3530045 h 5940000"/>
              <a:gd name="connsiteX24" fmla="*/ 11160000 w 11160000"/>
              <a:gd name="connsiteY24" fmla="*/ 4303441 h 5940000"/>
              <a:gd name="connsiteX25" fmla="*/ 11160000 w 11160000"/>
              <a:gd name="connsiteY25" fmla="*/ 4863486 h 5940000"/>
              <a:gd name="connsiteX26" fmla="*/ 11160000 w 11160000"/>
              <a:gd name="connsiteY26" fmla="*/ 5636882 h 5940000"/>
              <a:gd name="connsiteX27" fmla="*/ 10856882 w 11160000"/>
              <a:gd name="connsiteY27" fmla="*/ 5940000 h 5940000"/>
              <a:gd name="connsiteX28" fmla="*/ 10197272 w 11160000"/>
              <a:gd name="connsiteY28" fmla="*/ 5940000 h 5940000"/>
              <a:gd name="connsiteX29" fmla="*/ 9854274 w 11160000"/>
              <a:gd name="connsiteY29" fmla="*/ 5940000 h 5940000"/>
              <a:gd name="connsiteX30" fmla="*/ 9300202 w 11160000"/>
              <a:gd name="connsiteY30" fmla="*/ 5940000 h 5940000"/>
              <a:gd name="connsiteX31" fmla="*/ 8535054 w 11160000"/>
              <a:gd name="connsiteY31" fmla="*/ 5940000 h 5940000"/>
              <a:gd name="connsiteX32" fmla="*/ 7875444 w 11160000"/>
              <a:gd name="connsiteY32" fmla="*/ 5940000 h 5940000"/>
              <a:gd name="connsiteX33" fmla="*/ 7110296 w 11160000"/>
              <a:gd name="connsiteY33" fmla="*/ 5940000 h 5940000"/>
              <a:gd name="connsiteX34" fmla="*/ 6345148 w 11160000"/>
              <a:gd name="connsiteY34" fmla="*/ 5940000 h 5940000"/>
              <a:gd name="connsiteX35" fmla="*/ 5474462 w 11160000"/>
              <a:gd name="connsiteY35" fmla="*/ 5940000 h 5940000"/>
              <a:gd name="connsiteX36" fmla="*/ 4603777 w 11160000"/>
              <a:gd name="connsiteY36" fmla="*/ 5940000 h 5940000"/>
              <a:gd name="connsiteX37" fmla="*/ 4049704 w 11160000"/>
              <a:gd name="connsiteY37" fmla="*/ 5940000 h 5940000"/>
              <a:gd name="connsiteX38" fmla="*/ 3179019 w 11160000"/>
              <a:gd name="connsiteY38" fmla="*/ 5940000 h 5940000"/>
              <a:gd name="connsiteX39" fmla="*/ 2624946 w 11160000"/>
              <a:gd name="connsiteY39" fmla="*/ 5940000 h 5940000"/>
              <a:gd name="connsiteX40" fmla="*/ 1859798 w 11160000"/>
              <a:gd name="connsiteY40" fmla="*/ 5940000 h 5940000"/>
              <a:gd name="connsiteX41" fmla="*/ 1200188 w 11160000"/>
              <a:gd name="connsiteY41" fmla="*/ 5940000 h 5940000"/>
              <a:gd name="connsiteX42" fmla="*/ 303118 w 11160000"/>
              <a:gd name="connsiteY42" fmla="*/ 5940000 h 5940000"/>
              <a:gd name="connsiteX43" fmla="*/ 0 w 11160000"/>
              <a:gd name="connsiteY43" fmla="*/ 5636882 h 5940000"/>
              <a:gd name="connsiteX44" fmla="*/ 0 w 11160000"/>
              <a:gd name="connsiteY44" fmla="*/ 4863486 h 5940000"/>
              <a:gd name="connsiteX45" fmla="*/ 0 w 11160000"/>
              <a:gd name="connsiteY45" fmla="*/ 4356779 h 5940000"/>
              <a:gd name="connsiteX46" fmla="*/ 0 w 11160000"/>
              <a:gd name="connsiteY46" fmla="*/ 3743396 h 5940000"/>
              <a:gd name="connsiteX47" fmla="*/ 0 w 11160000"/>
              <a:gd name="connsiteY47" fmla="*/ 3130013 h 5940000"/>
              <a:gd name="connsiteX48" fmla="*/ 0 w 11160000"/>
              <a:gd name="connsiteY48" fmla="*/ 2569968 h 5940000"/>
              <a:gd name="connsiteX49" fmla="*/ 0 w 11160000"/>
              <a:gd name="connsiteY49" fmla="*/ 1849910 h 5940000"/>
              <a:gd name="connsiteX50" fmla="*/ 0 w 11160000"/>
              <a:gd name="connsiteY50" fmla="*/ 1129851 h 5940000"/>
              <a:gd name="connsiteX51" fmla="*/ 0 w 11160000"/>
              <a:gd name="connsiteY51" fmla="*/ 303118 h 59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1160000" h="5940000" fill="none" extrusionOk="0">
                <a:moveTo>
                  <a:pt x="0" y="303118"/>
                </a:moveTo>
                <a:cubicBezTo>
                  <a:pt x="-459" y="109024"/>
                  <a:pt x="129738" y="-35853"/>
                  <a:pt x="303118" y="0"/>
                </a:cubicBezTo>
                <a:cubicBezTo>
                  <a:pt x="594592" y="-4444"/>
                  <a:pt x="649950" y="-29171"/>
                  <a:pt x="962728" y="0"/>
                </a:cubicBezTo>
                <a:cubicBezTo>
                  <a:pt x="1275506" y="29171"/>
                  <a:pt x="1187107" y="-2207"/>
                  <a:pt x="1305726" y="0"/>
                </a:cubicBezTo>
                <a:cubicBezTo>
                  <a:pt x="1424345" y="2207"/>
                  <a:pt x="1635286" y="-1105"/>
                  <a:pt x="1859798" y="0"/>
                </a:cubicBezTo>
                <a:cubicBezTo>
                  <a:pt x="2084310" y="1105"/>
                  <a:pt x="2516684" y="35275"/>
                  <a:pt x="2730484" y="0"/>
                </a:cubicBezTo>
                <a:cubicBezTo>
                  <a:pt x="2944284" y="-35275"/>
                  <a:pt x="2925668" y="-9463"/>
                  <a:pt x="3073481" y="0"/>
                </a:cubicBezTo>
                <a:cubicBezTo>
                  <a:pt x="3221294" y="9463"/>
                  <a:pt x="3260137" y="-3620"/>
                  <a:pt x="3416478" y="0"/>
                </a:cubicBezTo>
                <a:cubicBezTo>
                  <a:pt x="3572819" y="3620"/>
                  <a:pt x="3658655" y="-15039"/>
                  <a:pt x="3865013" y="0"/>
                </a:cubicBezTo>
                <a:cubicBezTo>
                  <a:pt x="4071372" y="15039"/>
                  <a:pt x="4314059" y="10973"/>
                  <a:pt x="4524624" y="0"/>
                </a:cubicBezTo>
                <a:cubicBezTo>
                  <a:pt x="4735189" y="-10973"/>
                  <a:pt x="4825901" y="2072"/>
                  <a:pt x="5078696" y="0"/>
                </a:cubicBezTo>
                <a:cubicBezTo>
                  <a:pt x="5331491" y="-2072"/>
                  <a:pt x="5574403" y="5006"/>
                  <a:pt x="5738306" y="0"/>
                </a:cubicBezTo>
                <a:cubicBezTo>
                  <a:pt x="5902209" y="-5006"/>
                  <a:pt x="6272563" y="16404"/>
                  <a:pt x="6503454" y="0"/>
                </a:cubicBezTo>
                <a:cubicBezTo>
                  <a:pt x="6734345" y="-16404"/>
                  <a:pt x="6887240" y="27933"/>
                  <a:pt x="7268602" y="0"/>
                </a:cubicBezTo>
                <a:cubicBezTo>
                  <a:pt x="7649964" y="-27933"/>
                  <a:pt x="7694547" y="15980"/>
                  <a:pt x="7822675" y="0"/>
                </a:cubicBezTo>
                <a:cubicBezTo>
                  <a:pt x="7950803" y="-15980"/>
                  <a:pt x="8413412" y="2507"/>
                  <a:pt x="8587823" y="0"/>
                </a:cubicBezTo>
                <a:cubicBezTo>
                  <a:pt x="8762234" y="-2507"/>
                  <a:pt x="9170658" y="-21565"/>
                  <a:pt x="9458508" y="0"/>
                </a:cubicBezTo>
                <a:cubicBezTo>
                  <a:pt x="9746358" y="21565"/>
                  <a:pt x="10264976" y="33661"/>
                  <a:pt x="10856882" y="0"/>
                </a:cubicBezTo>
                <a:cubicBezTo>
                  <a:pt x="11015249" y="-4939"/>
                  <a:pt x="11157490" y="140142"/>
                  <a:pt x="11160000" y="303118"/>
                </a:cubicBezTo>
                <a:cubicBezTo>
                  <a:pt x="11183339" y="580109"/>
                  <a:pt x="11164493" y="716227"/>
                  <a:pt x="11160000" y="916501"/>
                </a:cubicBezTo>
                <a:cubicBezTo>
                  <a:pt x="11155507" y="1116775"/>
                  <a:pt x="11160184" y="1224573"/>
                  <a:pt x="11160000" y="1476546"/>
                </a:cubicBezTo>
                <a:cubicBezTo>
                  <a:pt x="11159816" y="1728519"/>
                  <a:pt x="11158104" y="1762362"/>
                  <a:pt x="11160000" y="1983254"/>
                </a:cubicBezTo>
                <a:cubicBezTo>
                  <a:pt x="11161896" y="2204146"/>
                  <a:pt x="11165617" y="2506599"/>
                  <a:pt x="11160000" y="2756649"/>
                </a:cubicBezTo>
                <a:cubicBezTo>
                  <a:pt x="11154383" y="3006699"/>
                  <a:pt x="11192214" y="3223193"/>
                  <a:pt x="11160000" y="3530045"/>
                </a:cubicBezTo>
                <a:cubicBezTo>
                  <a:pt x="11127786" y="3836897"/>
                  <a:pt x="11124016" y="4045414"/>
                  <a:pt x="11160000" y="4303441"/>
                </a:cubicBezTo>
                <a:cubicBezTo>
                  <a:pt x="11195984" y="4561468"/>
                  <a:pt x="11139606" y="4701152"/>
                  <a:pt x="11160000" y="4863486"/>
                </a:cubicBezTo>
                <a:cubicBezTo>
                  <a:pt x="11180394" y="5025820"/>
                  <a:pt x="11166231" y="5467040"/>
                  <a:pt x="11160000" y="5636882"/>
                </a:cubicBezTo>
                <a:cubicBezTo>
                  <a:pt x="11177700" y="5790838"/>
                  <a:pt x="11007162" y="5920042"/>
                  <a:pt x="10856882" y="5940000"/>
                </a:cubicBezTo>
                <a:cubicBezTo>
                  <a:pt x="10600635" y="5940495"/>
                  <a:pt x="10416771" y="5957384"/>
                  <a:pt x="10197272" y="5940000"/>
                </a:cubicBezTo>
                <a:cubicBezTo>
                  <a:pt x="9977773" y="5922617"/>
                  <a:pt x="9989195" y="5941285"/>
                  <a:pt x="9854274" y="5940000"/>
                </a:cubicBezTo>
                <a:cubicBezTo>
                  <a:pt x="9719353" y="5938715"/>
                  <a:pt x="9525505" y="5947647"/>
                  <a:pt x="9300202" y="5940000"/>
                </a:cubicBezTo>
                <a:cubicBezTo>
                  <a:pt x="9074899" y="5932353"/>
                  <a:pt x="8718964" y="5911680"/>
                  <a:pt x="8535054" y="5940000"/>
                </a:cubicBezTo>
                <a:cubicBezTo>
                  <a:pt x="8351144" y="5968320"/>
                  <a:pt x="8199815" y="5932571"/>
                  <a:pt x="7875444" y="5940000"/>
                </a:cubicBezTo>
                <a:cubicBezTo>
                  <a:pt x="7551073" y="5947430"/>
                  <a:pt x="7376334" y="5953185"/>
                  <a:pt x="7110296" y="5940000"/>
                </a:cubicBezTo>
                <a:cubicBezTo>
                  <a:pt x="6844258" y="5926815"/>
                  <a:pt x="6612628" y="5963800"/>
                  <a:pt x="6345148" y="5940000"/>
                </a:cubicBezTo>
                <a:cubicBezTo>
                  <a:pt x="6077668" y="5916200"/>
                  <a:pt x="5904826" y="5956229"/>
                  <a:pt x="5474462" y="5940000"/>
                </a:cubicBezTo>
                <a:cubicBezTo>
                  <a:pt x="5044098" y="5923771"/>
                  <a:pt x="4813248" y="5910087"/>
                  <a:pt x="4603777" y="5940000"/>
                </a:cubicBezTo>
                <a:cubicBezTo>
                  <a:pt x="4394307" y="5969913"/>
                  <a:pt x="4311810" y="5917763"/>
                  <a:pt x="4049704" y="5940000"/>
                </a:cubicBezTo>
                <a:cubicBezTo>
                  <a:pt x="3787598" y="5962237"/>
                  <a:pt x="3428068" y="5921596"/>
                  <a:pt x="3179019" y="5940000"/>
                </a:cubicBezTo>
                <a:cubicBezTo>
                  <a:pt x="2929970" y="5958404"/>
                  <a:pt x="2813997" y="5953987"/>
                  <a:pt x="2624946" y="5940000"/>
                </a:cubicBezTo>
                <a:cubicBezTo>
                  <a:pt x="2435895" y="5926013"/>
                  <a:pt x="2231907" y="5943139"/>
                  <a:pt x="1859798" y="5940000"/>
                </a:cubicBezTo>
                <a:cubicBezTo>
                  <a:pt x="1487689" y="5936861"/>
                  <a:pt x="1474488" y="5967208"/>
                  <a:pt x="1200188" y="5940000"/>
                </a:cubicBezTo>
                <a:cubicBezTo>
                  <a:pt x="925888" y="5912793"/>
                  <a:pt x="482917" y="5968406"/>
                  <a:pt x="303118" y="5940000"/>
                </a:cubicBezTo>
                <a:cubicBezTo>
                  <a:pt x="137311" y="5965872"/>
                  <a:pt x="-2854" y="5765274"/>
                  <a:pt x="0" y="5636882"/>
                </a:cubicBezTo>
                <a:cubicBezTo>
                  <a:pt x="8456" y="5346971"/>
                  <a:pt x="-2670" y="5157459"/>
                  <a:pt x="0" y="4863486"/>
                </a:cubicBezTo>
                <a:cubicBezTo>
                  <a:pt x="2670" y="4569513"/>
                  <a:pt x="-10421" y="4524644"/>
                  <a:pt x="0" y="4356779"/>
                </a:cubicBezTo>
                <a:cubicBezTo>
                  <a:pt x="10421" y="4188914"/>
                  <a:pt x="-13022" y="3992361"/>
                  <a:pt x="0" y="3743396"/>
                </a:cubicBezTo>
                <a:cubicBezTo>
                  <a:pt x="13022" y="3494431"/>
                  <a:pt x="-21464" y="3340994"/>
                  <a:pt x="0" y="3130013"/>
                </a:cubicBezTo>
                <a:cubicBezTo>
                  <a:pt x="21464" y="2919032"/>
                  <a:pt x="-12313" y="2777755"/>
                  <a:pt x="0" y="2569968"/>
                </a:cubicBezTo>
                <a:cubicBezTo>
                  <a:pt x="12313" y="2362182"/>
                  <a:pt x="14102" y="2132172"/>
                  <a:pt x="0" y="1849910"/>
                </a:cubicBezTo>
                <a:cubicBezTo>
                  <a:pt x="-14102" y="1567648"/>
                  <a:pt x="3688" y="1423008"/>
                  <a:pt x="0" y="1129851"/>
                </a:cubicBezTo>
                <a:cubicBezTo>
                  <a:pt x="-3688" y="836694"/>
                  <a:pt x="-30859" y="571141"/>
                  <a:pt x="0" y="303118"/>
                </a:cubicBezTo>
                <a:close/>
              </a:path>
              <a:path w="11160000" h="5940000" stroke="0" extrusionOk="0">
                <a:moveTo>
                  <a:pt x="0" y="303118"/>
                </a:moveTo>
                <a:cubicBezTo>
                  <a:pt x="-13170" y="163376"/>
                  <a:pt x="162397" y="6766"/>
                  <a:pt x="303118" y="0"/>
                </a:cubicBezTo>
                <a:cubicBezTo>
                  <a:pt x="480887" y="6829"/>
                  <a:pt x="659206" y="-8483"/>
                  <a:pt x="751653" y="0"/>
                </a:cubicBezTo>
                <a:cubicBezTo>
                  <a:pt x="844100" y="8483"/>
                  <a:pt x="1062568" y="-5446"/>
                  <a:pt x="1305726" y="0"/>
                </a:cubicBezTo>
                <a:cubicBezTo>
                  <a:pt x="1548884" y="5446"/>
                  <a:pt x="1755477" y="4658"/>
                  <a:pt x="2176411" y="0"/>
                </a:cubicBezTo>
                <a:cubicBezTo>
                  <a:pt x="2597346" y="-4658"/>
                  <a:pt x="2642372" y="22298"/>
                  <a:pt x="2941559" y="0"/>
                </a:cubicBezTo>
                <a:cubicBezTo>
                  <a:pt x="3240746" y="-22298"/>
                  <a:pt x="3555472" y="-24925"/>
                  <a:pt x="3812245" y="0"/>
                </a:cubicBezTo>
                <a:cubicBezTo>
                  <a:pt x="4069018" y="24925"/>
                  <a:pt x="4054404" y="3117"/>
                  <a:pt x="4260780" y="0"/>
                </a:cubicBezTo>
                <a:cubicBezTo>
                  <a:pt x="4467157" y="-3117"/>
                  <a:pt x="4691553" y="27116"/>
                  <a:pt x="4814852" y="0"/>
                </a:cubicBezTo>
                <a:cubicBezTo>
                  <a:pt x="4938151" y="-27116"/>
                  <a:pt x="5325669" y="-21516"/>
                  <a:pt x="5580000" y="0"/>
                </a:cubicBezTo>
                <a:cubicBezTo>
                  <a:pt x="5834331" y="21516"/>
                  <a:pt x="5805773" y="13446"/>
                  <a:pt x="5922997" y="0"/>
                </a:cubicBezTo>
                <a:cubicBezTo>
                  <a:pt x="6040221" y="-13446"/>
                  <a:pt x="6189488" y="5418"/>
                  <a:pt x="6371532" y="0"/>
                </a:cubicBezTo>
                <a:cubicBezTo>
                  <a:pt x="6553576" y="-5418"/>
                  <a:pt x="7001248" y="8733"/>
                  <a:pt x="7242218" y="0"/>
                </a:cubicBezTo>
                <a:cubicBezTo>
                  <a:pt x="7483188" y="-8733"/>
                  <a:pt x="7446722" y="-16834"/>
                  <a:pt x="7585215" y="0"/>
                </a:cubicBezTo>
                <a:cubicBezTo>
                  <a:pt x="7723708" y="16834"/>
                  <a:pt x="8025878" y="11261"/>
                  <a:pt x="8244825" y="0"/>
                </a:cubicBezTo>
                <a:cubicBezTo>
                  <a:pt x="8463772" y="-11261"/>
                  <a:pt x="8567271" y="-11362"/>
                  <a:pt x="8693360" y="0"/>
                </a:cubicBezTo>
                <a:cubicBezTo>
                  <a:pt x="8819449" y="11362"/>
                  <a:pt x="9281110" y="-33917"/>
                  <a:pt x="9458508" y="0"/>
                </a:cubicBezTo>
                <a:cubicBezTo>
                  <a:pt x="9635906" y="33917"/>
                  <a:pt x="10211970" y="-59527"/>
                  <a:pt x="10856882" y="0"/>
                </a:cubicBezTo>
                <a:cubicBezTo>
                  <a:pt x="11023641" y="23772"/>
                  <a:pt x="11163789" y="152892"/>
                  <a:pt x="11160000" y="303118"/>
                </a:cubicBezTo>
                <a:cubicBezTo>
                  <a:pt x="11194122" y="564935"/>
                  <a:pt x="11186927" y="822649"/>
                  <a:pt x="11160000" y="1023176"/>
                </a:cubicBezTo>
                <a:cubicBezTo>
                  <a:pt x="11133073" y="1223703"/>
                  <a:pt x="11187496" y="1394257"/>
                  <a:pt x="11160000" y="1636559"/>
                </a:cubicBezTo>
                <a:cubicBezTo>
                  <a:pt x="11132504" y="1878861"/>
                  <a:pt x="11168509" y="2079534"/>
                  <a:pt x="11160000" y="2196604"/>
                </a:cubicBezTo>
                <a:cubicBezTo>
                  <a:pt x="11151491" y="2313674"/>
                  <a:pt x="11146188" y="2633801"/>
                  <a:pt x="11160000" y="2756649"/>
                </a:cubicBezTo>
                <a:cubicBezTo>
                  <a:pt x="11173812" y="2879497"/>
                  <a:pt x="11132476" y="3142314"/>
                  <a:pt x="11160000" y="3316695"/>
                </a:cubicBezTo>
                <a:cubicBezTo>
                  <a:pt x="11187524" y="3491076"/>
                  <a:pt x="11153588" y="3702272"/>
                  <a:pt x="11160000" y="3930078"/>
                </a:cubicBezTo>
                <a:cubicBezTo>
                  <a:pt x="11166412" y="4157884"/>
                  <a:pt x="11185777" y="4341332"/>
                  <a:pt x="11160000" y="4543460"/>
                </a:cubicBezTo>
                <a:cubicBezTo>
                  <a:pt x="11134223" y="4745588"/>
                  <a:pt x="11125917" y="5415548"/>
                  <a:pt x="11160000" y="5636882"/>
                </a:cubicBezTo>
                <a:cubicBezTo>
                  <a:pt x="11132208" y="5810680"/>
                  <a:pt x="11049089" y="5938000"/>
                  <a:pt x="10856882" y="5940000"/>
                </a:cubicBezTo>
                <a:cubicBezTo>
                  <a:pt x="10538011" y="5913832"/>
                  <a:pt x="10248359" y="5953645"/>
                  <a:pt x="9986196" y="5940000"/>
                </a:cubicBezTo>
                <a:cubicBezTo>
                  <a:pt x="9724033" y="5926355"/>
                  <a:pt x="9486571" y="5973792"/>
                  <a:pt x="9221049" y="5940000"/>
                </a:cubicBezTo>
                <a:cubicBezTo>
                  <a:pt x="8955527" y="5906208"/>
                  <a:pt x="8598476" y="5914076"/>
                  <a:pt x="8350363" y="5940000"/>
                </a:cubicBezTo>
                <a:cubicBezTo>
                  <a:pt x="8102250" y="5965924"/>
                  <a:pt x="8088725" y="5952647"/>
                  <a:pt x="8007366" y="5940000"/>
                </a:cubicBezTo>
                <a:cubicBezTo>
                  <a:pt x="7926007" y="5927353"/>
                  <a:pt x="7622383" y="5953624"/>
                  <a:pt x="7242218" y="5940000"/>
                </a:cubicBezTo>
                <a:cubicBezTo>
                  <a:pt x="6862053" y="5926376"/>
                  <a:pt x="6739835" y="5913271"/>
                  <a:pt x="6477070" y="5940000"/>
                </a:cubicBezTo>
                <a:cubicBezTo>
                  <a:pt x="6214305" y="5966729"/>
                  <a:pt x="5870737" y="5904606"/>
                  <a:pt x="5711922" y="5940000"/>
                </a:cubicBezTo>
                <a:cubicBezTo>
                  <a:pt x="5553107" y="5975394"/>
                  <a:pt x="5409038" y="5920206"/>
                  <a:pt x="5157849" y="5940000"/>
                </a:cubicBezTo>
                <a:cubicBezTo>
                  <a:pt x="4906660" y="5959794"/>
                  <a:pt x="4634805" y="5911909"/>
                  <a:pt x="4498239" y="5940000"/>
                </a:cubicBezTo>
                <a:cubicBezTo>
                  <a:pt x="4361673" y="5968092"/>
                  <a:pt x="4238275" y="5936424"/>
                  <a:pt x="4155242" y="5940000"/>
                </a:cubicBezTo>
                <a:cubicBezTo>
                  <a:pt x="4072209" y="5943576"/>
                  <a:pt x="3901532" y="5956575"/>
                  <a:pt x="3812245" y="5940000"/>
                </a:cubicBezTo>
                <a:cubicBezTo>
                  <a:pt x="3722958" y="5923425"/>
                  <a:pt x="3354515" y="5945313"/>
                  <a:pt x="2941559" y="5940000"/>
                </a:cubicBezTo>
                <a:cubicBezTo>
                  <a:pt x="2528603" y="5934687"/>
                  <a:pt x="2613631" y="5934740"/>
                  <a:pt x="2387486" y="5940000"/>
                </a:cubicBezTo>
                <a:cubicBezTo>
                  <a:pt x="2161341" y="5945260"/>
                  <a:pt x="1938028" y="5983494"/>
                  <a:pt x="1516801" y="5940000"/>
                </a:cubicBezTo>
                <a:cubicBezTo>
                  <a:pt x="1095574" y="5896506"/>
                  <a:pt x="774011" y="5977315"/>
                  <a:pt x="303118" y="5940000"/>
                </a:cubicBezTo>
                <a:cubicBezTo>
                  <a:pt x="176541" y="5936160"/>
                  <a:pt x="15057" y="5833295"/>
                  <a:pt x="0" y="5636882"/>
                </a:cubicBezTo>
                <a:cubicBezTo>
                  <a:pt x="41" y="5475725"/>
                  <a:pt x="-7985" y="5287136"/>
                  <a:pt x="0" y="4970162"/>
                </a:cubicBezTo>
                <a:cubicBezTo>
                  <a:pt x="7985" y="4653188"/>
                  <a:pt x="31068" y="4544701"/>
                  <a:pt x="0" y="4250103"/>
                </a:cubicBezTo>
                <a:cubicBezTo>
                  <a:pt x="-31068" y="3955505"/>
                  <a:pt x="30403" y="3803275"/>
                  <a:pt x="0" y="3530045"/>
                </a:cubicBezTo>
                <a:cubicBezTo>
                  <a:pt x="-30403" y="3256815"/>
                  <a:pt x="17082" y="2962701"/>
                  <a:pt x="0" y="2809987"/>
                </a:cubicBezTo>
                <a:cubicBezTo>
                  <a:pt x="-17082" y="2657273"/>
                  <a:pt x="13201" y="2474315"/>
                  <a:pt x="0" y="2143267"/>
                </a:cubicBezTo>
                <a:cubicBezTo>
                  <a:pt x="-13201" y="1812219"/>
                  <a:pt x="-33271" y="1680821"/>
                  <a:pt x="0" y="1423208"/>
                </a:cubicBezTo>
                <a:cubicBezTo>
                  <a:pt x="33271" y="1165595"/>
                  <a:pt x="-41543" y="613062"/>
                  <a:pt x="0" y="303118"/>
                </a:cubicBezTo>
                <a:close/>
              </a:path>
            </a:pathLst>
          </a:custGeom>
          <a:solidFill>
            <a:schemeClr val="bg1">
              <a:alpha val="88000"/>
            </a:schemeClr>
          </a:solidFill>
          <a:ln w="19050" cap="rnd" cmpd="thinThick">
            <a:noFill/>
            <a:prstDash val="solid"/>
            <a:round/>
            <a:extLst>
              <a:ext uri="{C807C97D-BFC1-408E-A445-0C87EB9F89A2}">
                <ask:lineSketchStyleProps xmlns:ask="http://schemas.microsoft.com/office/drawing/2018/sketchyshapes" sd="3905381866">
                  <a:prstGeom prst="roundRect">
                    <a:avLst>
                      <a:gd name="adj" fmla="val 5103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58E7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6F12B5E-89BE-4795-87CF-D470B79CAC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999" y="459000"/>
            <a:ext cx="4352921" cy="98763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2B48965-B505-4B2E-9ABF-27D3C28127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4382" y="952819"/>
            <a:ext cx="5907536" cy="176799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0F495BD-0BE7-401B-8E0C-997E322D4B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2714" y="2720812"/>
            <a:ext cx="5822185" cy="176799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4350F9E-0952-46C0-B147-AEC3B6F261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16880" y="4488805"/>
            <a:ext cx="6029467" cy="173141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8DD8FA7-7964-C4AD-971F-31ECBBEC53E6}"/>
              </a:ext>
            </a:extLst>
          </p:cNvPr>
          <p:cNvSpPr/>
          <p:nvPr/>
        </p:nvSpPr>
        <p:spPr>
          <a:xfrm>
            <a:off x="-2011679" y="126609"/>
            <a:ext cx="1943744" cy="1871003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5613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icon&#10;&#10;Description automatically generated">
            <a:extLst>
              <a:ext uri="{FF2B5EF4-FFF2-40B4-BE49-F238E27FC236}">
                <a16:creationId xmlns:a16="http://schemas.microsoft.com/office/drawing/2014/main" id="{050597A0-FF02-BCED-05F6-2707DB48A4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4238" y="459000"/>
            <a:ext cx="5940000" cy="59400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2463850-8AD0-F7CC-F421-684868B4A530}"/>
              </a:ext>
            </a:extLst>
          </p:cNvPr>
          <p:cNvSpPr txBox="1"/>
          <p:nvPr/>
        </p:nvSpPr>
        <p:spPr>
          <a:xfrm>
            <a:off x="2915399" y="1826214"/>
            <a:ext cx="5146430" cy="217142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800" b="0" i="0" u="none" strike="noStrike" kern="0" cap="none" spc="0" normalizeH="0" baseline="0" noProof="0">
                <a:ln>
                  <a:noFill/>
                </a:ln>
                <a:solidFill>
                  <a:srgbClr val="FF5252"/>
                </a:solidFill>
                <a:effectLst>
                  <a:glow>
                    <a:srgbClr val="4472C4"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LNTH-LuoLuoNotangYuanTi 1" pitchFamily="2" charset="-128"/>
                <a:cs typeface="Arial" panose="020B0604020202020204" pitchFamily="34" charset="0"/>
                <a:sym typeface="Arial"/>
              </a:rPr>
              <a:t>LUYỆN VIẾT CÂU ỨNG DỤNG</a:t>
            </a:r>
            <a:endParaRPr kumimoji="0" lang="en-US" sz="5400" b="1" i="0" u="none" strike="noStrike" kern="0" cap="none" spc="0" normalizeH="0" baseline="0" noProof="0" dirty="0">
              <a:ln>
                <a:noFill/>
              </a:ln>
              <a:solidFill>
                <a:srgbClr val="FF5252"/>
              </a:solidFill>
              <a:effectLst>
                <a:glow>
                  <a:srgbClr val="4472C4">
                    <a:alpha val="40000"/>
                  </a:srgbClr>
                </a:glow>
              </a:effectLst>
              <a:uLnTx/>
              <a:uFillTx/>
              <a:latin typeface="Arial" panose="020B0604020202020204" pitchFamily="34" charset="0"/>
              <a:ea typeface="LNTH-LuoLuoNotangYuanTi 1" pitchFamily="2" charset="-128"/>
              <a:cs typeface="Arial" panose="020B0604020202020204" pitchFamily="34" charset="0"/>
              <a:sym typeface="Arial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47473E8-FDB7-AC7C-6623-BFCCE150DB51}"/>
              </a:ext>
            </a:extLst>
          </p:cNvPr>
          <p:cNvSpPr txBox="1"/>
          <p:nvPr/>
        </p:nvSpPr>
        <p:spPr>
          <a:xfrm>
            <a:off x="2918944" y="1826214"/>
            <a:ext cx="5142885" cy="217142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800" b="0" i="0" u="none" strike="noStrike" kern="0" cap="none" spc="0" normalizeH="0" baseline="0" noProof="0" dirty="0">
                <a:ln>
                  <a:solidFill>
                    <a:prstClr val="white"/>
                  </a:solidFill>
                </a:ln>
                <a:noFill/>
                <a:effectLst>
                  <a:glow>
                    <a:srgbClr val="4472C4"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LNTH-LuoLuoNotangYuanTi 1" pitchFamily="2" charset="-128"/>
                <a:cs typeface="Arial" panose="020B0604020202020204" pitchFamily="34" charset="0"/>
                <a:sym typeface="Arial"/>
              </a:rPr>
              <a:t>LUYỆN VIẾT CÂU ỨNG DỤNG</a:t>
            </a:r>
            <a:endParaRPr kumimoji="0" lang="en-US" sz="5400" b="1" i="0" u="none" strike="noStrike" kern="0" cap="none" spc="0" normalizeH="0" baseline="0" noProof="0" dirty="0">
              <a:ln>
                <a:solidFill>
                  <a:prstClr val="white"/>
                </a:solidFill>
              </a:ln>
              <a:noFill/>
              <a:effectLst>
                <a:glow>
                  <a:srgbClr val="4472C4">
                    <a:alpha val="4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LNTH-LuoLuoNotangYuanTi 1" pitchFamily="2" charset="-128"/>
              <a:cs typeface="Arial" panose="020B0604020202020204" pitchFamily="34" charset="0"/>
              <a:sym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51B8DA9-BB13-C218-2621-A78AE12ED0CB}"/>
              </a:ext>
            </a:extLst>
          </p:cNvPr>
          <p:cNvSpPr/>
          <p:nvPr/>
        </p:nvSpPr>
        <p:spPr>
          <a:xfrm>
            <a:off x="-2011679" y="126609"/>
            <a:ext cx="1943744" cy="1871003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4401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1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11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21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14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C8F3E494-07C1-B345-5E71-342E87CBD035}"/>
              </a:ext>
            </a:extLst>
          </p:cNvPr>
          <p:cNvSpPr/>
          <p:nvPr/>
        </p:nvSpPr>
        <p:spPr>
          <a:xfrm>
            <a:off x="457263" y="397669"/>
            <a:ext cx="11160000" cy="5940000"/>
          </a:xfrm>
          <a:custGeom>
            <a:avLst/>
            <a:gdLst>
              <a:gd name="connsiteX0" fmla="*/ 0 w 11160000"/>
              <a:gd name="connsiteY0" fmla="*/ 303118 h 5940000"/>
              <a:gd name="connsiteX1" fmla="*/ 303118 w 11160000"/>
              <a:gd name="connsiteY1" fmla="*/ 0 h 5940000"/>
              <a:gd name="connsiteX2" fmla="*/ 962728 w 11160000"/>
              <a:gd name="connsiteY2" fmla="*/ 0 h 5940000"/>
              <a:gd name="connsiteX3" fmla="*/ 1305726 w 11160000"/>
              <a:gd name="connsiteY3" fmla="*/ 0 h 5940000"/>
              <a:gd name="connsiteX4" fmla="*/ 1859798 w 11160000"/>
              <a:gd name="connsiteY4" fmla="*/ 0 h 5940000"/>
              <a:gd name="connsiteX5" fmla="*/ 2730484 w 11160000"/>
              <a:gd name="connsiteY5" fmla="*/ 0 h 5940000"/>
              <a:gd name="connsiteX6" fmla="*/ 3073481 w 11160000"/>
              <a:gd name="connsiteY6" fmla="*/ 0 h 5940000"/>
              <a:gd name="connsiteX7" fmla="*/ 3416478 w 11160000"/>
              <a:gd name="connsiteY7" fmla="*/ 0 h 5940000"/>
              <a:gd name="connsiteX8" fmla="*/ 3865013 w 11160000"/>
              <a:gd name="connsiteY8" fmla="*/ 0 h 5940000"/>
              <a:gd name="connsiteX9" fmla="*/ 4524624 w 11160000"/>
              <a:gd name="connsiteY9" fmla="*/ 0 h 5940000"/>
              <a:gd name="connsiteX10" fmla="*/ 5078696 w 11160000"/>
              <a:gd name="connsiteY10" fmla="*/ 0 h 5940000"/>
              <a:gd name="connsiteX11" fmla="*/ 5738306 w 11160000"/>
              <a:gd name="connsiteY11" fmla="*/ 0 h 5940000"/>
              <a:gd name="connsiteX12" fmla="*/ 6503454 w 11160000"/>
              <a:gd name="connsiteY12" fmla="*/ 0 h 5940000"/>
              <a:gd name="connsiteX13" fmla="*/ 7268602 w 11160000"/>
              <a:gd name="connsiteY13" fmla="*/ 0 h 5940000"/>
              <a:gd name="connsiteX14" fmla="*/ 7822675 w 11160000"/>
              <a:gd name="connsiteY14" fmla="*/ 0 h 5940000"/>
              <a:gd name="connsiteX15" fmla="*/ 8587823 w 11160000"/>
              <a:gd name="connsiteY15" fmla="*/ 0 h 5940000"/>
              <a:gd name="connsiteX16" fmla="*/ 9458508 w 11160000"/>
              <a:gd name="connsiteY16" fmla="*/ 0 h 5940000"/>
              <a:gd name="connsiteX17" fmla="*/ 10856882 w 11160000"/>
              <a:gd name="connsiteY17" fmla="*/ 0 h 5940000"/>
              <a:gd name="connsiteX18" fmla="*/ 11160000 w 11160000"/>
              <a:gd name="connsiteY18" fmla="*/ 303118 h 5940000"/>
              <a:gd name="connsiteX19" fmla="*/ 11160000 w 11160000"/>
              <a:gd name="connsiteY19" fmla="*/ 916501 h 5940000"/>
              <a:gd name="connsiteX20" fmla="*/ 11160000 w 11160000"/>
              <a:gd name="connsiteY20" fmla="*/ 1476546 h 5940000"/>
              <a:gd name="connsiteX21" fmla="*/ 11160000 w 11160000"/>
              <a:gd name="connsiteY21" fmla="*/ 1983254 h 5940000"/>
              <a:gd name="connsiteX22" fmla="*/ 11160000 w 11160000"/>
              <a:gd name="connsiteY22" fmla="*/ 2756649 h 5940000"/>
              <a:gd name="connsiteX23" fmla="*/ 11160000 w 11160000"/>
              <a:gd name="connsiteY23" fmla="*/ 3530045 h 5940000"/>
              <a:gd name="connsiteX24" fmla="*/ 11160000 w 11160000"/>
              <a:gd name="connsiteY24" fmla="*/ 4303441 h 5940000"/>
              <a:gd name="connsiteX25" fmla="*/ 11160000 w 11160000"/>
              <a:gd name="connsiteY25" fmla="*/ 4863486 h 5940000"/>
              <a:gd name="connsiteX26" fmla="*/ 11160000 w 11160000"/>
              <a:gd name="connsiteY26" fmla="*/ 5636882 h 5940000"/>
              <a:gd name="connsiteX27" fmla="*/ 10856882 w 11160000"/>
              <a:gd name="connsiteY27" fmla="*/ 5940000 h 5940000"/>
              <a:gd name="connsiteX28" fmla="*/ 10197272 w 11160000"/>
              <a:gd name="connsiteY28" fmla="*/ 5940000 h 5940000"/>
              <a:gd name="connsiteX29" fmla="*/ 9854274 w 11160000"/>
              <a:gd name="connsiteY29" fmla="*/ 5940000 h 5940000"/>
              <a:gd name="connsiteX30" fmla="*/ 9300202 w 11160000"/>
              <a:gd name="connsiteY30" fmla="*/ 5940000 h 5940000"/>
              <a:gd name="connsiteX31" fmla="*/ 8535054 w 11160000"/>
              <a:gd name="connsiteY31" fmla="*/ 5940000 h 5940000"/>
              <a:gd name="connsiteX32" fmla="*/ 7875444 w 11160000"/>
              <a:gd name="connsiteY32" fmla="*/ 5940000 h 5940000"/>
              <a:gd name="connsiteX33" fmla="*/ 7110296 w 11160000"/>
              <a:gd name="connsiteY33" fmla="*/ 5940000 h 5940000"/>
              <a:gd name="connsiteX34" fmla="*/ 6345148 w 11160000"/>
              <a:gd name="connsiteY34" fmla="*/ 5940000 h 5940000"/>
              <a:gd name="connsiteX35" fmla="*/ 5474462 w 11160000"/>
              <a:gd name="connsiteY35" fmla="*/ 5940000 h 5940000"/>
              <a:gd name="connsiteX36" fmla="*/ 4603777 w 11160000"/>
              <a:gd name="connsiteY36" fmla="*/ 5940000 h 5940000"/>
              <a:gd name="connsiteX37" fmla="*/ 4049704 w 11160000"/>
              <a:gd name="connsiteY37" fmla="*/ 5940000 h 5940000"/>
              <a:gd name="connsiteX38" fmla="*/ 3179019 w 11160000"/>
              <a:gd name="connsiteY38" fmla="*/ 5940000 h 5940000"/>
              <a:gd name="connsiteX39" fmla="*/ 2624946 w 11160000"/>
              <a:gd name="connsiteY39" fmla="*/ 5940000 h 5940000"/>
              <a:gd name="connsiteX40" fmla="*/ 1859798 w 11160000"/>
              <a:gd name="connsiteY40" fmla="*/ 5940000 h 5940000"/>
              <a:gd name="connsiteX41" fmla="*/ 1200188 w 11160000"/>
              <a:gd name="connsiteY41" fmla="*/ 5940000 h 5940000"/>
              <a:gd name="connsiteX42" fmla="*/ 303118 w 11160000"/>
              <a:gd name="connsiteY42" fmla="*/ 5940000 h 5940000"/>
              <a:gd name="connsiteX43" fmla="*/ 0 w 11160000"/>
              <a:gd name="connsiteY43" fmla="*/ 5636882 h 5940000"/>
              <a:gd name="connsiteX44" fmla="*/ 0 w 11160000"/>
              <a:gd name="connsiteY44" fmla="*/ 4863486 h 5940000"/>
              <a:gd name="connsiteX45" fmla="*/ 0 w 11160000"/>
              <a:gd name="connsiteY45" fmla="*/ 4356779 h 5940000"/>
              <a:gd name="connsiteX46" fmla="*/ 0 w 11160000"/>
              <a:gd name="connsiteY46" fmla="*/ 3743396 h 5940000"/>
              <a:gd name="connsiteX47" fmla="*/ 0 w 11160000"/>
              <a:gd name="connsiteY47" fmla="*/ 3130013 h 5940000"/>
              <a:gd name="connsiteX48" fmla="*/ 0 w 11160000"/>
              <a:gd name="connsiteY48" fmla="*/ 2569968 h 5940000"/>
              <a:gd name="connsiteX49" fmla="*/ 0 w 11160000"/>
              <a:gd name="connsiteY49" fmla="*/ 1849910 h 5940000"/>
              <a:gd name="connsiteX50" fmla="*/ 0 w 11160000"/>
              <a:gd name="connsiteY50" fmla="*/ 1129851 h 5940000"/>
              <a:gd name="connsiteX51" fmla="*/ 0 w 11160000"/>
              <a:gd name="connsiteY51" fmla="*/ 303118 h 59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1160000" h="5940000" fill="none" extrusionOk="0">
                <a:moveTo>
                  <a:pt x="0" y="303118"/>
                </a:moveTo>
                <a:cubicBezTo>
                  <a:pt x="-459" y="109024"/>
                  <a:pt x="129738" y="-35853"/>
                  <a:pt x="303118" y="0"/>
                </a:cubicBezTo>
                <a:cubicBezTo>
                  <a:pt x="594592" y="-4444"/>
                  <a:pt x="649950" y="-29171"/>
                  <a:pt x="962728" y="0"/>
                </a:cubicBezTo>
                <a:cubicBezTo>
                  <a:pt x="1275506" y="29171"/>
                  <a:pt x="1187107" y="-2207"/>
                  <a:pt x="1305726" y="0"/>
                </a:cubicBezTo>
                <a:cubicBezTo>
                  <a:pt x="1424345" y="2207"/>
                  <a:pt x="1635286" y="-1105"/>
                  <a:pt x="1859798" y="0"/>
                </a:cubicBezTo>
                <a:cubicBezTo>
                  <a:pt x="2084310" y="1105"/>
                  <a:pt x="2516684" y="35275"/>
                  <a:pt x="2730484" y="0"/>
                </a:cubicBezTo>
                <a:cubicBezTo>
                  <a:pt x="2944284" y="-35275"/>
                  <a:pt x="2925668" y="-9463"/>
                  <a:pt x="3073481" y="0"/>
                </a:cubicBezTo>
                <a:cubicBezTo>
                  <a:pt x="3221294" y="9463"/>
                  <a:pt x="3260137" y="-3620"/>
                  <a:pt x="3416478" y="0"/>
                </a:cubicBezTo>
                <a:cubicBezTo>
                  <a:pt x="3572819" y="3620"/>
                  <a:pt x="3658655" y="-15039"/>
                  <a:pt x="3865013" y="0"/>
                </a:cubicBezTo>
                <a:cubicBezTo>
                  <a:pt x="4071372" y="15039"/>
                  <a:pt x="4314059" y="10973"/>
                  <a:pt x="4524624" y="0"/>
                </a:cubicBezTo>
                <a:cubicBezTo>
                  <a:pt x="4735189" y="-10973"/>
                  <a:pt x="4825901" y="2072"/>
                  <a:pt x="5078696" y="0"/>
                </a:cubicBezTo>
                <a:cubicBezTo>
                  <a:pt x="5331491" y="-2072"/>
                  <a:pt x="5574403" y="5006"/>
                  <a:pt x="5738306" y="0"/>
                </a:cubicBezTo>
                <a:cubicBezTo>
                  <a:pt x="5902209" y="-5006"/>
                  <a:pt x="6272563" y="16404"/>
                  <a:pt x="6503454" y="0"/>
                </a:cubicBezTo>
                <a:cubicBezTo>
                  <a:pt x="6734345" y="-16404"/>
                  <a:pt x="6887240" y="27933"/>
                  <a:pt x="7268602" y="0"/>
                </a:cubicBezTo>
                <a:cubicBezTo>
                  <a:pt x="7649964" y="-27933"/>
                  <a:pt x="7694547" y="15980"/>
                  <a:pt x="7822675" y="0"/>
                </a:cubicBezTo>
                <a:cubicBezTo>
                  <a:pt x="7950803" y="-15980"/>
                  <a:pt x="8413412" y="2507"/>
                  <a:pt x="8587823" y="0"/>
                </a:cubicBezTo>
                <a:cubicBezTo>
                  <a:pt x="8762234" y="-2507"/>
                  <a:pt x="9170658" y="-21565"/>
                  <a:pt x="9458508" y="0"/>
                </a:cubicBezTo>
                <a:cubicBezTo>
                  <a:pt x="9746358" y="21565"/>
                  <a:pt x="10264976" y="33661"/>
                  <a:pt x="10856882" y="0"/>
                </a:cubicBezTo>
                <a:cubicBezTo>
                  <a:pt x="11015249" y="-4939"/>
                  <a:pt x="11157490" y="140142"/>
                  <a:pt x="11160000" y="303118"/>
                </a:cubicBezTo>
                <a:cubicBezTo>
                  <a:pt x="11183339" y="580109"/>
                  <a:pt x="11164493" y="716227"/>
                  <a:pt x="11160000" y="916501"/>
                </a:cubicBezTo>
                <a:cubicBezTo>
                  <a:pt x="11155507" y="1116775"/>
                  <a:pt x="11160184" y="1224573"/>
                  <a:pt x="11160000" y="1476546"/>
                </a:cubicBezTo>
                <a:cubicBezTo>
                  <a:pt x="11159816" y="1728519"/>
                  <a:pt x="11158104" y="1762362"/>
                  <a:pt x="11160000" y="1983254"/>
                </a:cubicBezTo>
                <a:cubicBezTo>
                  <a:pt x="11161896" y="2204146"/>
                  <a:pt x="11165617" y="2506599"/>
                  <a:pt x="11160000" y="2756649"/>
                </a:cubicBezTo>
                <a:cubicBezTo>
                  <a:pt x="11154383" y="3006699"/>
                  <a:pt x="11192214" y="3223193"/>
                  <a:pt x="11160000" y="3530045"/>
                </a:cubicBezTo>
                <a:cubicBezTo>
                  <a:pt x="11127786" y="3836897"/>
                  <a:pt x="11124016" y="4045414"/>
                  <a:pt x="11160000" y="4303441"/>
                </a:cubicBezTo>
                <a:cubicBezTo>
                  <a:pt x="11195984" y="4561468"/>
                  <a:pt x="11139606" y="4701152"/>
                  <a:pt x="11160000" y="4863486"/>
                </a:cubicBezTo>
                <a:cubicBezTo>
                  <a:pt x="11180394" y="5025820"/>
                  <a:pt x="11166231" y="5467040"/>
                  <a:pt x="11160000" y="5636882"/>
                </a:cubicBezTo>
                <a:cubicBezTo>
                  <a:pt x="11177700" y="5790838"/>
                  <a:pt x="11007162" y="5920042"/>
                  <a:pt x="10856882" y="5940000"/>
                </a:cubicBezTo>
                <a:cubicBezTo>
                  <a:pt x="10600635" y="5940495"/>
                  <a:pt x="10416771" y="5957384"/>
                  <a:pt x="10197272" y="5940000"/>
                </a:cubicBezTo>
                <a:cubicBezTo>
                  <a:pt x="9977773" y="5922617"/>
                  <a:pt x="9989195" y="5941285"/>
                  <a:pt x="9854274" y="5940000"/>
                </a:cubicBezTo>
                <a:cubicBezTo>
                  <a:pt x="9719353" y="5938715"/>
                  <a:pt x="9525505" y="5947647"/>
                  <a:pt x="9300202" y="5940000"/>
                </a:cubicBezTo>
                <a:cubicBezTo>
                  <a:pt x="9074899" y="5932353"/>
                  <a:pt x="8718964" y="5911680"/>
                  <a:pt x="8535054" y="5940000"/>
                </a:cubicBezTo>
                <a:cubicBezTo>
                  <a:pt x="8351144" y="5968320"/>
                  <a:pt x="8199815" y="5932571"/>
                  <a:pt x="7875444" y="5940000"/>
                </a:cubicBezTo>
                <a:cubicBezTo>
                  <a:pt x="7551073" y="5947430"/>
                  <a:pt x="7376334" y="5953185"/>
                  <a:pt x="7110296" y="5940000"/>
                </a:cubicBezTo>
                <a:cubicBezTo>
                  <a:pt x="6844258" y="5926815"/>
                  <a:pt x="6612628" y="5963800"/>
                  <a:pt x="6345148" y="5940000"/>
                </a:cubicBezTo>
                <a:cubicBezTo>
                  <a:pt x="6077668" y="5916200"/>
                  <a:pt x="5904826" y="5956229"/>
                  <a:pt x="5474462" y="5940000"/>
                </a:cubicBezTo>
                <a:cubicBezTo>
                  <a:pt x="5044098" y="5923771"/>
                  <a:pt x="4813248" y="5910087"/>
                  <a:pt x="4603777" y="5940000"/>
                </a:cubicBezTo>
                <a:cubicBezTo>
                  <a:pt x="4394307" y="5969913"/>
                  <a:pt x="4311810" y="5917763"/>
                  <a:pt x="4049704" y="5940000"/>
                </a:cubicBezTo>
                <a:cubicBezTo>
                  <a:pt x="3787598" y="5962237"/>
                  <a:pt x="3428068" y="5921596"/>
                  <a:pt x="3179019" y="5940000"/>
                </a:cubicBezTo>
                <a:cubicBezTo>
                  <a:pt x="2929970" y="5958404"/>
                  <a:pt x="2813997" y="5953987"/>
                  <a:pt x="2624946" y="5940000"/>
                </a:cubicBezTo>
                <a:cubicBezTo>
                  <a:pt x="2435895" y="5926013"/>
                  <a:pt x="2231907" y="5943139"/>
                  <a:pt x="1859798" y="5940000"/>
                </a:cubicBezTo>
                <a:cubicBezTo>
                  <a:pt x="1487689" y="5936861"/>
                  <a:pt x="1474488" y="5967208"/>
                  <a:pt x="1200188" y="5940000"/>
                </a:cubicBezTo>
                <a:cubicBezTo>
                  <a:pt x="925888" y="5912793"/>
                  <a:pt x="482917" y="5968406"/>
                  <a:pt x="303118" y="5940000"/>
                </a:cubicBezTo>
                <a:cubicBezTo>
                  <a:pt x="137311" y="5965872"/>
                  <a:pt x="-2854" y="5765274"/>
                  <a:pt x="0" y="5636882"/>
                </a:cubicBezTo>
                <a:cubicBezTo>
                  <a:pt x="8456" y="5346971"/>
                  <a:pt x="-2670" y="5157459"/>
                  <a:pt x="0" y="4863486"/>
                </a:cubicBezTo>
                <a:cubicBezTo>
                  <a:pt x="2670" y="4569513"/>
                  <a:pt x="-10421" y="4524644"/>
                  <a:pt x="0" y="4356779"/>
                </a:cubicBezTo>
                <a:cubicBezTo>
                  <a:pt x="10421" y="4188914"/>
                  <a:pt x="-13022" y="3992361"/>
                  <a:pt x="0" y="3743396"/>
                </a:cubicBezTo>
                <a:cubicBezTo>
                  <a:pt x="13022" y="3494431"/>
                  <a:pt x="-21464" y="3340994"/>
                  <a:pt x="0" y="3130013"/>
                </a:cubicBezTo>
                <a:cubicBezTo>
                  <a:pt x="21464" y="2919032"/>
                  <a:pt x="-12313" y="2777755"/>
                  <a:pt x="0" y="2569968"/>
                </a:cubicBezTo>
                <a:cubicBezTo>
                  <a:pt x="12313" y="2362182"/>
                  <a:pt x="14102" y="2132172"/>
                  <a:pt x="0" y="1849910"/>
                </a:cubicBezTo>
                <a:cubicBezTo>
                  <a:pt x="-14102" y="1567648"/>
                  <a:pt x="3688" y="1423008"/>
                  <a:pt x="0" y="1129851"/>
                </a:cubicBezTo>
                <a:cubicBezTo>
                  <a:pt x="-3688" y="836694"/>
                  <a:pt x="-30859" y="571141"/>
                  <a:pt x="0" y="303118"/>
                </a:cubicBezTo>
                <a:close/>
              </a:path>
              <a:path w="11160000" h="5940000" stroke="0" extrusionOk="0">
                <a:moveTo>
                  <a:pt x="0" y="303118"/>
                </a:moveTo>
                <a:cubicBezTo>
                  <a:pt x="-13170" y="163376"/>
                  <a:pt x="162397" y="6766"/>
                  <a:pt x="303118" y="0"/>
                </a:cubicBezTo>
                <a:cubicBezTo>
                  <a:pt x="480887" y="6829"/>
                  <a:pt x="659206" y="-8483"/>
                  <a:pt x="751653" y="0"/>
                </a:cubicBezTo>
                <a:cubicBezTo>
                  <a:pt x="844100" y="8483"/>
                  <a:pt x="1062568" y="-5446"/>
                  <a:pt x="1305726" y="0"/>
                </a:cubicBezTo>
                <a:cubicBezTo>
                  <a:pt x="1548884" y="5446"/>
                  <a:pt x="1755477" y="4658"/>
                  <a:pt x="2176411" y="0"/>
                </a:cubicBezTo>
                <a:cubicBezTo>
                  <a:pt x="2597346" y="-4658"/>
                  <a:pt x="2642372" y="22298"/>
                  <a:pt x="2941559" y="0"/>
                </a:cubicBezTo>
                <a:cubicBezTo>
                  <a:pt x="3240746" y="-22298"/>
                  <a:pt x="3555472" y="-24925"/>
                  <a:pt x="3812245" y="0"/>
                </a:cubicBezTo>
                <a:cubicBezTo>
                  <a:pt x="4069018" y="24925"/>
                  <a:pt x="4054404" y="3117"/>
                  <a:pt x="4260780" y="0"/>
                </a:cubicBezTo>
                <a:cubicBezTo>
                  <a:pt x="4467157" y="-3117"/>
                  <a:pt x="4691553" y="27116"/>
                  <a:pt x="4814852" y="0"/>
                </a:cubicBezTo>
                <a:cubicBezTo>
                  <a:pt x="4938151" y="-27116"/>
                  <a:pt x="5325669" y="-21516"/>
                  <a:pt x="5580000" y="0"/>
                </a:cubicBezTo>
                <a:cubicBezTo>
                  <a:pt x="5834331" y="21516"/>
                  <a:pt x="5805773" y="13446"/>
                  <a:pt x="5922997" y="0"/>
                </a:cubicBezTo>
                <a:cubicBezTo>
                  <a:pt x="6040221" y="-13446"/>
                  <a:pt x="6189488" y="5418"/>
                  <a:pt x="6371532" y="0"/>
                </a:cubicBezTo>
                <a:cubicBezTo>
                  <a:pt x="6553576" y="-5418"/>
                  <a:pt x="7001248" y="8733"/>
                  <a:pt x="7242218" y="0"/>
                </a:cubicBezTo>
                <a:cubicBezTo>
                  <a:pt x="7483188" y="-8733"/>
                  <a:pt x="7446722" y="-16834"/>
                  <a:pt x="7585215" y="0"/>
                </a:cubicBezTo>
                <a:cubicBezTo>
                  <a:pt x="7723708" y="16834"/>
                  <a:pt x="8025878" y="11261"/>
                  <a:pt x="8244825" y="0"/>
                </a:cubicBezTo>
                <a:cubicBezTo>
                  <a:pt x="8463772" y="-11261"/>
                  <a:pt x="8567271" y="-11362"/>
                  <a:pt x="8693360" y="0"/>
                </a:cubicBezTo>
                <a:cubicBezTo>
                  <a:pt x="8819449" y="11362"/>
                  <a:pt x="9281110" y="-33917"/>
                  <a:pt x="9458508" y="0"/>
                </a:cubicBezTo>
                <a:cubicBezTo>
                  <a:pt x="9635906" y="33917"/>
                  <a:pt x="10211970" y="-59527"/>
                  <a:pt x="10856882" y="0"/>
                </a:cubicBezTo>
                <a:cubicBezTo>
                  <a:pt x="11023641" y="23772"/>
                  <a:pt x="11163789" y="152892"/>
                  <a:pt x="11160000" y="303118"/>
                </a:cubicBezTo>
                <a:cubicBezTo>
                  <a:pt x="11194122" y="564935"/>
                  <a:pt x="11186927" y="822649"/>
                  <a:pt x="11160000" y="1023176"/>
                </a:cubicBezTo>
                <a:cubicBezTo>
                  <a:pt x="11133073" y="1223703"/>
                  <a:pt x="11187496" y="1394257"/>
                  <a:pt x="11160000" y="1636559"/>
                </a:cubicBezTo>
                <a:cubicBezTo>
                  <a:pt x="11132504" y="1878861"/>
                  <a:pt x="11168509" y="2079534"/>
                  <a:pt x="11160000" y="2196604"/>
                </a:cubicBezTo>
                <a:cubicBezTo>
                  <a:pt x="11151491" y="2313674"/>
                  <a:pt x="11146188" y="2633801"/>
                  <a:pt x="11160000" y="2756649"/>
                </a:cubicBezTo>
                <a:cubicBezTo>
                  <a:pt x="11173812" y="2879497"/>
                  <a:pt x="11132476" y="3142314"/>
                  <a:pt x="11160000" y="3316695"/>
                </a:cubicBezTo>
                <a:cubicBezTo>
                  <a:pt x="11187524" y="3491076"/>
                  <a:pt x="11153588" y="3702272"/>
                  <a:pt x="11160000" y="3930078"/>
                </a:cubicBezTo>
                <a:cubicBezTo>
                  <a:pt x="11166412" y="4157884"/>
                  <a:pt x="11185777" y="4341332"/>
                  <a:pt x="11160000" y="4543460"/>
                </a:cubicBezTo>
                <a:cubicBezTo>
                  <a:pt x="11134223" y="4745588"/>
                  <a:pt x="11125917" y="5415548"/>
                  <a:pt x="11160000" y="5636882"/>
                </a:cubicBezTo>
                <a:cubicBezTo>
                  <a:pt x="11132208" y="5810680"/>
                  <a:pt x="11049089" y="5938000"/>
                  <a:pt x="10856882" y="5940000"/>
                </a:cubicBezTo>
                <a:cubicBezTo>
                  <a:pt x="10538011" y="5913832"/>
                  <a:pt x="10248359" y="5953645"/>
                  <a:pt x="9986196" y="5940000"/>
                </a:cubicBezTo>
                <a:cubicBezTo>
                  <a:pt x="9724033" y="5926355"/>
                  <a:pt x="9486571" y="5973792"/>
                  <a:pt x="9221049" y="5940000"/>
                </a:cubicBezTo>
                <a:cubicBezTo>
                  <a:pt x="8955527" y="5906208"/>
                  <a:pt x="8598476" y="5914076"/>
                  <a:pt x="8350363" y="5940000"/>
                </a:cubicBezTo>
                <a:cubicBezTo>
                  <a:pt x="8102250" y="5965924"/>
                  <a:pt x="8088725" y="5952647"/>
                  <a:pt x="8007366" y="5940000"/>
                </a:cubicBezTo>
                <a:cubicBezTo>
                  <a:pt x="7926007" y="5927353"/>
                  <a:pt x="7622383" y="5953624"/>
                  <a:pt x="7242218" y="5940000"/>
                </a:cubicBezTo>
                <a:cubicBezTo>
                  <a:pt x="6862053" y="5926376"/>
                  <a:pt x="6739835" y="5913271"/>
                  <a:pt x="6477070" y="5940000"/>
                </a:cubicBezTo>
                <a:cubicBezTo>
                  <a:pt x="6214305" y="5966729"/>
                  <a:pt x="5870737" y="5904606"/>
                  <a:pt x="5711922" y="5940000"/>
                </a:cubicBezTo>
                <a:cubicBezTo>
                  <a:pt x="5553107" y="5975394"/>
                  <a:pt x="5409038" y="5920206"/>
                  <a:pt x="5157849" y="5940000"/>
                </a:cubicBezTo>
                <a:cubicBezTo>
                  <a:pt x="4906660" y="5959794"/>
                  <a:pt x="4634805" y="5911909"/>
                  <a:pt x="4498239" y="5940000"/>
                </a:cubicBezTo>
                <a:cubicBezTo>
                  <a:pt x="4361673" y="5968092"/>
                  <a:pt x="4238275" y="5936424"/>
                  <a:pt x="4155242" y="5940000"/>
                </a:cubicBezTo>
                <a:cubicBezTo>
                  <a:pt x="4072209" y="5943576"/>
                  <a:pt x="3901532" y="5956575"/>
                  <a:pt x="3812245" y="5940000"/>
                </a:cubicBezTo>
                <a:cubicBezTo>
                  <a:pt x="3722958" y="5923425"/>
                  <a:pt x="3354515" y="5945313"/>
                  <a:pt x="2941559" y="5940000"/>
                </a:cubicBezTo>
                <a:cubicBezTo>
                  <a:pt x="2528603" y="5934687"/>
                  <a:pt x="2613631" y="5934740"/>
                  <a:pt x="2387486" y="5940000"/>
                </a:cubicBezTo>
                <a:cubicBezTo>
                  <a:pt x="2161341" y="5945260"/>
                  <a:pt x="1938028" y="5983494"/>
                  <a:pt x="1516801" y="5940000"/>
                </a:cubicBezTo>
                <a:cubicBezTo>
                  <a:pt x="1095574" y="5896506"/>
                  <a:pt x="774011" y="5977315"/>
                  <a:pt x="303118" y="5940000"/>
                </a:cubicBezTo>
                <a:cubicBezTo>
                  <a:pt x="176541" y="5936160"/>
                  <a:pt x="15057" y="5833295"/>
                  <a:pt x="0" y="5636882"/>
                </a:cubicBezTo>
                <a:cubicBezTo>
                  <a:pt x="41" y="5475725"/>
                  <a:pt x="-7985" y="5287136"/>
                  <a:pt x="0" y="4970162"/>
                </a:cubicBezTo>
                <a:cubicBezTo>
                  <a:pt x="7985" y="4653188"/>
                  <a:pt x="31068" y="4544701"/>
                  <a:pt x="0" y="4250103"/>
                </a:cubicBezTo>
                <a:cubicBezTo>
                  <a:pt x="-31068" y="3955505"/>
                  <a:pt x="30403" y="3803275"/>
                  <a:pt x="0" y="3530045"/>
                </a:cubicBezTo>
                <a:cubicBezTo>
                  <a:pt x="-30403" y="3256815"/>
                  <a:pt x="17082" y="2962701"/>
                  <a:pt x="0" y="2809987"/>
                </a:cubicBezTo>
                <a:cubicBezTo>
                  <a:pt x="-17082" y="2657273"/>
                  <a:pt x="13201" y="2474315"/>
                  <a:pt x="0" y="2143267"/>
                </a:cubicBezTo>
                <a:cubicBezTo>
                  <a:pt x="-13201" y="1812219"/>
                  <a:pt x="-33271" y="1680821"/>
                  <a:pt x="0" y="1423208"/>
                </a:cubicBezTo>
                <a:cubicBezTo>
                  <a:pt x="33271" y="1165595"/>
                  <a:pt x="-41543" y="613062"/>
                  <a:pt x="0" y="303118"/>
                </a:cubicBezTo>
                <a:close/>
              </a:path>
            </a:pathLst>
          </a:custGeom>
          <a:solidFill>
            <a:schemeClr val="bg1">
              <a:alpha val="88000"/>
            </a:schemeClr>
          </a:solidFill>
          <a:ln w="19050" cap="rnd" cmpd="thinThick">
            <a:noFill/>
            <a:prstDash val="sysDash"/>
            <a:round/>
            <a:extLst>
              <a:ext uri="{C807C97D-BFC1-408E-A445-0C87EB9F89A2}">
                <ask:lineSketchStyleProps xmlns:ask="http://schemas.microsoft.com/office/drawing/2018/sketchyshapes" sd="3905381866">
                  <a:prstGeom prst="roundRect">
                    <a:avLst>
                      <a:gd name="adj" fmla="val 5103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58E7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029DB5A1-4B85-0318-6285-BB9C4E855C92}"/>
              </a:ext>
            </a:extLst>
          </p:cNvPr>
          <p:cNvGrpSpPr/>
          <p:nvPr/>
        </p:nvGrpSpPr>
        <p:grpSpPr>
          <a:xfrm>
            <a:off x="515999" y="0"/>
            <a:ext cx="4539401" cy="1044000"/>
            <a:chOff x="515999" y="0"/>
            <a:chExt cx="4539401" cy="1044000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A4CE5AA5-AC17-E959-B5BE-19B854F9D69B}"/>
                </a:ext>
              </a:extLst>
            </p:cNvPr>
            <p:cNvSpPr/>
            <p:nvPr/>
          </p:nvSpPr>
          <p:spPr>
            <a:xfrm>
              <a:off x="652586" y="458999"/>
              <a:ext cx="4176000" cy="574473"/>
            </a:xfrm>
            <a:custGeom>
              <a:avLst/>
              <a:gdLst>
                <a:gd name="connsiteX0" fmla="*/ 0 w 4176000"/>
                <a:gd name="connsiteY0" fmla="*/ 82942 h 574473"/>
                <a:gd name="connsiteX1" fmla="*/ 82942 w 4176000"/>
                <a:gd name="connsiteY1" fmla="*/ 0 h 574473"/>
                <a:gd name="connsiteX2" fmla="*/ 4093058 w 4176000"/>
                <a:gd name="connsiteY2" fmla="*/ 0 h 574473"/>
                <a:gd name="connsiteX3" fmla="*/ 4176000 w 4176000"/>
                <a:gd name="connsiteY3" fmla="*/ 82942 h 574473"/>
                <a:gd name="connsiteX4" fmla="*/ 4176000 w 4176000"/>
                <a:gd name="connsiteY4" fmla="*/ 491531 h 574473"/>
                <a:gd name="connsiteX5" fmla="*/ 4093058 w 4176000"/>
                <a:gd name="connsiteY5" fmla="*/ 574473 h 574473"/>
                <a:gd name="connsiteX6" fmla="*/ 82942 w 4176000"/>
                <a:gd name="connsiteY6" fmla="*/ 574473 h 574473"/>
                <a:gd name="connsiteX7" fmla="*/ 0 w 4176000"/>
                <a:gd name="connsiteY7" fmla="*/ 491531 h 574473"/>
                <a:gd name="connsiteX8" fmla="*/ 0 w 4176000"/>
                <a:gd name="connsiteY8" fmla="*/ 82942 h 5744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176000" h="574473" fill="none" extrusionOk="0">
                  <a:moveTo>
                    <a:pt x="0" y="82942"/>
                  </a:moveTo>
                  <a:cubicBezTo>
                    <a:pt x="-4220" y="31159"/>
                    <a:pt x="29000" y="2771"/>
                    <a:pt x="82942" y="0"/>
                  </a:cubicBezTo>
                  <a:cubicBezTo>
                    <a:pt x="2077204" y="-92351"/>
                    <a:pt x="3624535" y="104030"/>
                    <a:pt x="4093058" y="0"/>
                  </a:cubicBezTo>
                  <a:cubicBezTo>
                    <a:pt x="4137008" y="2172"/>
                    <a:pt x="4179811" y="29465"/>
                    <a:pt x="4176000" y="82942"/>
                  </a:cubicBezTo>
                  <a:cubicBezTo>
                    <a:pt x="4167915" y="244919"/>
                    <a:pt x="4162797" y="382450"/>
                    <a:pt x="4176000" y="491531"/>
                  </a:cubicBezTo>
                  <a:cubicBezTo>
                    <a:pt x="4175626" y="542904"/>
                    <a:pt x="4133905" y="567011"/>
                    <a:pt x="4093058" y="574473"/>
                  </a:cubicBezTo>
                  <a:cubicBezTo>
                    <a:pt x="2298819" y="437847"/>
                    <a:pt x="1172043" y="565650"/>
                    <a:pt x="82942" y="574473"/>
                  </a:cubicBezTo>
                  <a:cubicBezTo>
                    <a:pt x="37508" y="567174"/>
                    <a:pt x="2781" y="542620"/>
                    <a:pt x="0" y="491531"/>
                  </a:cubicBezTo>
                  <a:cubicBezTo>
                    <a:pt x="24640" y="405180"/>
                    <a:pt x="-27775" y="183803"/>
                    <a:pt x="0" y="82942"/>
                  </a:cubicBezTo>
                  <a:close/>
                </a:path>
                <a:path w="4176000" h="574473" stroke="0" extrusionOk="0">
                  <a:moveTo>
                    <a:pt x="0" y="82942"/>
                  </a:moveTo>
                  <a:cubicBezTo>
                    <a:pt x="148" y="37911"/>
                    <a:pt x="32618" y="-6924"/>
                    <a:pt x="82942" y="0"/>
                  </a:cubicBezTo>
                  <a:cubicBezTo>
                    <a:pt x="1074880" y="-168373"/>
                    <a:pt x="2418476" y="-141978"/>
                    <a:pt x="4093058" y="0"/>
                  </a:cubicBezTo>
                  <a:cubicBezTo>
                    <a:pt x="4137402" y="1693"/>
                    <a:pt x="4178644" y="35760"/>
                    <a:pt x="4176000" y="82942"/>
                  </a:cubicBezTo>
                  <a:cubicBezTo>
                    <a:pt x="4162215" y="283589"/>
                    <a:pt x="4139465" y="429706"/>
                    <a:pt x="4176000" y="491531"/>
                  </a:cubicBezTo>
                  <a:cubicBezTo>
                    <a:pt x="4172089" y="543285"/>
                    <a:pt x="4143490" y="577198"/>
                    <a:pt x="4093058" y="574473"/>
                  </a:cubicBezTo>
                  <a:cubicBezTo>
                    <a:pt x="2176109" y="662374"/>
                    <a:pt x="1352314" y="678193"/>
                    <a:pt x="82942" y="574473"/>
                  </a:cubicBezTo>
                  <a:cubicBezTo>
                    <a:pt x="32558" y="580744"/>
                    <a:pt x="840" y="538531"/>
                    <a:pt x="0" y="491531"/>
                  </a:cubicBezTo>
                  <a:cubicBezTo>
                    <a:pt x="-15292" y="368118"/>
                    <a:pt x="-13927" y="252659"/>
                    <a:pt x="0" y="82942"/>
                  </a:cubicBezTo>
                  <a:close/>
                </a:path>
              </a:pathLst>
            </a:custGeom>
            <a:solidFill>
              <a:srgbClr val="F3E985"/>
            </a:solidFill>
            <a:ln>
              <a:solidFill>
                <a:schemeClr val="bg1"/>
              </a:solidFill>
              <a:extLst>
                <a:ext uri="{C807C97D-BFC1-408E-A445-0C87EB9F89A2}">
                  <ask:lineSketchStyleProps xmlns:ask="http://schemas.microsoft.com/office/drawing/2018/sketchyshapes" sd="1226581119">
                    <a:prstGeom prst="roundRect">
                      <a:avLst>
                        <a:gd name="adj" fmla="val 14438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9A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302ECD1-4BD5-62AF-3760-6B6E8BE563B7}"/>
                </a:ext>
              </a:extLst>
            </p:cNvPr>
            <p:cNvSpPr txBox="1"/>
            <p:nvPr/>
          </p:nvSpPr>
          <p:spPr>
            <a:xfrm>
              <a:off x="1792349" y="397669"/>
              <a:ext cx="326305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>
                  <a:ln w="0"/>
                  <a:solidFill>
                    <a:srgbClr val="4C7716"/>
                  </a:solidFill>
                  <a:effectLst/>
                  <a:uLnTx/>
                  <a:uFillTx/>
                  <a:latin typeface="Arial" panose="020B0604020202020204" pitchFamily="34" charset="0"/>
                  <a:ea typeface="LNTH-LuoLuoNotangYuanTi 1" pitchFamily="2" charset="-128"/>
                  <a:cs typeface="Arial" panose="020B0604020202020204" pitchFamily="34" charset="0"/>
                </a:rPr>
                <a:t>Câu ứng dụng</a:t>
              </a:r>
              <a:endParaRPr kumimoji="0" lang="en-US" sz="3600" b="0" i="0" u="none" strike="noStrike" kern="1200" cap="none" spc="0" normalizeH="0" baseline="0" noProof="0" dirty="0">
                <a:ln w="0"/>
                <a:solidFill>
                  <a:srgbClr val="4C7716"/>
                </a:solidFill>
                <a:effectLst/>
                <a:uLnTx/>
                <a:uFillTx/>
                <a:latin typeface="Arial" panose="020B0604020202020204" pitchFamily="34" charset="0"/>
                <a:ea typeface="LNTH-LuoLuoNotangYuanTi 1" pitchFamily="2" charset="-128"/>
                <a:cs typeface="Arial" panose="020B0604020202020204" pitchFamily="34" charset="0"/>
              </a:endParaRPr>
            </a:p>
          </p:txBody>
        </p:sp>
        <p:pic>
          <p:nvPicPr>
            <p:cNvPr id="8" name="Picture 7" descr="A snail on a leaf&#10;&#10;Description automatically generated with low confidence">
              <a:extLst>
                <a:ext uri="{FF2B5EF4-FFF2-40B4-BE49-F238E27FC236}">
                  <a16:creationId xmlns:a16="http://schemas.microsoft.com/office/drawing/2014/main" id="{26A63B7E-FA9A-E81D-917F-661DC09708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20" t="27737" r="-1"/>
            <a:stretch/>
          </p:blipFill>
          <p:spPr>
            <a:xfrm flipH="1">
              <a:off x="515999" y="0"/>
              <a:ext cx="1402550" cy="1044000"/>
            </a:xfrm>
            <a:prstGeom prst="rect">
              <a:avLst/>
            </a:prstGeom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2A83A7CA-8004-5074-2534-4A11B30AD63C}"/>
              </a:ext>
            </a:extLst>
          </p:cNvPr>
          <p:cNvSpPr txBox="1"/>
          <p:nvPr/>
        </p:nvSpPr>
        <p:spPr>
          <a:xfrm>
            <a:off x="2193945" y="1372880"/>
            <a:ext cx="7973312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00" b="1" i="0" u="none" strike="noStrike" kern="1200" cap="none" spc="0" normalizeH="0" baseline="0" noProof="0" dirty="0" err="1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HP001 4 hàng" panose="020B0603050302020204" pitchFamily="34" charset="0"/>
                <a:ea typeface="HP001" panose="020B0603050302020204" pitchFamily="34" charset="0"/>
                <a:cs typeface="+mn-cs"/>
              </a:rPr>
              <a:t>Gió</a:t>
            </a:r>
            <a:r>
              <a:rPr kumimoji="0" lang="en-US" sz="3700" b="1" i="0" u="none" strike="noStrike" kern="1200" cap="none" spc="0" normalizeH="0" baseline="0" noProof="0" dirty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HP001 4 hàng" panose="020B0603050302020204" pitchFamily="34" charset="0"/>
                <a:ea typeface="HP001" panose="020B0603050302020204" pitchFamily="34" charset="0"/>
                <a:cs typeface="+mn-cs"/>
              </a:rPr>
              <a:t> </a:t>
            </a:r>
            <a:r>
              <a:rPr kumimoji="0" lang="en-US" sz="3700" b="1" i="0" u="none" strike="noStrike" kern="1200" cap="none" spc="0" normalizeH="0" baseline="0" noProof="0" dirty="0" err="1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HP001 4 hàng" panose="020B0603050302020204" pitchFamily="34" charset="0"/>
                <a:ea typeface="HP001" panose="020B0603050302020204" pitchFamily="34" charset="0"/>
                <a:cs typeface="+mn-cs"/>
              </a:rPr>
              <a:t>đưa</a:t>
            </a:r>
            <a:r>
              <a:rPr kumimoji="0" lang="en-US" sz="3700" b="1" i="0" u="none" strike="noStrike" kern="1200" cap="none" spc="0" normalizeH="0" baseline="0" noProof="0" dirty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HP001 4 hàng" panose="020B0603050302020204" pitchFamily="34" charset="0"/>
                <a:ea typeface="HP001" panose="020B0603050302020204" pitchFamily="34" charset="0"/>
                <a:cs typeface="+mn-cs"/>
              </a:rPr>
              <a:t> </a:t>
            </a:r>
            <a:r>
              <a:rPr kumimoji="0" lang="en-US" sz="3700" b="1" i="0" u="none" strike="noStrike" kern="1200" cap="none" spc="0" normalizeH="0" baseline="0" noProof="0" dirty="0" err="1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HP001 4 hàng" panose="020B0603050302020204" pitchFamily="34" charset="0"/>
                <a:ea typeface="HP001" panose="020B0603050302020204" pitchFamily="34" charset="0"/>
                <a:cs typeface="+mn-cs"/>
              </a:rPr>
              <a:t>cành</a:t>
            </a:r>
            <a:r>
              <a:rPr kumimoji="0" lang="en-US" sz="3700" b="1" i="0" u="none" strike="noStrike" kern="1200" cap="none" spc="0" normalizeH="0" baseline="0" noProof="0" dirty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HP001 4 hàng" panose="020B0603050302020204" pitchFamily="34" charset="0"/>
                <a:ea typeface="HP001" panose="020B0603050302020204" pitchFamily="34" charset="0"/>
                <a:cs typeface="+mn-cs"/>
              </a:rPr>
              <a:t> </a:t>
            </a:r>
            <a:r>
              <a:rPr kumimoji="0" lang="en-US" sz="3700" b="1" i="0" u="none" strike="noStrike" kern="1200" cap="none" spc="0" normalizeH="0" baseline="0" noProof="0" dirty="0" err="1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HP001 4 hàng" panose="020B0603050302020204" pitchFamily="34" charset="0"/>
                <a:ea typeface="HP001" panose="020B0603050302020204" pitchFamily="34" charset="0"/>
                <a:cs typeface="+mn-cs"/>
              </a:rPr>
              <a:t>trúc</a:t>
            </a:r>
            <a:r>
              <a:rPr kumimoji="0" lang="en-US" sz="3700" b="1" i="0" u="none" strike="noStrike" kern="1200" cap="none" spc="0" normalizeH="0" baseline="0" noProof="0" dirty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HP001 4 hàng" panose="020B0603050302020204" pitchFamily="34" charset="0"/>
                <a:ea typeface="HP001" panose="020B0603050302020204" pitchFamily="34" charset="0"/>
                <a:cs typeface="+mn-cs"/>
              </a:rPr>
              <a:t> la </a:t>
            </a:r>
            <a:r>
              <a:rPr kumimoji="0" lang="en-US" sz="3700" b="1" i="0" u="none" strike="noStrike" kern="1200" cap="none" spc="0" normalizeH="0" baseline="0" noProof="0" dirty="0" err="1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HP001 4 hàng" panose="020B0603050302020204" pitchFamily="34" charset="0"/>
                <a:ea typeface="HP001" panose="020B0603050302020204" pitchFamily="34" charset="0"/>
                <a:cs typeface="+mn-cs"/>
              </a:rPr>
              <a:t>đà</a:t>
            </a:r>
            <a:endParaRPr kumimoji="0" lang="el-GR" sz="3700" b="1" i="0" u="none" strike="noStrike" kern="1200" cap="none" spc="0" normalizeH="0" baseline="0" noProof="0" dirty="0">
              <a:ln>
                <a:noFill/>
              </a:ln>
              <a:solidFill>
                <a:srgbClr val="CC0099"/>
              </a:solidFill>
              <a:effectLst/>
              <a:uLnTx/>
              <a:uFillTx/>
              <a:latin typeface="HP001 4 hàng" panose="020B0603050302020204" pitchFamily="34" charset="0"/>
              <a:ea typeface="HP001" panose="020B0603050302020204" pitchFamily="34" charset="0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592B952-FA15-07A0-2B01-F88CA271138D}"/>
              </a:ext>
            </a:extLst>
          </p:cNvPr>
          <p:cNvSpPr txBox="1"/>
          <p:nvPr/>
        </p:nvSpPr>
        <p:spPr>
          <a:xfrm>
            <a:off x="6466886" y="2825228"/>
            <a:ext cx="5725114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00" b="1" i="0" u="none" strike="noStrike" kern="1200" cap="none" spc="0" normalizeH="0" baseline="0" noProof="0" dirty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+mn-cs"/>
              </a:rPr>
              <a:t>(Ca </a:t>
            </a:r>
            <a:r>
              <a:rPr kumimoji="0" lang="en-US" sz="3700" b="1" i="0" u="none" strike="noStrike" kern="1200" cap="none" spc="0" normalizeH="0" baseline="0" noProof="0" dirty="0" err="1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+mn-cs"/>
              </a:rPr>
              <a:t>dao</a:t>
            </a:r>
            <a:r>
              <a:rPr kumimoji="0" lang="en-US" sz="3700" b="1" i="0" u="none" strike="noStrike" kern="1200" cap="none" spc="0" normalizeH="0" baseline="0" noProof="0" dirty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HP001" panose="020B0603050302020204" pitchFamily="34" charset="0"/>
                <a:ea typeface="HP001" panose="020B0603050302020204" pitchFamily="34" charset="0"/>
                <a:cs typeface="+mn-cs"/>
              </a:rPr>
              <a:t>)</a:t>
            </a:r>
            <a:endParaRPr kumimoji="0" lang="vi-VN" sz="3700" b="1" i="0" u="none" strike="noStrike" kern="1200" cap="none" spc="0" normalizeH="0" baseline="0" noProof="0" dirty="0">
              <a:ln>
                <a:noFill/>
              </a:ln>
              <a:solidFill>
                <a:srgbClr val="CC0099"/>
              </a:solidFill>
              <a:effectLst/>
              <a:uLnTx/>
              <a:uFillTx/>
              <a:latin typeface="HP001" panose="020B0603050302020204" pitchFamily="34" charset="0"/>
              <a:ea typeface="HP001" panose="020B0603050302020204" pitchFamily="34" charset="0"/>
              <a:cs typeface="+mn-cs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DBC595B-77F5-A520-E230-CDEEE0D82B0D}"/>
              </a:ext>
            </a:extLst>
          </p:cNvPr>
          <p:cNvSpPr txBox="1"/>
          <p:nvPr/>
        </p:nvSpPr>
        <p:spPr>
          <a:xfrm>
            <a:off x="1028700" y="3612356"/>
            <a:ext cx="104203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 panose="020B0604020202020204" pitchFamily="34" charset="0"/>
                <a:ea typeface="LNTH-LuoLuoNotangYuanTi 1" pitchFamily="2" charset="-128"/>
                <a:cs typeface="LNTH-LuoLuoNotangYuanTi 1" pitchFamily="2" charset="-128"/>
              </a:rPr>
              <a:t>Câu thơ ca ngợi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 panose="020B0604020202020204" pitchFamily="34" charset="0"/>
                <a:ea typeface="LNTH-LuoLuoNotangYuanTi 1" pitchFamily="2" charset="-128"/>
                <a:cs typeface="LNTH-LuoLuoNotangYuanTi 1" pitchFamily="2" charset="-128"/>
              </a:rPr>
              <a:t>vẻ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 panose="020B0604020202020204" pitchFamily="34" charset="0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 panose="020B0604020202020204" pitchFamily="34" charset="0"/>
                <a:ea typeface="LNTH-LuoLuoNotangYuanTi 1" pitchFamily="2" charset="-128"/>
                <a:cs typeface="LNTH-LuoLuoNotangYuanTi 1" pitchFamily="2" charset="-128"/>
              </a:rPr>
              <a:t>đẹp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 panose="020B0604020202020204" pitchFamily="34" charset="0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 panose="020B0604020202020204" pitchFamily="34" charset="0"/>
                <a:ea typeface="LNTH-LuoLuoNotangYuanTi 1" pitchFamily="2" charset="-128"/>
                <a:cs typeface="LNTH-LuoLuoNotangYuanTi 1" pitchFamily="2" charset="-128"/>
              </a:rPr>
              <a:t>của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 panose="020B0604020202020204" pitchFamily="34" charset="0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 panose="020B0604020202020204" pitchFamily="34" charset="0"/>
                <a:ea typeface="LNTH-LuoLuoNotangYuanTi 1" pitchFamily="2" charset="-128"/>
                <a:cs typeface="LNTH-LuoLuoNotangYuanTi 1" pitchFamily="2" charset="-128"/>
              </a:rPr>
              <a:t>Hà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 panose="020B0604020202020204" pitchFamily="34" charset="0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 panose="020B0604020202020204" pitchFamily="34" charset="0"/>
                <a:ea typeface="LNTH-LuoLuoNotangYuanTi 1" pitchFamily="2" charset="-128"/>
                <a:cs typeface="LNTH-LuoLuoNotangYuanTi 1" pitchFamily="2" charset="-128"/>
              </a:rPr>
              <a:t>Nội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 panose="020B0604020202020204" pitchFamily="34" charset="0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 panose="020B0604020202020204" pitchFamily="34" charset="0"/>
                <a:ea typeface="LNTH-LuoLuoNotangYuanTi 1" pitchFamily="2" charset="-128"/>
                <a:cs typeface="LNTH-LuoLuoNotangYuanTi 1" pitchFamily="2" charset="-128"/>
              </a:rPr>
              <a:t>xưa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Arial" panose="020B0604020202020204" pitchFamily="34" charset="0"/>
                <a:ea typeface="LNTH-LuoLuoNotangYuanTi 1" pitchFamily="2" charset="-128"/>
                <a:cs typeface="LNTH-LuoLuoNotangYuanTi 1" pitchFamily="2" charset="-128"/>
              </a:rPr>
              <a:t>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Calibri" panose="020F0502020204030204"/>
              <a:ea typeface="LNTH-LuoLuoNotangYuanTi 1" pitchFamily="2" charset="-128"/>
              <a:cs typeface="LNTH-LuoLuoNotangYuanTi 1" pitchFamily="2" charset="-128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CE1D2C5-A4BA-4CF4-83C2-B20D4514228E}"/>
              </a:ext>
            </a:extLst>
          </p:cNvPr>
          <p:cNvSpPr txBox="1"/>
          <p:nvPr/>
        </p:nvSpPr>
        <p:spPr>
          <a:xfrm>
            <a:off x="1255682" y="2075276"/>
            <a:ext cx="10648950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700" b="1" dirty="0" err="1">
                <a:solidFill>
                  <a:srgbClr val="CC0099"/>
                </a:solidFill>
                <a:latin typeface="HP001 4 hàng" panose="020B0603050302020204" pitchFamily="34" charset="0"/>
                <a:ea typeface="HP001" panose="020B0603050302020204" pitchFamily="34" charset="0"/>
              </a:rPr>
              <a:t>Tiếng</a:t>
            </a:r>
            <a:r>
              <a:rPr lang="en-US" sz="3700" b="1" dirty="0">
                <a:solidFill>
                  <a:srgbClr val="CC0099"/>
                </a:solidFill>
                <a:latin typeface="HP001 4 hàng" panose="020B0603050302020204" pitchFamily="34" charset="0"/>
                <a:ea typeface="HP001" panose="020B0603050302020204" pitchFamily="34" charset="0"/>
              </a:rPr>
              <a:t> </a:t>
            </a:r>
            <a:r>
              <a:rPr lang="en-US" sz="3700" b="1" dirty="0" err="1">
                <a:solidFill>
                  <a:srgbClr val="CC0099"/>
                </a:solidFill>
                <a:latin typeface="HP001 4 hàng" panose="020B0603050302020204" pitchFamily="34" charset="0"/>
                <a:ea typeface="HP001" panose="020B0603050302020204" pitchFamily="34" charset="0"/>
              </a:rPr>
              <a:t>chuông</a:t>
            </a:r>
            <a:r>
              <a:rPr lang="en-US" sz="3700" b="1" dirty="0">
                <a:solidFill>
                  <a:srgbClr val="CC0099"/>
                </a:solidFill>
                <a:latin typeface="HP001 4 hàng" panose="020B0603050302020204" pitchFamily="34" charset="0"/>
                <a:ea typeface="HP001" panose="020B0603050302020204" pitchFamily="34" charset="0"/>
              </a:rPr>
              <a:t> </a:t>
            </a:r>
            <a:r>
              <a:rPr lang="en-US" sz="3700" b="1" dirty="0" err="1">
                <a:solidFill>
                  <a:srgbClr val="CC0099"/>
                </a:solidFill>
                <a:latin typeface="HP001 4 hàng" panose="020B0603050302020204" pitchFamily="34" charset="0"/>
                <a:ea typeface="HP001" panose="020B0603050302020204" pitchFamily="34" charset="0"/>
              </a:rPr>
              <a:t>Trấn</a:t>
            </a:r>
            <a:r>
              <a:rPr lang="en-US" sz="3700" b="1" dirty="0">
                <a:solidFill>
                  <a:srgbClr val="CC0099"/>
                </a:solidFill>
                <a:latin typeface="HP001 4 hàng" panose="020B0603050302020204" pitchFamily="34" charset="0"/>
                <a:ea typeface="HP001" panose="020B0603050302020204" pitchFamily="34" charset="0"/>
              </a:rPr>
              <a:t> </a:t>
            </a:r>
            <a:r>
              <a:rPr lang="en-US" sz="3700" b="1" dirty="0" err="1">
                <a:solidFill>
                  <a:srgbClr val="CC0099"/>
                </a:solidFill>
                <a:latin typeface="HP001 4 hàng" panose="020B0603050302020204" pitchFamily="34" charset="0"/>
                <a:ea typeface="HP001" panose="020B0603050302020204" pitchFamily="34" charset="0"/>
              </a:rPr>
              <a:t>Vũ</a:t>
            </a:r>
            <a:r>
              <a:rPr lang="en-US" sz="3700" b="1" dirty="0">
                <a:solidFill>
                  <a:srgbClr val="CC0099"/>
                </a:solidFill>
                <a:latin typeface="HP001 4 hàng" panose="020B0603050302020204" pitchFamily="34" charset="0"/>
                <a:ea typeface="HP001" panose="020B0603050302020204" pitchFamily="34" charset="0"/>
              </a:rPr>
              <a:t>, </a:t>
            </a:r>
            <a:r>
              <a:rPr lang="en-US" sz="3700" b="1" dirty="0" err="1">
                <a:solidFill>
                  <a:srgbClr val="CC0099"/>
                </a:solidFill>
                <a:latin typeface="HP001 4 hàng" panose="020B0603050302020204" pitchFamily="34" charset="0"/>
                <a:ea typeface="HP001" panose="020B0603050302020204" pitchFamily="34" charset="0"/>
              </a:rPr>
              <a:t>canh</a:t>
            </a:r>
            <a:r>
              <a:rPr lang="en-US" sz="3700" b="1" dirty="0">
                <a:solidFill>
                  <a:srgbClr val="CC0099"/>
                </a:solidFill>
                <a:latin typeface="HP001 4 hàng" panose="020B0603050302020204" pitchFamily="34" charset="0"/>
                <a:ea typeface="HP001" panose="020B0603050302020204" pitchFamily="34" charset="0"/>
              </a:rPr>
              <a:t> </a:t>
            </a:r>
            <a:r>
              <a:rPr lang="en-US" sz="3700" b="1" dirty="0" err="1">
                <a:solidFill>
                  <a:srgbClr val="CC0099"/>
                </a:solidFill>
                <a:latin typeface="HP001 4 hàng" panose="020B0603050302020204" pitchFamily="34" charset="0"/>
                <a:ea typeface="HP001" panose="020B0603050302020204" pitchFamily="34" charset="0"/>
              </a:rPr>
              <a:t>gà</a:t>
            </a:r>
            <a:r>
              <a:rPr lang="en-US" sz="3700" b="1" dirty="0">
                <a:solidFill>
                  <a:srgbClr val="CC0099"/>
                </a:solidFill>
                <a:latin typeface="HP001 4 hàng" panose="020B0603050302020204" pitchFamily="34" charset="0"/>
                <a:ea typeface="HP001" panose="020B0603050302020204" pitchFamily="34" charset="0"/>
              </a:rPr>
              <a:t> </a:t>
            </a:r>
            <a:r>
              <a:rPr lang="en-US" sz="3700" b="1" dirty="0" err="1">
                <a:solidFill>
                  <a:srgbClr val="CC0099"/>
                </a:solidFill>
                <a:latin typeface="HP001 4 hàng" panose="020B0603050302020204" pitchFamily="34" charset="0"/>
                <a:ea typeface="HP001" panose="020B0603050302020204" pitchFamily="34" charset="0"/>
              </a:rPr>
              <a:t>Thọ</a:t>
            </a:r>
            <a:r>
              <a:rPr lang="en-US" sz="3700" b="1" dirty="0">
                <a:solidFill>
                  <a:srgbClr val="CC0099"/>
                </a:solidFill>
                <a:latin typeface="HP001 4 hàng" panose="020B0603050302020204" pitchFamily="34" charset="0"/>
                <a:ea typeface="HP001" panose="020B0603050302020204" pitchFamily="34" charset="0"/>
              </a:rPr>
              <a:t> </a:t>
            </a:r>
            <a:r>
              <a:rPr lang="en-US" sz="3700" b="1" dirty="0" err="1">
                <a:solidFill>
                  <a:srgbClr val="CC0099"/>
                </a:solidFill>
                <a:latin typeface="HP001 4 hàng" panose="020B0603050302020204" pitchFamily="34" charset="0"/>
                <a:ea typeface="HP001" panose="020B0603050302020204" pitchFamily="34" charset="0"/>
              </a:rPr>
              <a:t>Xương</a:t>
            </a:r>
            <a:r>
              <a:rPr lang="en-US" sz="3700" b="1" dirty="0">
                <a:solidFill>
                  <a:srgbClr val="CC0099"/>
                </a:solidFill>
                <a:latin typeface="HP001 4 hàng" panose="020B0603050302020204" pitchFamily="34" charset="0"/>
                <a:ea typeface="HP001" panose="020B0603050302020204" pitchFamily="34" charset="0"/>
              </a:rPr>
              <a:t>.</a:t>
            </a:r>
            <a:endParaRPr kumimoji="0" lang="el-GR" sz="3700" b="1" i="0" u="none" strike="noStrike" kern="1200" cap="none" spc="0" normalizeH="0" baseline="0" noProof="0" dirty="0">
              <a:ln>
                <a:noFill/>
              </a:ln>
              <a:solidFill>
                <a:srgbClr val="CC0099"/>
              </a:solidFill>
              <a:effectLst/>
              <a:uLnTx/>
              <a:uFillTx/>
              <a:latin typeface="HP001 4 hàng" panose="020B0603050302020204" pitchFamily="34" charset="0"/>
              <a:ea typeface="HP001" panose="020B0603050302020204" pitchFamily="34" charset="0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21E1607-D40C-8C6C-D003-7D06A082D15E}"/>
              </a:ext>
            </a:extLst>
          </p:cNvPr>
          <p:cNvSpPr/>
          <p:nvPr/>
        </p:nvSpPr>
        <p:spPr>
          <a:xfrm>
            <a:off x="-2011679" y="126609"/>
            <a:ext cx="1943744" cy="1871003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6441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C8F3E494-07C1-B345-5E71-342E87CBD035}"/>
              </a:ext>
            </a:extLst>
          </p:cNvPr>
          <p:cNvSpPr/>
          <p:nvPr/>
        </p:nvSpPr>
        <p:spPr>
          <a:xfrm>
            <a:off x="515999" y="459000"/>
            <a:ext cx="11160000" cy="5940000"/>
          </a:xfrm>
          <a:custGeom>
            <a:avLst/>
            <a:gdLst>
              <a:gd name="connsiteX0" fmla="*/ 0 w 11160000"/>
              <a:gd name="connsiteY0" fmla="*/ 303118 h 5940000"/>
              <a:gd name="connsiteX1" fmla="*/ 303118 w 11160000"/>
              <a:gd name="connsiteY1" fmla="*/ 0 h 5940000"/>
              <a:gd name="connsiteX2" fmla="*/ 962728 w 11160000"/>
              <a:gd name="connsiteY2" fmla="*/ 0 h 5940000"/>
              <a:gd name="connsiteX3" fmla="*/ 1305726 w 11160000"/>
              <a:gd name="connsiteY3" fmla="*/ 0 h 5940000"/>
              <a:gd name="connsiteX4" fmla="*/ 1859798 w 11160000"/>
              <a:gd name="connsiteY4" fmla="*/ 0 h 5940000"/>
              <a:gd name="connsiteX5" fmla="*/ 2730484 w 11160000"/>
              <a:gd name="connsiteY5" fmla="*/ 0 h 5940000"/>
              <a:gd name="connsiteX6" fmla="*/ 3073481 w 11160000"/>
              <a:gd name="connsiteY6" fmla="*/ 0 h 5940000"/>
              <a:gd name="connsiteX7" fmla="*/ 3416478 w 11160000"/>
              <a:gd name="connsiteY7" fmla="*/ 0 h 5940000"/>
              <a:gd name="connsiteX8" fmla="*/ 3865013 w 11160000"/>
              <a:gd name="connsiteY8" fmla="*/ 0 h 5940000"/>
              <a:gd name="connsiteX9" fmla="*/ 4524624 w 11160000"/>
              <a:gd name="connsiteY9" fmla="*/ 0 h 5940000"/>
              <a:gd name="connsiteX10" fmla="*/ 5078696 w 11160000"/>
              <a:gd name="connsiteY10" fmla="*/ 0 h 5940000"/>
              <a:gd name="connsiteX11" fmla="*/ 5738306 w 11160000"/>
              <a:gd name="connsiteY11" fmla="*/ 0 h 5940000"/>
              <a:gd name="connsiteX12" fmla="*/ 6503454 w 11160000"/>
              <a:gd name="connsiteY12" fmla="*/ 0 h 5940000"/>
              <a:gd name="connsiteX13" fmla="*/ 7268602 w 11160000"/>
              <a:gd name="connsiteY13" fmla="*/ 0 h 5940000"/>
              <a:gd name="connsiteX14" fmla="*/ 7822675 w 11160000"/>
              <a:gd name="connsiteY14" fmla="*/ 0 h 5940000"/>
              <a:gd name="connsiteX15" fmla="*/ 8587823 w 11160000"/>
              <a:gd name="connsiteY15" fmla="*/ 0 h 5940000"/>
              <a:gd name="connsiteX16" fmla="*/ 9458508 w 11160000"/>
              <a:gd name="connsiteY16" fmla="*/ 0 h 5940000"/>
              <a:gd name="connsiteX17" fmla="*/ 10856882 w 11160000"/>
              <a:gd name="connsiteY17" fmla="*/ 0 h 5940000"/>
              <a:gd name="connsiteX18" fmla="*/ 11160000 w 11160000"/>
              <a:gd name="connsiteY18" fmla="*/ 303118 h 5940000"/>
              <a:gd name="connsiteX19" fmla="*/ 11160000 w 11160000"/>
              <a:gd name="connsiteY19" fmla="*/ 916501 h 5940000"/>
              <a:gd name="connsiteX20" fmla="*/ 11160000 w 11160000"/>
              <a:gd name="connsiteY20" fmla="*/ 1476546 h 5940000"/>
              <a:gd name="connsiteX21" fmla="*/ 11160000 w 11160000"/>
              <a:gd name="connsiteY21" fmla="*/ 1983254 h 5940000"/>
              <a:gd name="connsiteX22" fmla="*/ 11160000 w 11160000"/>
              <a:gd name="connsiteY22" fmla="*/ 2756649 h 5940000"/>
              <a:gd name="connsiteX23" fmla="*/ 11160000 w 11160000"/>
              <a:gd name="connsiteY23" fmla="*/ 3530045 h 5940000"/>
              <a:gd name="connsiteX24" fmla="*/ 11160000 w 11160000"/>
              <a:gd name="connsiteY24" fmla="*/ 4303441 h 5940000"/>
              <a:gd name="connsiteX25" fmla="*/ 11160000 w 11160000"/>
              <a:gd name="connsiteY25" fmla="*/ 4863486 h 5940000"/>
              <a:gd name="connsiteX26" fmla="*/ 11160000 w 11160000"/>
              <a:gd name="connsiteY26" fmla="*/ 5636882 h 5940000"/>
              <a:gd name="connsiteX27" fmla="*/ 10856882 w 11160000"/>
              <a:gd name="connsiteY27" fmla="*/ 5940000 h 5940000"/>
              <a:gd name="connsiteX28" fmla="*/ 10197272 w 11160000"/>
              <a:gd name="connsiteY28" fmla="*/ 5940000 h 5940000"/>
              <a:gd name="connsiteX29" fmla="*/ 9854274 w 11160000"/>
              <a:gd name="connsiteY29" fmla="*/ 5940000 h 5940000"/>
              <a:gd name="connsiteX30" fmla="*/ 9300202 w 11160000"/>
              <a:gd name="connsiteY30" fmla="*/ 5940000 h 5940000"/>
              <a:gd name="connsiteX31" fmla="*/ 8535054 w 11160000"/>
              <a:gd name="connsiteY31" fmla="*/ 5940000 h 5940000"/>
              <a:gd name="connsiteX32" fmla="*/ 7875444 w 11160000"/>
              <a:gd name="connsiteY32" fmla="*/ 5940000 h 5940000"/>
              <a:gd name="connsiteX33" fmla="*/ 7110296 w 11160000"/>
              <a:gd name="connsiteY33" fmla="*/ 5940000 h 5940000"/>
              <a:gd name="connsiteX34" fmla="*/ 6345148 w 11160000"/>
              <a:gd name="connsiteY34" fmla="*/ 5940000 h 5940000"/>
              <a:gd name="connsiteX35" fmla="*/ 5474462 w 11160000"/>
              <a:gd name="connsiteY35" fmla="*/ 5940000 h 5940000"/>
              <a:gd name="connsiteX36" fmla="*/ 4603777 w 11160000"/>
              <a:gd name="connsiteY36" fmla="*/ 5940000 h 5940000"/>
              <a:gd name="connsiteX37" fmla="*/ 4049704 w 11160000"/>
              <a:gd name="connsiteY37" fmla="*/ 5940000 h 5940000"/>
              <a:gd name="connsiteX38" fmla="*/ 3179019 w 11160000"/>
              <a:gd name="connsiteY38" fmla="*/ 5940000 h 5940000"/>
              <a:gd name="connsiteX39" fmla="*/ 2624946 w 11160000"/>
              <a:gd name="connsiteY39" fmla="*/ 5940000 h 5940000"/>
              <a:gd name="connsiteX40" fmla="*/ 1859798 w 11160000"/>
              <a:gd name="connsiteY40" fmla="*/ 5940000 h 5940000"/>
              <a:gd name="connsiteX41" fmla="*/ 1200188 w 11160000"/>
              <a:gd name="connsiteY41" fmla="*/ 5940000 h 5940000"/>
              <a:gd name="connsiteX42" fmla="*/ 303118 w 11160000"/>
              <a:gd name="connsiteY42" fmla="*/ 5940000 h 5940000"/>
              <a:gd name="connsiteX43" fmla="*/ 0 w 11160000"/>
              <a:gd name="connsiteY43" fmla="*/ 5636882 h 5940000"/>
              <a:gd name="connsiteX44" fmla="*/ 0 w 11160000"/>
              <a:gd name="connsiteY44" fmla="*/ 4863486 h 5940000"/>
              <a:gd name="connsiteX45" fmla="*/ 0 w 11160000"/>
              <a:gd name="connsiteY45" fmla="*/ 4356779 h 5940000"/>
              <a:gd name="connsiteX46" fmla="*/ 0 w 11160000"/>
              <a:gd name="connsiteY46" fmla="*/ 3743396 h 5940000"/>
              <a:gd name="connsiteX47" fmla="*/ 0 w 11160000"/>
              <a:gd name="connsiteY47" fmla="*/ 3130013 h 5940000"/>
              <a:gd name="connsiteX48" fmla="*/ 0 w 11160000"/>
              <a:gd name="connsiteY48" fmla="*/ 2569968 h 5940000"/>
              <a:gd name="connsiteX49" fmla="*/ 0 w 11160000"/>
              <a:gd name="connsiteY49" fmla="*/ 1849910 h 5940000"/>
              <a:gd name="connsiteX50" fmla="*/ 0 w 11160000"/>
              <a:gd name="connsiteY50" fmla="*/ 1129851 h 5940000"/>
              <a:gd name="connsiteX51" fmla="*/ 0 w 11160000"/>
              <a:gd name="connsiteY51" fmla="*/ 303118 h 59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1160000" h="5940000" fill="none" extrusionOk="0">
                <a:moveTo>
                  <a:pt x="0" y="303118"/>
                </a:moveTo>
                <a:cubicBezTo>
                  <a:pt x="-459" y="109024"/>
                  <a:pt x="129738" y="-35853"/>
                  <a:pt x="303118" y="0"/>
                </a:cubicBezTo>
                <a:cubicBezTo>
                  <a:pt x="594592" y="-4444"/>
                  <a:pt x="649950" y="-29171"/>
                  <a:pt x="962728" y="0"/>
                </a:cubicBezTo>
                <a:cubicBezTo>
                  <a:pt x="1275506" y="29171"/>
                  <a:pt x="1187107" y="-2207"/>
                  <a:pt x="1305726" y="0"/>
                </a:cubicBezTo>
                <a:cubicBezTo>
                  <a:pt x="1424345" y="2207"/>
                  <a:pt x="1635286" y="-1105"/>
                  <a:pt x="1859798" y="0"/>
                </a:cubicBezTo>
                <a:cubicBezTo>
                  <a:pt x="2084310" y="1105"/>
                  <a:pt x="2516684" y="35275"/>
                  <a:pt x="2730484" y="0"/>
                </a:cubicBezTo>
                <a:cubicBezTo>
                  <a:pt x="2944284" y="-35275"/>
                  <a:pt x="2925668" y="-9463"/>
                  <a:pt x="3073481" y="0"/>
                </a:cubicBezTo>
                <a:cubicBezTo>
                  <a:pt x="3221294" y="9463"/>
                  <a:pt x="3260137" y="-3620"/>
                  <a:pt x="3416478" y="0"/>
                </a:cubicBezTo>
                <a:cubicBezTo>
                  <a:pt x="3572819" y="3620"/>
                  <a:pt x="3658655" y="-15039"/>
                  <a:pt x="3865013" y="0"/>
                </a:cubicBezTo>
                <a:cubicBezTo>
                  <a:pt x="4071372" y="15039"/>
                  <a:pt x="4314059" y="10973"/>
                  <a:pt x="4524624" y="0"/>
                </a:cubicBezTo>
                <a:cubicBezTo>
                  <a:pt x="4735189" y="-10973"/>
                  <a:pt x="4825901" y="2072"/>
                  <a:pt x="5078696" y="0"/>
                </a:cubicBezTo>
                <a:cubicBezTo>
                  <a:pt x="5331491" y="-2072"/>
                  <a:pt x="5574403" y="5006"/>
                  <a:pt x="5738306" y="0"/>
                </a:cubicBezTo>
                <a:cubicBezTo>
                  <a:pt x="5902209" y="-5006"/>
                  <a:pt x="6272563" y="16404"/>
                  <a:pt x="6503454" y="0"/>
                </a:cubicBezTo>
                <a:cubicBezTo>
                  <a:pt x="6734345" y="-16404"/>
                  <a:pt x="6887240" y="27933"/>
                  <a:pt x="7268602" y="0"/>
                </a:cubicBezTo>
                <a:cubicBezTo>
                  <a:pt x="7649964" y="-27933"/>
                  <a:pt x="7694547" y="15980"/>
                  <a:pt x="7822675" y="0"/>
                </a:cubicBezTo>
                <a:cubicBezTo>
                  <a:pt x="7950803" y="-15980"/>
                  <a:pt x="8413412" y="2507"/>
                  <a:pt x="8587823" y="0"/>
                </a:cubicBezTo>
                <a:cubicBezTo>
                  <a:pt x="8762234" y="-2507"/>
                  <a:pt x="9170658" y="-21565"/>
                  <a:pt x="9458508" y="0"/>
                </a:cubicBezTo>
                <a:cubicBezTo>
                  <a:pt x="9746358" y="21565"/>
                  <a:pt x="10264976" y="33661"/>
                  <a:pt x="10856882" y="0"/>
                </a:cubicBezTo>
                <a:cubicBezTo>
                  <a:pt x="11015249" y="-4939"/>
                  <a:pt x="11157490" y="140142"/>
                  <a:pt x="11160000" y="303118"/>
                </a:cubicBezTo>
                <a:cubicBezTo>
                  <a:pt x="11183339" y="580109"/>
                  <a:pt x="11164493" y="716227"/>
                  <a:pt x="11160000" y="916501"/>
                </a:cubicBezTo>
                <a:cubicBezTo>
                  <a:pt x="11155507" y="1116775"/>
                  <a:pt x="11160184" y="1224573"/>
                  <a:pt x="11160000" y="1476546"/>
                </a:cubicBezTo>
                <a:cubicBezTo>
                  <a:pt x="11159816" y="1728519"/>
                  <a:pt x="11158104" y="1762362"/>
                  <a:pt x="11160000" y="1983254"/>
                </a:cubicBezTo>
                <a:cubicBezTo>
                  <a:pt x="11161896" y="2204146"/>
                  <a:pt x="11165617" y="2506599"/>
                  <a:pt x="11160000" y="2756649"/>
                </a:cubicBezTo>
                <a:cubicBezTo>
                  <a:pt x="11154383" y="3006699"/>
                  <a:pt x="11192214" y="3223193"/>
                  <a:pt x="11160000" y="3530045"/>
                </a:cubicBezTo>
                <a:cubicBezTo>
                  <a:pt x="11127786" y="3836897"/>
                  <a:pt x="11124016" y="4045414"/>
                  <a:pt x="11160000" y="4303441"/>
                </a:cubicBezTo>
                <a:cubicBezTo>
                  <a:pt x="11195984" y="4561468"/>
                  <a:pt x="11139606" y="4701152"/>
                  <a:pt x="11160000" y="4863486"/>
                </a:cubicBezTo>
                <a:cubicBezTo>
                  <a:pt x="11180394" y="5025820"/>
                  <a:pt x="11166231" y="5467040"/>
                  <a:pt x="11160000" y="5636882"/>
                </a:cubicBezTo>
                <a:cubicBezTo>
                  <a:pt x="11177700" y="5790838"/>
                  <a:pt x="11007162" y="5920042"/>
                  <a:pt x="10856882" y="5940000"/>
                </a:cubicBezTo>
                <a:cubicBezTo>
                  <a:pt x="10600635" y="5940495"/>
                  <a:pt x="10416771" y="5957384"/>
                  <a:pt x="10197272" y="5940000"/>
                </a:cubicBezTo>
                <a:cubicBezTo>
                  <a:pt x="9977773" y="5922617"/>
                  <a:pt x="9989195" y="5941285"/>
                  <a:pt x="9854274" y="5940000"/>
                </a:cubicBezTo>
                <a:cubicBezTo>
                  <a:pt x="9719353" y="5938715"/>
                  <a:pt x="9525505" y="5947647"/>
                  <a:pt x="9300202" y="5940000"/>
                </a:cubicBezTo>
                <a:cubicBezTo>
                  <a:pt x="9074899" y="5932353"/>
                  <a:pt x="8718964" y="5911680"/>
                  <a:pt x="8535054" y="5940000"/>
                </a:cubicBezTo>
                <a:cubicBezTo>
                  <a:pt x="8351144" y="5968320"/>
                  <a:pt x="8199815" y="5932571"/>
                  <a:pt x="7875444" y="5940000"/>
                </a:cubicBezTo>
                <a:cubicBezTo>
                  <a:pt x="7551073" y="5947430"/>
                  <a:pt x="7376334" y="5953185"/>
                  <a:pt x="7110296" y="5940000"/>
                </a:cubicBezTo>
                <a:cubicBezTo>
                  <a:pt x="6844258" y="5926815"/>
                  <a:pt x="6612628" y="5963800"/>
                  <a:pt x="6345148" y="5940000"/>
                </a:cubicBezTo>
                <a:cubicBezTo>
                  <a:pt x="6077668" y="5916200"/>
                  <a:pt x="5904826" y="5956229"/>
                  <a:pt x="5474462" y="5940000"/>
                </a:cubicBezTo>
                <a:cubicBezTo>
                  <a:pt x="5044098" y="5923771"/>
                  <a:pt x="4813248" y="5910087"/>
                  <a:pt x="4603777" y="5940000"/>
                </a:cubicBezTo>
                <a:cubicBezTo>
                  <a:pt x="4394307" y="5969913"/>
                  <a:pt x="4311810" y="5917763"/>
                  <a:pt x="4049704" y="5940000"/>
                </a:cubicBezTo>
                <a:cubicBezTo>
                  <a:pt x="3787598" y="5962237"/>
                  <a:pt x="3428068" y="5921596"/>
                  <a:pt x="3179019" y="5940000"/>
                </a:cubicBezTo>
                <a:cubicBezTo>
                  <a:pt x="2929970" y="5958404"/>
                  <a:pt x="2813997" y="5953987"/>
                  <a:pt x="2624946" y="5940000"/>
                </a:cubicBezTo>
                <a:cubicBezTo>
                  <a:pt x="2435895" y="5926013"/>
                  <a:pt x="2231907" y="5943139"/>
                  <a:pt x="1859798" y="5940000"/>
                </a:cubicBezTo>
                <a:cubicBezTo>
                  <a:pt x="1487689" y="5936861"/>
                  <a:pt x="1474488" y="5967208"/>
                  <a:pt x="1200188" y="5940000"/>
                </a:cubicBezTo>
                <a:cubicBezTo>
                  <a:pt x="925888" y="5912793"/>
                  <a:pt x="482917" y="5968406"/>
                  <a:pt x="303118" y="5940000"/>
                </a:cubicBezTo>
                <a:cubicBezTo>
                  <a:pt x="137311" y="5965872"/>
                  <a:pt x="-2854" y="5765274"/>
                  <a:pt x="0" y="5636882"/>
                </a:cubicBezTo>
                <a:cubicBezTo>
                  <a:pt x="8456" y="5346971"/>
                  <a:pt x="-2670" y="5157459"/>
                  <a:pt x="0" y="4863486"/>
                </a:cubicBezTo>
                <a:cubicBezTo>
                  <a:pt x="2670" y="4569513"/>
                  <a:pt x="-10421" y="4524644"/>
                  <a:pt x="0" y="4356779"/>
                </a:cubicBezTo>
                <a:cubicBezTo>
                  <a:pt x="10421" y="4188914"/>
                  <a:pt x="-13022" y="3992361"/>
                  <a:pt x="0" y="3743396"/>
                </a:cubicBezTo>
                <a:cubicBezTo>
                  <a:pt x="13022" y="3494431"/>
                  <a:pt x="-21464" y="3340994"/>
                  <a:pt x="0" y="3130013"/>
                </a:cubicBezTo>
                <a:cubicBezTo>
                  <a:pt x="21464" y="2919032"/>
                  <a:pt x="-12313" y="2777755"/>
                  <a:pt x="0" y="2569968"/>
                </a:cubicBezTo>
                <a:cubicBezTo>
                  <a:pt x="12313" y="2362182"/>
                  <a:pt x="14102" y="2132172"/>
                  <a:pt x="0" y="1849910"/>
                </a:cubicBezTo>
                <a:cubicBezTo>
                  <a:pt x="-14102" y="1567648"/>
                  <a:pt x="3688" y="1423008"/>
                  <a:pt x="0" y="1129851"/>
                </a:cubicBezTo>
                <a:cubicBezTo>
                  <a:pt x="-3688" y="836694"/>
                  <a:pt x="-30859" y="571141"/>
                  <a:pt x="0" y="303118"/>
                </a:cubicBezTo>
                <a:close/>
              </a:path>
              <a:path w="11160000" h="5940000" stroke="0" extrusionOk="0">
                <a:moveTo>
                  <a:pt x="0" y="303118"/>
                </a:moveTo>
                <a:cubicBezTo>
                  <a:pt x="-13170" y="163376"/>
                  <a:pt x="162397" y="6766"/>
                  <a:pt x="303118" y="0"/>
                </a:cubicBezTo>
                <a:cubicBezTo>
                  <a:pt x="480887" y="6829"/>
                  <a:pt x="659206" y="-8483"/>
                  <a:pt x="751653" y="0"/>
                </a:cubicBezTo>
                <a:cubicBezTo>
                  <a:pt x="844100" y="8483"/>
                  <a:pt x="1062568" y="-5446"/>
                  <a:pt x="1305726" y="0"/>
                </a:cubicBezTo>
                <a:cubicBezTo>
                  <a:pt x="1548884" y="5446"/>
                  <a:pt x="1755477" y="4658"/>
                  <a:pt x="2176411" y="0"/>
                </a:cubicBezTo>
                <a:cubicBezTo>
                  <a:pt x="2597346" y="-4658"/>
                  <a:pt x="2642372" y="22298"/>
                  <a:pt x="2941559" y="0"/>
                </a:cubicBezTo>
                <a:cubicBezTo>
                  <a:pt x="3240746" y="-22298"/>
                  <a:pt x="3555472" y="-24925"/>
                  <a:pt x="3812245" y="0"/>
                </a:cubicBezTo>
                <a:cubicBezTo>
                  <a:pt x="4069018" y="24925"/>
                  <a:pt x="4054404" y="3117"/>
                  <a:pt x="4260780" y="0"/>
                </a:cubicBezTo>
                <a:cubicBezTo>
                  <a:pt x="4467157" y="-3117"/>
                  <a:pt x="4691553" y="27116"/>
                  <a:pt x="4814852" y="0"/>
                </a:cubicBezTo>
                <a:cubicBezTo>
                  <a:pt x="4938151" y="-27116"/>
                  <a:pt x="5325669" y="-21516"/>
                  <a:pt x="5580000" y="0"/>
                </a:cubicBezTo>
                <a:cubicBezTo>
                  <a:pt x="5834331" y="21516"/>
                  <a:pt x="5805773" y="13446"/>
                  <a:pt x="5922997" y="0"/>
                </a:cubicBezTo>
                <a:cubicBezTo>
                  <a:pt x="6040221" y="-13446"/>
                  <a:pt x="6189488" y="5418"/>
                  <a:pt x="6371532" y="0"/>
                </a:cubicBezTo>
                <a:cubicBezTo>
                  <a:pt x="6553576" y="-5418"/>
                  <a:pt x="7001248" y="8733"/>
                  <a:pt x="7242218" y="0"/>
                </a:cubicBezTo>
                <a:cubicBezTo>
                  <a:pt x="7483188" y="-8733"/>
                  <a:pt x="7446722" y="-16834"/>
                  <a:pt x="7585215" y="0"/>
                </a:cubicBezTo>
                <a:cubicBezTo>
                  <a:pt x="7723708" y="16834"/>
                  <a:pt x="8025878" y="11261"/>
                  <a:pt x="8244825" y="0"/>
                </a:cubicBezTo>
                <a:cubicBezTo>
                  <a:pt x="8463772" y="-11261"/>
                  <a:pt x="8567271" y="-11362"/>
                  <a:pt x="8693360" y="0"/>
                </a:cubicBezTo>
                <a:cubicBezTo>
                  <a:pt x="8819449" y="11362"/>
                  <a:pt x="9281110" y="-33917"/>
                  <a:pt x="9458508" y="0"/>
                </a:cubicBezTo>
                <a:cubicBezTo>
                  <a:pt x="9635906" y="33917"/>
                  <a:pt x="10211970" y="-59527"/>
                  <a:pt x="10856882" y="0"/>
                </a:cubicBezTo>
                <a:cubicBezTo>
                  <a:pt x="11023641" y="23772"/>
                  <a:pt x="11163789" y="152892"/>
                  <a:pt x="11160000" y="303118"/>
                </a:cubicBezTo>
                <a:cubicBezTo>
                  <a:pt x="11194122" y="564935"/>
                  <a:pt x="11186927" y="822649"/>
                  <a:pt x="11160000" y="1023176"/>
                </a:cubicBezTo>
                <a:cubicBezTo>
                  <a:pt x="11133073" y="1223703"/>
                  <a:pt x="11187496" y="1394257"/>
                  <a:pt x="11160000" y="1636559"/>
                </a:cubicBezTo>
                <a:cubicBezTo>
                  <a:pt x="11132504" y="1878861"/>
                  <a:pt x="11168509" y="2079534"/>
                  <a:pt x="11160000" y="2196604"/>
                </a:cubicBezTo>
                <a:cubicBezTo>
                  <a:pt x="11151491" y="2313674"/>
                  <a:pt x="11146188" y="2633801"/>
                  <a:pt x="11160000" y="2756649"/>
                </a:cubicBezTo>
                <a:cubicBezTo>
                  <a:pt x="11173812" y="2879497"/>
                  <a:pt x="11132476" y="3142314"/>
                  <a:pt x="11160000" y="3316695"/>
                </a:cubicBezTo>
                <a:cubicBezTo>
                  <a:pt x="11187524" y="3491076"/>
                  <a:pt x="11153588" y="3702272"/>
                  <a:pt x="11160000" y="3930078"/>
                </a:cubicBezTo>
                <a:cubicBezTo>
                  <a:pt x="11166412" y="4157884"/>
                  <a:pt x="11185777" y="4341332"/>
                  <a:pt x="11160000" y="4543460"/>
                </a:cubicBezTo>
                <a:cubicBezTo>
                  <a:pt x="11134223" y="4745588"/>
                  <a:pt x="11125917" y="5415548"/>
                  <a:pt x="11160000" y="5636882"/>
                </a:cubicBezTo>
                <a:cubicBezTo>
                  <a:pt x="11132208" y="5810680"/>
                  <a:pt x="11049089" y="5938000"/>
                  <a:pt x="10856882" y="5940000"/>
                </a:cubicBezTo>
                <a:cubicBezTo>
                  <a:pt x="10538011" y="5913832"/>
                  <a:pt x="10248359" y="5953645"/>
                  <a:pt x="9986196" y="5940000"/>
                </a:cubicBezTo>
                <a:cubicBezTo>
                  <a:pt x="9724033" y="5926355"/>
                  <a:pt x="9486571" y="5973792"/>
                  <a:pt x="9221049" y="5940000"/>
                </a:cubicBezTo>
                <a:cubicBezTo>
                  <a:pt x="8955527" y="5906208"/>
                  <a:pt x="8598476" y="5914076"/>
                  <a:pt x="8350363" y="5940000"/>
                </a:cubicBezTo>
                <a:cubicBezTo>
                  <a:pt x="8102250" y="5965924"/>
                  <a:pt x="8088725" y="5952647"/>
                  <a:pt x="8007366" y="5940000"/>
                </a:cubicBezTo>
                <a:cubicBezTo>
                  <a:pt x="7926007" y="5927353"/>
                  <a:pt x="7622383" y="5953624"/>
                  <a:pt x="7242218" y="5940000"/>
                </a:cubicBezTo>
                <a:cubicBezTo>
                  <a:pt x="6862053" y="5926376"/>
                  <a:pt x="6739835" y="5913271"/>
                  <a:pt x="6477070" y="5940000"/>
                </a:cubicBezTo>
                <a:cubicBezTo>
                  <a:pt x="6214305" y="5966729"/>
                  <a:pt x="5870737" y="5904606"/>
                  <a:pt x="5711922" y="5940000"/>
                </a:cubicBezTo>
                <a:cubicBezTo>
                  <a:pt x="5553107" y="5975394"/>
                  <a:pt x="5409038" y="5920206"/>
                  <a:pt x="5157849" y="5940000"/>
                </a:cubicBezTo>
                <a:cubicBezTo>
                  <a:pt x="4906660" y="5959794"/>
                  <a:pt x="4634805" y="5911909"/>
                  <a:pt x="4498239" y="5940000"/>
                </a:cubicBezTo>
                <a:cubicBezTo>
                  <a:pt x="4361673" y="5968092"/>
                  <a:pt x="4238275" y="5936424"/>
                  <a:pt x="4155242" y="5940000"/>
                </a:cubicBezTo>
                <a:cubicBezTo>
                  <a:pt x="4072209" y="5943576"/>
                  <a:pt x="3901532" y="5956575"/>
                  <a:pt x="3812245" y="5940000"/>
                </a:cubicBezTo>
                <a:cubicBezTo>
                  <a:pt x="3722958" y="5923425"/>
                  <a:pt x="3354515" y="5945313"/>
                  <a:pt x="2941559" y="5940000"/>
                </a:cubicBezTo>
                <a:cubicBezTo>
                  <a:pt x="2528603" y="5934687"/>
                  <a:pt x="2613631" y="5934740"/>
                  <a:pt x="2387486" y="5940000"/>
                </a:cubicBezTo>
                <a:cubicBezTo>
                  <a:pt x="2161341" y="5945260"/>
                  <a:pt x="1938028" y="5983494"/>
                  <a:pt x="1516801" y="5940000"/>
                </a:cubicBezTo>
                <a:cubicBezTo>
                  <a:pt x="1095574" y="5896506"/>
                  <a:pt x="774011" y="5977315"/>
                  <a:pt x="303118" y="5940000"/>
                </a:cubicBezTo>
                <a:cubicBezTo>
                  <a:pt x="176541" y="5936160"/>
                  <a:pt x="15057" y="5833295"/>
                  <a:pt x="0" y="5636882"/>
                </a:cubicBezTo>
                <a:cubicBezTo>
                  <a:pt x="41" y="5475725"/>
                  <a:pt x="-7985" y="5287136"/>
                  <a:pt x="0" y="4970162"/>
                </a:cubicBezTo>
                <a:cubicBezTo>
                  <a:pt x="7985" y="4653188"/>
                  <a:pt x="31068" y="4544701"/>
                  <a:pt x="0" y="4250103"/>
                </a:cubicBezTo>
                <a:cubicBezTo>
                  <a:pt x="-31068" y="3955505"/>
                  <a:pt x="30403" y="3803275"/>
                  <a:pt x="0" y="3530045"/>
                </a:cubicBezTo>
                <a:cubicBezTo>
                  <a:pt x="-30403" y="3256815"/>
                  <a:pt x="17082" y="2962701"/>
                  <a:pt x="0" y="2809987"/>
                </a:cubicBezTo>
                <a:cubicBezTo>
                  <a:pt x="-17082" y="2657273"/>
                  <a:pt x="13201" y="2474315"/>
                  <a:pt x="0" y="2143267"/>
                </a:cubicBezTo>
                <a:cubicBezTo>
                  <a:pt x="-13201" y="1812219"/>
                  <a:pt x="-33271" y="1680821"/>
                  <a:pt x="0" y="1423208"/>
                </a:cubicBezTo>
                <a:cubicBezTo>
                  <a:pt x="33271" y="1165595"/>
                  <a:pt x="-41543" y="613062"/>
                  <a:pt x="0" y="303118"/>
                </a:cubicBezTo>
                <a:close/>
              </a:path>
            </a:pathLst>
          </a:custGeom>
          <a:solidFill>
            <a:schemeClr val="bg1">
              <a:alpha val="88000"/>
            </a:schemeClr>
          </a:solidFill>
          <a:ln w="19050" cap="rnd" cmpd="thinThick">
            <a:noFill/>
            <a:prstDash val="sysDash"/>
            <a:round/>
            <a:extLst>
              <a:ext uri="{C807C97D-BFC1-408E-A445-0C87EB9F89A2}">
                <ask:lineSketchStyleProps xmlns:ask="http://schemas.microsoft.com/office/drawing/2018/sketchyshapes" sd="3905381866">
                  <a:prstGeom prst="roundRect">
                    <a:avLst>
                      <a:gd name="adj" fmla="val 5103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58E7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3" name="组合 16">
            <a:extLst>
              <a:ext uri="{FF2B5EF4-FFF2-40B4-BE49-F238E27FC236}">
                <a16:creationId xmlns:a16="http://schemas.microsoft.com/office/drawing/2014/main" id="{1F6595A6-A5AA-4ECF-89CF-C6B79A9481BF}"/>
              </a:ext>
            </a:extLst>
          </p:cNvPr>
          <p:cNvGrpSpPr/>
          <p:nvPr/>
        </p:nvGrpSpPr>
        <p:grpSpPr>
          <a:xfrm>
            <a:off x="1556197" y="512343"/>
            <a:ext cx="9079605" cy="737214"/>
            <a:chOff x="1648496" y="790720"/>
            <a:chExt cx="9079605" cy="737214"/>
          </a:xfrm>
        </p:grpSpPr>
        <p:cxnSp>
          <p:nvCxnSpPr>
            <p:cNvPr id="24" name="直接连接符 15">
              <a:extLst>
                <a:ext uri="{FF2B5EF4-FFF2-40B4-BE49-F238E27FC236}">
                  <a16:creationId xmlns:a16="http://schemas.microsoft.com/office/drawing/2014/main" id="{144B1A9C-4E9C-4792-8B64-A992EC98D5D3}"/>
                </a:ext>
              </a:extLst>
            </p:cNvPr>
            <p:cNvCxnSpPr/>
            <p:nvPr userDrawn="1"/>
          </p:nvCxnSpPr>
          <p:spPr>
            <a:xfrm>
              <a:off x="1648496" y="1159327"/>
              <a:ext cx="9079605" cy="0"/>
            </a:xfrm>
            <a:prstGeom prst="line">
              <a:avLst/>
            </a:prstGeom>
            <a:ln w="3810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矩形: 圆角 13">
              <a:extLst>
                <a:ext uri="{FF2B5EF4-FFF2-40B4-BE49-F238E27FC236}">
                  <a16:creationId xmlns:a16="http://schemas.microsoft.com/office/drawing/2014/main" id="{746557BF-50C0-48C8-8480-03F55D113CF5}"/>
                </a:ext>
              </a:extLst>
            </p:cNvPr>
            <p:cNvSpPr/>
            <p:nvPr userDrawn="1"/>
          </p:nvSpPr>
          <p:spPr>
            <a:xfrm>
              <a:off x="2982888" y="790720"/>
              <a:ext cx="6182136" cy="737214"/>
            </a:xfrm>
            <a:prstGeom prst="roundRect">
              <a:avLst>
                <a:gd name="adj" fmla="val 50000"/>
              </a:avLst>
            </a:prstGeom>
            <a:solidFill>
              <a:srgbClr val="FFE575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6" name="矩形 1">
            <a:extLst>
              <a:ext uri="{FF2B5EF4-FFF2-40B4-BE49-F238E27FC236}">
                <a16:creationId xmlns:a16="http://schemas.microsoft.com/office/drawing/2014/main" id="{E12D214E-F750-40CC-A3E8-12671B71FB24}"/>
              </a:ext>
            </a:extLst>
          </p:cNvPr>
          <p:cNvSpPr/>
          <p:nvPr/>
        </p:nvSpPr>
        <p:spPr>
          <a:xfrm>
            <a:off x="4115623" y="505317"/>
            <a:ext cx="396076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80号-萌趣小鱼体" panose="00000500000000000000" pitchFamily="2" charset="-122"/>
                <a:cs typeface="Calibri" panose="020F0502020204030204" pitchFamily="34" charset="0"/>
              </a:rPr>
              <a:t>Viết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80号-萌趣小鱼体" panose="000005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80号-萌趣小鱼体" panose="00000500000000000000" pitchFamily="2" charset="-122"/>
                <a:cs typeface="Calibri" panose="020F0502020204030204" pitchFamily="34" charset="0"/>
              </a:rPr>
              <a:t>câu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80号-萌趣小鱼体" panose="000005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80号-萌趣小鱼体" panose="00000500000000000000" pitchFamily="2" charset="-122"/>
                <a:cs typeface="Calibri" panose="020F0502020204030204" pitchFamily="34" charset="0"/>
              </a:rPr>
              <a:t>ứng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80号-萌趣小鱼体" panose="000005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80号-萌趣小鱼体" panose="00000500000000000000" pitchFamily="2" charset="-122"/>
                <a:cs typeface="Calibri" panose="020F0502020204030204" pitchFamily="34" charset="0"/>
              </a:rPr>
              <a:t>dụng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字魂80号-萌趣小鱼体" panose="00000500000000000000" pitchFamily="2" charset="-122"/>
              <a:cs typeface="Calibri" panose="020F0502020204030204" pitchFamily="34" charset="0"/>
            </a:endParaRPr>
          </a:p>
        </p:txBody>
      </p:sp>
      <p:pic>
        <p:nvPicPr>
          <p:cNvPr id="27" name="Ô li">
            <a:extLst>
              <a:ext uri="{FF2B5EF4-FFF2-40B4-BE49-F238E27FC236}">
                <a16:creationId xmlns:a16="http://schemas.microsoft.com/office/drawing/2014/main" id="{DFFDC449-A0C9-4380-810E-5F0C77519C3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54" b="17776"/>
          <a:stretch/>
        </p:blipFill>
        <p:spPr>
          <a:xfrm>
            <a:off x="2015915" y="1892620"/>
            <a:ext cx="8413546" cy="3424073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335911E8-23CD-467A-AE23-5ADD5EAD419E}"/>
              </a:ext>
            </a:extLst>
          </p:cNvPr>
          <p:cNvSpPr txBox="1"/>
          <p:nvPr/>
        </p:nvSpPr>
        <p:spPr>
          <a:xfrm>
            <a:off x="2673803" y="2399008"/>
            <a:ext cx="85534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Gió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đưa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cành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trúc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la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đà</a:t>
            </a:r>
            <a:endParaRPr kumimoji="0" lang="el-GR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3C60A70-C95A-4AE1-B097-C3559B645760}"/>
              </a:ext>
            </a:extLst>
          </p:cNvPr>
          <p:cNvSpPr txBox="1"/>
          <p:nvPr/>
        </p:nvSpPr>
        <p:spPr>
          <a:xfrm>
            <a:off x="1912874" y="3152450"/>
            <a:ext cx="97631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Tiếng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chuông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Trấn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Vũ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,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canh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gà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Thọ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Xương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C43D0EA-8751-46EB-84B6-17D48709F5FE}"/>
              </a:ext>
            </a:extLst>
          </p:cNvPr>
          <p:cNvSpPr txBox="1"/>
          <p:nvPr/>
        </p:nvSpPr>
        <p:spPr>
          <a:xfrm>
            <a:off x="7749060" y="3905892"/>
            <a:ext cx="30792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(Ca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dao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)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6C18F0E-8FAF-4241-8791-56DA97F370BE}"/>
              </a:ext>
            </a:extLst>
          </p:cNvPr>
          <p:cNvSpPr txBox="1"/>
          <p:nvPr/>
        </p:nvSpPr>
        <p:spPr>
          <a:xfrm>
            <a:off x="2207572" y="5299487"/>
            <a:ext cx="67024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chú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ý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đặt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dấu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thanh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nhé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!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6C195F57-1CE0-4E59-9472-72EA76F4CF1A}"/>
              </a:ext>
            </a:extLst>
          </p:cNvPr>
          <p:cNvGrpSpPr/>
          <p:nvPr/>
        </p:nvGrpSpPr>
        <p:grpSpPr>
          <a:xfrm>
            <a:off x="0" y="4242562"/>
            <a:ext cx="2104531" cy="2535332"/>
            <a:chOff x="286641" y="2323676"/>
            <a:chExt cx="2309859" cy="2782690"/>
          </a:xfrm>
        </p:grpSpPr>
        <p:pic>
          <p:nvPicPr>
            <p:cNvPr id="36" name="Picture 2" descr="Cute girl cartoon writing on a book Royalty Free Vector">
              <a:extLst>
                <a:ext uri="{FF2B5EF4-FFF2-40B4-BE49-F238E27FC236}">
                  <a16:creationId xmlns:a16="http://schemas.microsoft.com/office/drawing/2014/main" id="{696A1A50-974B-4F01-B3DF-8C33BB78EA2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b="7012"/>
            <a:stretch/>
          </p:blipFill>
          <p:spPr bwMode="auto">
            <a:xfrm>
              <a:off x="286641" y="3602495"/>
              <a:ext cx="1571692" cy="15038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7" name="Oval Callout 19">
              <a:extLst>
                <a:ext uri="{FF2B5EF4-FFF2-40B4-BE49-F238E27FC236}">
                  <a16:creationId xmlns:a16="http://schemas.microsoft.com/office/drawing/2014/main" id="{47ABF845-B49E-4B2B-8772-BD5F7D78B604}"/>
                </a:ext>
              </a:extLst>
            </p:cNvPr>
            <p:cNvSpPr/>
            <p:nvPr/>
          </p:nvSpPr>
          <p:spPr>
            <a:xfrm>
              <a:off x="578121" y="2323676"/>
              <a:ext cx="2018379" cy="1230335"/>
            </a:xfrm>
            <a:prstGeom prst="wedgeEllipseCallout">
              <a:avLst/>
            </a:prstGeom>
            <a:solidFill>
              <a:srgbClr val="FFAE24">
                <a:lumMod val="20000"/>
                <a:lumOff val="80000"/>
              </a:srgbClr>
            </a:solidFill>
            <a:ln w="25400" cap="flat" cmpd="sng" algn="ctr">
              <a:solidFill>
                <a:srgbClr val="FFAE24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Viết</a:t>
              </a: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vào</a:t>
              </a: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Vở</a:t>
              </a: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tập</a:t>
              </a: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en-US" sz="2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43434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viết</a:t>
              </a:r>
              <a:endPara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EEB21781-C6BD-C193-2502-308D516A524A}"/>
              </a:ext>
            </a:extLst>
          </p:cNvPr>
          <p:cNvSpPr/>
          <p:nvPr/>
        </p:nvSpPr>
        <p:spPr>
          <a:xfrm>
            <a:off x="-2011679" y="126609"/>
            <a:ext cx="1943744" cy="1871003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1401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31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7AFC78B-CB43-9435-9F0A-3C72D14989F8}"/>
              </a:ext>
            </a:extLst>
          </p:cNvPr>
          <p:cNvSpPr/>
          <p:nvPr/>
        </p:nvSpPr>
        <p:spPr>
          <a:xfrm>
            <a:off x="515999" y="459000"/>
            <a:ext cx="11160000" cy="5940000"/>
          </a:xfrm>
          <a:custGeom>
            <a:avLst/>
            <a:gdLst>
              <a:gd name="connsiteX0" fmla="*/ 0 w 11160000"/>
              <a:gd name="connsiteY0" fmla="*/ 303118 h 5940000"/>
              <a:gd name="connsiteX1" fmla="*/ 303118 w 11160000"/>
              <a:gd name="connsiteY1" fmla="*/ 0 h 5940000"/>
              <a:gd name="connsiteX2" fmla="*/ 962728 w 11160000"/>
              <a:gd name="connsiteY2" fmla="*/ 0 h 5940000"/>
              <a:gd name="connsiteX3" fmla="*/ 1305726 w 11160000"/>
              <a:gd name="connsiteY3" fmla="*/ 0 h 5940000"/>
              <a:gd name="connsiteX4" fmla="*/ 1859798 w 11160000"/>
              <a:gd name="connsiteY4" fmla="*/ 0 h 5940000"/>
              <a:gd name="connsiteX5" fmla="*/ 2730484 w 11160000"/>
              <a:gd name="connsiteY5" fmla="*/ 0 h 5940000"/>
              <a:gd name="connsiteX6" fmla="*/ 3073481 w 11160000"/>
              <a:gd name="connsiteY6" fmla="*/ 0 h 5940000"/>
              <a:gd name="connsiteX7" fmla="*/ 3416478 w 11160000"/>
              <a:gd name="connsiteY7" fmla="*/ 0 h 5940000"/>
              <a:gd name="connsiteX8" fmla="*/ 3865013 w 11160000"/>
              <a:gd name="connsiteY8" fmla="*/ 0 h 5940000"/>
              <a:gd name="connsiteX9" fmla="*/ 4524624 w 11160000"/>
              <a:gd name="connsiteY9" fmla="*/ 0 h 5940000"/>
              <a:gd name="connsiteX10" fmla="*/ 5078696 w 11160000"/>
              <a:gd name="connsiteY10" fmla="*/ 0 h 5940000"/>
              <a:gd name="connsiteX11" fmla="*/ 5738306 w 11160000"/>
              <a:gd name="connsiteY11" fmla="*/ 0 h 5940000"/>
              <a:gd name="connsiteX12" fmla="*/ 6503454 w 11160000"/>
              <a:gd name="connsiteY12" fmla="*/ 0 h 5940000"/>
              <a:gd name="connsiteX13" fmla="*/ 7268602 w 11160000"/>
              <a:gd name="connsiteY13" fmla="*/ 0 h 5940000"/>
              <a:gd name="connsiteX14" fmla="*/ 7822675 w 11160000"/>
              <a:gd name="connsiteY14" fmla="*/ 0 h 5940000"/>
              <a:gd name="connsiteX15" fmla="*/ 8587823 w 11160000"/>
              <a:gd name="connsiteY15" fmla="*/ 0 h 5940000"/>
              <a:gd name="connsiteX16" fmla="*/ 9458508 w 11160000"/>
              <a:gd name="connsiteY16" fmla="*/ 0 h 5940000"/>
              <a:gd name="connsiteX17" fmla="*/ 10856882 w 11160000"/>
              <a:gd name="connsiteY17" fmla="*/ 0 h 5940000"/>
              <a:gd name="connsiteX18" fmla="*/ 11160000 w 11160000"/>
              <a:gd name="connsiteY18" fmla="*/ 303118 h 5940000"/>
              <a:gd name="connsiteX19" fmla="*/ 11160000 w 11160000"/>
              <a:gd name="connsiteY19" fmla="*/ 916501 h 5940000"/>
              <a:gd name="connsiteX20" fmla="*/ 11160000 w 11160000"/>
              <a:gd name="connsiteY20" fmla="*/ 1476546 h 5940000"/>
              <a:gd name="connsiteX21" fmla="*/ 11160000 w 11160000"/>
              <a:gd name="connsiteY21" fmla="*/ 1983254 h 5940000"/>
              <a:gd name="connsiteX22" fmla="*/ 11160000 w 11160000"/>
              <a:gd name="connsiteY22" fmla="*/ 2756649 h 5940000"/>
              <a:gd name="connsiteX23" fmla="*/ 11160000 w 11160000"/>
              <a:gd name="connsiteY23" fmla="*/ 3530045 h 5940000"/>
              <a:gd name="connsiteX24" fmla="*/ 11160000 w 11160000"/>
              <a:gd name="connsiteY24" fmla="*/ 4303441 h 5940000"/>
              <a:gd name="connsiteX25" fmla="*/ 11160000 w 11160000"/>
              <a:gd name="connsiteY25" fmla="*/ 4863486 h 5940000"/>
              <a:gd name="connsiteX26" fmla="*/ 11160000 w 11160000"/>
              <a:gd name="connsiteY26" fmla="*/ 5636882 h 5940000"/>
              <a:gd name="connsiteX27" fmla="*/ 10856882 w 11160000"/>
              <a:gd name="connsiteY27" fmla="*/ 5940000 h 5940000"/>
              <a:gd name="connsiteX28" fmla="*/ 10197272 w 11160000"/>
              <a:gd name="connsiteY28" fmla="*/ 5940000 h 5940000"/>
              <a:gd name="connsiteX29" fmla="*/ 9854274 w 11160000"/>
              <a:gd name="connsiteY29" fmla="*/ 5940000 h 5940000"/>
              <a:gd name="connsiteX30" fmla="*/ 9300202 w 11160000"/>
              <a:gd name="connsiteY30" fmla="*/ 5940000 h 5940000"/>
              <a:gd name="connsiteX31" fmla="*/ 8535054 w 11160000"/>
              <a:gd name="connsiteY31" fmla="*/ 5940000 h 5940000"/>
              <a:gd name="connsiteX32" fmla="*/ 7875444 w 11160000"/>
              <a:gd name="connsiteY32" fmla="*/ 5940000 h 5940000"/>
              <a:gd name="connsiteX33" fmla="*/ 7110296 w 11160000"/>
              <a:gd name="connsiteY33" fmla="*/ 5940000 h 5940000"/>
              <a:gd name="connsiteX34" fmla="*/ 6345148 w 11160000"/>
              <a:gd name="connsiteY34" fmla="*/ 5940000 h 5940000"/>
              <a:gd name="connsiteX35" fmla="*/ 5474462 w 11160000"/>
              <a:gd name="connsiteY35" fmla="*/ 5940000 h 5940000"/>
              <a:gd name="connsiteX36" fmla="*/ 4603777 w 11160000"/>
              <a:gd name="connsiteY36" fmla="*/ 5940000 h 5940000"/>
              <a:gd name="connsiteX37" fmla="*/ 4049704 w 11160000"/>
              <a:gd name="connsiteY37" fmla="*/ 5940000 h 5940000"/>
              <a:gd name="connsiteX38" fmla="*/ 3179019 w 11160000"/>
              <a:gd name="connsiteY38" fmla="*/ 5940000 h 5940000"/>
              <a:gd name="connsiteX39" fmla="*/ 2624946 w 11160000"/>
              <a:gd name="connsiteY39" fmla="*/ 5940000 h 5940000"/>
              <a:gd name="connsiteX40" fmla="*/ 1859798 w 11160000"/>
              <a:gd name="connsiteY40" fmla="*/ 5940000 h 5940000"/>
              <a:gd name="connsiteX41" fmla="*/ 1200188 w 11160000"/>
              <a:gd name="connsiteY41" fmla="*/ 5940000 h 5940000"/>
              <a:gd name="connsiteX42" fmla="*/ 303118 w 11160000"/>
              <a:gd name="connsiteY42" fmla="*/ 5940000 h 5940000"/>
              <a:gd name="connsiteX43" fmla="*/ 0 w 11160000"/>
              <a:gd name="connsiteY43" fmla="*/ 5636882 h 5940000"/>
              <a:gd name="connsiteX44" fmla="*/ 0 w 11160000"/>
              <a:gd name="connsiteY44" fmla="*/ 4863486 h 5940000"/>
              <a:gd name="connsiteX45" fmla="*/ 0 w 11160000"/>
              <a:gd name="connsiteY45" fmla="*/ 4356779 h 5940000"/>
              <a:gd name="connsiteX46" fmla="*/ 0 w 11160000"/>
              <a:gd name="connsiteY46" fmla="*/ 3743396 h 5940000"/>
              <a:gd name="connsiteX47" fmla="*/ 0 w 11160000"/>
              <a:gd name="connsiteY47" fmla="*/ 3130013 h 5940000"/>
              <a:gd name="connsiteX48" fmla="*/ 0 w 11160000"/>
              <a:gd name="connsiteY48" fmla="*/ 2569968 h 5940000"/>
              <a:gd name="connsiteX49" fmla="*/ 0 w 11160000"/>
              <a:gd name="connsiteY49" fmla="*/ 1849910 h 5940000"/>
              <a:gd name="connsiteX50" fmla="*/ 0 w 11160000"/>
              <a:gd name="connsiteY50" fmla="*/ 1129851 h 5940000"/>
              <a:gd name="connsiteX51" fmla="*/ 0 w 11160000"/>
              <a:gd name="connsiteY51" fmla="*/ 303118 h 59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1160000" h="5940000" fill="none" extrusionOk="0">
                <a:moveTo>
                  <a:pt x="0" y="303118"/>
                </a:moveTo>
                <a:cubicBezTo>
                  <a:pt x="-459" y="109024"/>
                  <a:pt x="129738" y="-35853"/>
                  <a:pt x="303118" y="0"/>
                </a:cubicBezTo>
                <a:cubicBezTo>
                  <a:pt x="594592" y="-4444"/>
                  <a:pt x="649950" y="-29171"/>
                  <a:pt x="962728" y="0"/>
                </a:cubicBezTo>
                <a:cubicBezTo>
                  <a:pt x="1275506" y="29171"/>
                  <a:pt x="1187107" y="-2207"/>
                  <a:pt x="1305726" y="0"/>
                </a:cubicBezTo>
                <a:cubicBezTo>
                  <a:pt x="1424345" y="2207"/>
                  <a:pt x="1635286" y="-1105"/>
                  <a:pt x="1859798" y="0"/>
                </a:cubicBezTo>
                <a:cubicBezTo>
                  <a:pt x="2084310" y="1105"/>
                  <a:pt x="2516684" y="35275"/>
                  <a:pt x="2730484" y="0"/>
                </a:cubicBezTo>
                <a:cubicBezTo>
                  <a:pt x="2944284" y="-35275"/>
                  <a:pt x="2925668" y="-9463"/>
                  <a:pt x="3073481" y="0"/>
                </a:cubicBezTo>
                <a:cubicBezTo>
                  <a:pt x="3221294" y="9463"/>
                  <a:pt x="3260137" y="-3620"/>
                  <a:pt x="3416478" y="0"/>
                </a:cubicBezTo>
                <a:cubicBezTo>
                  <a:pt x="3572819" y="3620"/>
                  <a:pt x="3658655" y="-15039"/>
                  <a:pt x="3865013" y="0"/>
                </a:cubicBezTo>
                <a:cubicBezTo>
                  <a:pt x="4071372" y="15039"/>
                  <a:pt x="4314059" y="10973"/>
                  <a:pt x="4524624" y="0"/>
                </a:cubicBezTo>
                <a:cubicBezTo>
                  <a:pt x="4735189" y="-10973"/>
                  <a:pt x="4825901" y="2072"/>
                  <a:pt x="5078696" y="0"/>
                </a:cubicBezTo>
                <a:cubicBezTo>
                  <a:pt x="5331491" y="-2072"/>
                  <a:pt x="5574403" y="5006"/>
                  <a:pt x="5738306" y="0"/>
                </a:cubicBezTo>
                <a:cubicBezTo>
                  <a:pt x="5902209" y="-5006"/>
                  <a:pt x="6272563" y="16404"/>
                  <a:pt x="6503454" y="0"/>
                </a:cubicBezTo>
                <a:cubicBezTo>
                  <a:pt x="6734345" y="-16404"/>
                  <a:pt x="6887240" y="27933"/>
                  <a:pt x="7268602" y="0"/>
                </a:cubicBezTo>
                <a:cubicBezTo>
                  <a:pt x="7649964" y="-27933"/>
                  <a:pt x="7694547" y="15980"/>
                  <a:pt x="7822675" y="0"/>
                </a:cubicBezTo>
                <a:cubicBezTo>
                  <a:pt x="7950803" y="-15980"/>
                  <a:pt x="8413412" y="2507"/>
                  <a:pt x="8587823" y="0"/>
                </a:cubicBezTo>
                <a:cubicBezTo>
                  <a:pt x="8762234" y="-2507"/>
                  <a:pt x="9170658" y="-21565"/>
                  <a:pt x="9458508" y="0"/>
                </a:cubicBezTo>
                <a:cubicBezTo>
                  <a:pt x="9746358" y="21565"/>
                  <a:pt x="10264976" y="33661"/>
                  <a:pt x="10856882" y="0"/>
                </a:cubicBezTo>
                <a:cubicBezTo>
                  <a:pt x="11015249" y="-4939"/>
                  <a:pt x="11157490" y="140142"/>
                  <a:pt x="11160000" y="303118"/>
                </a:cubicBezTo>
                <a:cubicBezTo>
                  <a:pt x="11183339" y="580109"/>
                  <a:pt x="11164493" y="716227"/>
                  <a:pt x="11160000" y="916501"/>
                </a:cubicBezTo>
                <a:cubicBezTo>
                  <a:pt x="11155507" y="1116775"/>
                  <a:pt x="11160184" y="1224573"/>
                  <a:pt x="11160000" y="1476546"/>
                </a:cubicBezTo>
                <a:cubicBezTo>
                  <a:pt x="11159816" y="1728519"/>
                  <a:pt x="11158104" y="1762362"/>
                  <a:pt x="11160000" y="1983254"/>
                </a:cubicBezTo>
                <a:cubicBezTo>
                  <a:pt x="11161896" y="2204146"/>
                  <a:pt x="11165617" y="2506599"/>
                  <a:pt x="11160000" y="2756649"/>
                </a:cubicBezTo>
                <a:cubicBezTo>
                  <a:pt x="11154383" y="3006699"/>
                  <a:pt x="11192214" y="3223193"/>
                  <a:pt x="11160000" y="3530045"/>
                </a:cubicBezTo>
                <a:cubicBezTo>
                  <a:pt x="11127786" y="3836897"/>
                  <a:pt x="11124016" y="4045414"/>
                  <a:pt x="11160000" y="4303441"/>
                </a:cubicBezTo>
                <a:cubicBezTo>
                  <a:pt x="11195984" y="4561468"/>
                  <a:pt x="11139606" y="4701152"/>
                  <a:pt x="11160000" y="4863486"/>
                </a:cubicBezTo>
                <a:cubicBezTo>
                  <a:pt x="11180394" y="5025820"/>
                  <a:pt x="11166231" y="5467040"/>
                  <a:pt x="11160000" y="5636882"/>
                </a:cubicBezTo>
                <a:cubicBezTo>
                  <a:pt x="11177700" y="5790838"/>
                  <a:pt x="11007162" y="5920042"/>
                  <a:pt x="10856882" y="5940000"/>
                </a:cubicBezTo>
                <a:cubicBezTo>
                  <a:pt x="10600635" y="5940495"/>
                  <a:pt x="10416771" y="5957384"/>
                  <a:pt x="10197272" y="5940000"/>
                </a:cubicBezTo>
                <a:cubicBezTo>
                  <a:pt x="9977773" y="5922617"/>
                  <a:pt x="9989195" y="5941285"/>
                  <a:pt x="9854274" y="5940000"/>
                </a:cubicBezTo>
                <a:cubicBezTo>
                  <a:pt x="9719353" y="5938715"/>
                  <a:pt x="9525505" y="5947647"/>
                  <a:pt x="9300202" y="5940000"/>
                </a:cubicBezTo>
                <a:cubicBezTo>
                  <a:pt x="9074899" y="5932353"/>
                  <a:pt x="8718964" y="5911680"/>
                  <a:pt x="8535054" y="5940000"/>
                </a:cubicBezTo>
                <a:cubicBezTo>
                  <a:pt x="8351144" y="5968320"/>
                  <a:pt x="8199815" y="5932571"/>
                  <a:pt x="7875444" y="5940000"/>
                </a:cubicBezTo>
                <a:cubicBezTo>
                  <a:pt x="7551073" y="5947430"/>
                  <a:pt x="7376334" y="5953185"/>
                  <a:pt x="7110296" y="5940000"/>
                </a:cubicBezTo>
                <a:cubicBezTo>
                  <a:pt x="6844258" y="5926815"/>
                  <a:pt x="6612628" y="5963800"/>
                  <a:pt x="6345148" y="5940000"/>
                </a:cubicBezTo>
                <a:cubicBezTo>
                  <a:pt x="6077668" y="5916200"/>
                  <a:pt x="5904826" y="5956229"/>
                  <a:pt x="5474462" y="5940000"/>
                </a:cubicBezTo>
                <a:cubicBezTo>
                  <a:pt x="5044098" y="5923771"/>
                  <a:pt x="4813248" y="5910087"/>
                  <a:pt x="4603777" y="5940000"/>
                </a:cubicBezTo>
                <a:cubicBezTo>
                  <a:pt x="4394307" y="5969913"/>
                  <a:pt x="4311810" y="5917763"/>
                  <a:pt x="4049704" y="5940000"/>
                </a:cubicBezTo>
                <a:cubicBezTo>
                  <a:pt x="3787598" y="5962237"/>
                  <a:pt x="3428068" y="5921596"/>
                  <a:pt x="3179019" y="5940000"/>
                </a:cubicBezTo>
                <a:cubicBezTo>
                  <a:pt x="2929970" y="5958404"/>
                  <a:pt x="2813997" y="5953987"/>
                  <a:pt x="2624946" y="5940000"/>
                </a:cubicBezTo>
                <a:cubicBezTo>
                  <a:pt x="2435895" y="5926013"/>
                  <a:pt x="2231907" y="5943139"/>
                  <a:pt x="1859798" y="5940000"/>
                </a:cubicBezTo>
                <a:cubicBezTo>
                  <a:pt x="1487689" y="5936861"/>
                  <a:pt x="1474488" y="5967208"/>
                  <a:pt x="1200188" y="5940000"/>
                </a:cubicBezTo>
                <a:cubicBezTo>
                  <a:pt x="925888" y="5912793"/>
                  <a:pt x="482917" y="5968406"/>
                  <a:pt x="303118" y="5940000"/>
                </a:cubicBezTo>
                <a:cubicBezTo>
                  <a:pt x="137311" y="5965872"/>
                  <a:pt x="-2854" y="5765274"/>
                  <a:pt x="0" y="5636882"/>
                </a:cubicBezTo>
                <a:cubicBezTo>
                  <a:pt x="8456" y="5346971"/>
                  <a:pt x="-2670" y="5157459"/>
                  <a:pt x="0" y="4863486"/>
                </a:cubicBezTo>
                <a:cubicBezTo>
                  <a:pt x="2670" y="4569513"/>
                  <a:pt x="-10421" y="4524644"/>
                  <a:pt x="0" y="4356779"/>
                </a:cubicBezTo>
                <a:cubicBezTo>
                  <a:pt x="10421" y="4188914"/>
                  <a:pt x="-13022" y="3992361"/>
                  <a:pt x="0" y="3743396"/>
                </a:cubicBezTo>
                <a:cubicBezTo>
                  <a:pt x="13022" y="3494431"/>
                  <a:pt x="-21464" y="3340994"/>
                  <a:pt x="0" y="3130013"/>
                </a:cubicBezTo>
                <a:cubicBezTo>
                  <a:pt x="21464" y="2919032"/>
                  <a:pt x="-12313" y="2777755"/>
                  <a:pt x="0" y="2569968"/>
                </a:cubicBezTo>
                <a:cubicBezTo>
                  <a:pt x="12313" y="2362182"/>
                  <a:pt x="14102" y="2132172"/>
                  <a:pt x="0" y="1849910"/>
                </a:cubicBezTo>
                <a:cubicBezTo>
                  <a:pt x="-14102" y="1567648"/>
                  <a:pt x="3688" y="1423008"/>
                  <a:pt x="0" y="1129851"/>
                </a:cubicBezTo>
                <a:cubicBezTo>
                  <a:pt x="-3688" y="836694"/>
                  <a:pt x="-30859" y="571141"/>
                  <a:pt x="0" y="303118"/>
                </a:cubicBezTo>
                <a:close/>
              </a:path>
              <a:path w="11160000" h="5940000" stroke="0" extrusionOk="0">
                <a:moveTo>
                  <a:pt x="0" y="303118"/>
                </a:moveTo>
                <a:cubicBezTo>
                  <a:pt x="-13170" y="163376"/>
                  <a:pt x="162397" y="6766"/>
                  <a:pt x="303118" y="0"/>
                </a:cubicBezTo>
                <a:cubicBezTo>
                  <a:pt x="480887" y="6829"/>
                  <a:pt x="659206" y="-8483"/>
                  <a:pt x="751653" y="0"/>
                </a:cubicBezTo>
                <a:cubicBezTo>
                  <a:pt x="844100" y="8483"/>
                  <a:pt x="1062568" y="-5446"/>
                  <a:pt x="1305726" y="0"/>
                </a:cubicBezTo>
                <a:cubicBezTo>
                  <a:pt x="1548884" y="5446"/>
                  <a:pt x="1755477" y="4658"/>
                  <a:pt x="2176411" y="0"/>
                </a:cubicBezTo>
                <a:cubicBezTo>
                  <a:pt x="2597346" y="-4658"/>
                  <a:pt x="2642372" y="22298"/>
                  <a:pt x="2941559" y="0"/>
                </a:cubicBezTo>
                <a:cubicBezTo>
                  <a:pt x="3240746" y="-22298"/>
                  <a:pt x="3555472" y="-24925"/>
                  <a:pt x="3812245" y="0"/>
                </a:cubicBezTo>
                <a:cubicBezTo>
                  <a:pt x="4069018" y="24925"/>
                  <a:pt x="4054404" y="3117"/>
                  <a:pt x="4260780" y="0"/>
                </a:cubicBezTo>
                <a:cubicBezTo>
                  <a:pt x="4467157" y="-3117"/>
                  <a:pt x="4691553" y="27116"/>
                  <a:pt x="4814852" y="0"/>
                </a:cubicBezTo>
                <a:cubicBezTo>
                  <a:pt x="4938151" y="-27116"/>
                  <a:pt x="5325669" y="-21516"/>
                  <a:pt x="5580000" y="0"/>
                </a:cubicBezTo>
                <a:cubicBezTo>
                  <a:pt x="5834331" y="21516"/>
                  <a:pt x="5805773" y="13446"/>
                  <a:pt x="5922997" y="0"/>
                </a:cubicBezTo>
                <a:cubicBezTo>
                  <a:pt x="6040221" y="-13446"/>
                  <a:pt x="6189488" y="5418"/>
                  <a:pt x="6371532" y="0"/>
                </a:cubicBezTo>
                <a:cubicBezTo>
                  <a:pt x="6553576" y="-5418"/>
                  <a:pt x="7001248" y="8733"/>
                  <a:pt x="7242218" y="0"/>
                </a:cubicBezTo>
                <a:cubicBezTo>
                  <a:pt x="7483188" y="-8733"/>
                  <a:pt x="7446722" y="-16834"/>
                  <a:pt x="7585215" y="0"/>
                </a:cubicBezTo>
                <a:cubicBezTo>
                  <a:pt x="7723708" y="16834"/>
                  <a:pt x="8025878" y="11261"/>
                  <a:pt x="8244825" y="0"/>
                </a:cubicBezTo>
                <a:cubicBezTo>
                  <a:pt x="8463772" y="-11261"/>
                  <a:pt x="8567271" y="-11362"/>
                  <a:pt x="8693360" y="0"/>
                </a:cubicBezTo>
                <a:cubicBezTo>
                  <a:pt x="8819449" y="11362"/>
                  <a:pt x="9281110" y="-33917"/>
                  <a:pt x="9458508" y="0"/>
                </a:cubicBezTo>
                <a:cubicBezTo>
                  <a:pt x="9635906" y="33917"/>
                  <a:pt x="10211970" y="-59527"/>
                  <a:pt x="10856882" y="0"/>
                </a:cubicBezTo>
                <a:cubicBezTo>
                  <a:pt x="11023641" y="23772"/>
                  <a:pt x="11163789" y="152892"/>
                  <a:pt x="11160000" y="303118"/>
                </a:cubicBezTo>
                <a:cubicBezTo>
                  <a:pt x="11194122" y="564935"/>
                  <a:pt x="11186927" y="822649"/>
                  <a:pt x="11160000" y="1023176"/>
                </a:cubicBezTo>
                <a:cubicBezTo>
                  <a:pt x="11133073" y="1223703"/>
                  <a:pt x="11187496" y="1394257"/>
                  <a:pt x="11160000" y="1636559"/>
                </a:cubicBezTo>
                <a:cubicBezTo>
                  <a:pt x="11132504" y="1878861"/>
                  <a:pt x="11168509" y="2079534"/>
                  <a:pt x="11160000" y="2196604"/>
                </a:cubicBezTo>
                <a:cubicBezTo>
                  <a:pt x="11151491" y="2313674"/>
                  <a:pt x="11146188" y="2633801"/>
                  <a:pt x="11160000" y="2756649"/>
                </a:cubicBezTo>
                <a:cubicBezTo>
                  <a:pt x="11173812" y="2879497"/>
                  <a:pt x="11132476" y="3142314"/>
                  <a:pt x="11160000" y="3316695"/>
                </a:cubicBezTo>
                <a:cubicBezTo>
                  <a:pt x="11187524" y="3491076"/>
                  <a:pt x="11153588" y="3702272"/>
                  <a:pt x="11160000" y="3930078"/>
                </a:cubicBezTo>
                <a:cubicBezTo>
                  <a:pt x="11166412" y="4157884"/>
                  <a:pt x="11185777" y="4341332"/>
                  <a:pt x="11160000" y="4543460"/>
                </a:cubicBezTo>
                <a:cubicBezTo>
                  <a:pt x="11134223" y="4745588"/>
                  <a:pt x="11125917" y="5415548"/>
                  <a:pt x="11160000" y="5636882"/>
                </a:cubicBezTo>
                <a:cubicBezTo>
                  <a:pt x="11132208" y="5810680"/>
                  <a:pt x="11049089" y="5938000"/>
                  <a:pt x="10856882" y="5940000"/>
                </a:cubicBezTo>
                <a:cubicBezTo>
                  <a:pt x="10538011" y="5913832"/>
                  <a:pt x="10248359" y="5953645"/>
                  <a:pt x="9986196" y="5940000"/>
                </a:cubicBezTo>
                <a:cubicBezTo>
                  <a:pt x="9724033" y="5926355"/>
                  <a:pt x="9486571" y="5973792"/>
                  <a:pt x="9221049" y="5940000"/>
                </a:cubicBezTo>
                <a:cubicBezTo>
                  <a:pt x="8955527" y="5906208"/>
                  <a:pt x="8598476" y="5914076"/>
                  <a:pt x="8350363" y="5940000"/>
                </a:cubicBezTo>
                <a:cubicBezTo>
                  <a:pt x="8102250" y="5965924"/>
                  <a:pt x="8088725" y="5952647"/>
                  <a:pt x="8007366" y="5940000"/>
                </a:cubicBezTo>
                <a:cubicBezTo>
                  <a:pt x="7926007" y="5927353"/>
                  <a:pt x="7622383" y="5953624"/>
                  <a:pt x="7242218" y="5940000"/>
                </a:cubicBezTo>
                <a:cubicBezTo>
                  <a:pt x="6862053" y="5926376"/>
                  <a:pt x="6739835" y="5913271"/>
                  <a:pt x="6477070" y="5940000"/>
                </a:cubicBezTo>
                <a:cubicBezTo>
                  <a:pt x="6214305" y="5966729"/>
                  <a:pt x="5870737" y="5904606"/>
                  <a:pt x="5711922" y="5940000"/>
                </a:cubicBezTo>
                <a:cubicBezTo>
                  <a:pt x="5553107" y="5975394"/>
                  <a:pt x="5409038" y="5920206"/>
                  <a:pt x="5157849" y="5940000"/>
                </a:cubicBezTo>
                <a:cubicBezTo>
                  <a:pt x="4906660" y="5959794"/>
                  <a:pt x="4634805" y="5911909"/>
                  <a:pt x="4498239" y="5940000"/>
                </a:cubicBezTo>
                <a:cubicBezTo>
                  <a:pt x="4361673" y="5968092"/>
                  <a:pt x="4238275" y="5936424"/>
                  <a:pt x="4155242" y="5940000"/>
                </a:cubicBezTo>
                <a:cubicBezTo>
                  <a:pt x="4072209" y="5943576"/>
                  <a:pt x="3901532" y="5956575"/>
                  <a:pt x="3812245" y="5940000"/>
                </a:cubicBezTo>
                <a:cubicBezTo>
                  <a:pt x="3722958" y="5923425"/>
                  <a:pt x="3354515" y="5945313"/>
                  <a:pt x="2941559" y="5940000"/>
                </a:cubicBezTo>
                <a:cubicBezTo>
                  <a:pt x="2528603" y="5934687"/>
                  <a:pt x="2613631" y="5934740"/>
                  <a:pt x="2387486" y="5940000"/>
                </a:cubicBezTo>
                <a:cubicBezTo>
                  <a:pt x="2161341" y="5945260"/>
                  <a:pt x="1938028" y="5983494"/>
                  <a:pt x="1516801" y="5940000"/>
                </a:cubicBezTo>
                <a:cubicBezTo>
                  <a:pt x="1095574" y="5896506"/>
                  <a:pt x="774011" y="5977315"/>
                  <a:pt x="303118" y="5940000"/>
                </a:cubicBezTo>
                <a:cubicBezTo>
                  <a:pt x="176541" y="5936160"/>
                  <a:pt x="15057" y="5833295"/>
                  <a:pt x="0" y="5636882"/>
                </a:cubicBezTo>
                <a:cubicBezTo>
                  <a:pt x="41" y="5475725"/>
                  <a:pt x="-7985" y="5287136"/>
                  <a:pt x="0" y="4970162"/>
                </a:cubicBezTo>
                <a:cubicBezTo>
                  <a:pt x="7985" y="4653188"/>
                  <a:pt x="31068" y="4544701"/>
                  <a:pt x="0" y="4250103"/>
                </a:cubicBezTo>
                <a:cubicBezTo>
                  <a:pt x="-31068" y="3955505"/>
                  <a:pt x="30403" y="3803275"/>
                  <a:pt x="0" y="3530045"/>
                </a:cubicBezTo>
                <a:cubicBezTo>
                  <a:pt x="-30403" y="3256815"/>
                  <a:pt x="17082" y="2962701"/>
                  <a:pt x="0" y="2809987"/>
                </a:cubicBezTo>
                <a:cubicBezTo>
                  <a:pt x="-17082" y="2657273"/>
                  <a:pt x="13201" y="2474315"/>
                  <a:pt x="0" y="2143267"/>
                </a:cubicBezTo>
                <a:cubicBezTo>
                  <a:pt x="-13201" y="1812219"/>
                  <a:pt x="-33271" y="1680821"/>
                  <a:pt x="0" y="1423208"/>
                </a:cubicBezTo>
                <a:cubicBezTo>
                  <a:pt x="33271" y="1165595"/>
                  <a:pt x="-41543" y="613062"/>
                  <a:pt x="0" y="303118"/>
                </a:cubicBezTo>
                <a:close/>
              </a:path>
            </a:pathLst>
          </a:custGeom>
          <a:solidFill>
            <a:schemeClr val="bg1">
              <a:alpha val="88000"/>
            </a:schemeClr>
          </a:solidFill>
          <a:ln w="19050" cap="rnd" cmpd="thinThick">
            <a:noFill/>
            <a:prstDash val="solid"/>
            <a:round/>
            <a:extLst>
              <a:ext uri="{C807C97D-BFC1-408E-A445-0C87EB9F89A2}">
                <ask:lineSketchStyleProps xmlns:ask="http://schemas.microsoft.com/office/drawing/2018/sketchyshapes" sd="3905381866">
                  <a:prstGeom prst="roundRect">
                    <a:avLst>
                      <a:gd name="adj" fmla="val 5103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58E7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26417E7-9356-EF31-A58E-3EB170E276C4}"/>
              </a:ext>
            </a:extLst>
          </p:cNvPr>
          <p:cNvGrpSpPr/>
          <p:nvPr/>
        </p:nvGrpSpPr>
        <p:grpSpPr>
          <a:xfrm>
            <a:off x="515999" y="0"/>
            <a:ext cx="4796230" cy="1044000"/>
            <a:chOff x="515999" y="0"/>
            <a:chExt cx="4796230" cy="1044000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F29DA3D4-ADC0-68E7-2FAE-F35059030CEA}"/>
                </a:ext>
              </a:extLst>
            </p:cNvPr>
            <p:cNvSpPr/>
            <p:nvPr/>
          </p:nvSpPr>
          <p:spPr>
            <a:xfrm>
              <a:off x="652586" y="458999"/>
              <a:ext cx="4536000" cy="574473"/>
            </a:xfrm>
            <a:custGeom>
              <a:avLst/>
              <a:gdLst>
                <a:gd name="connsiteX0" fmla="*/ 0 w 4536000"/>
                <a:gd name="connsiteY0" fmla="*/ 82942 h 574473"/>
                <a:gd name="connsiteX1" fmla="*/ 82942 w 4536000"/>
                <a:gd name="connsiteY1" fmla="*/ 0 h 574473"/>
                <a:gd name="connsiteX2" fmla="*/ 4453058 w 4536000"/>
                <a:gd name="connsiteY2" fmla="*/ 0 h 574473"/>
                <a:gd name="connsiteX3" fmla="*/ 4536000 w 4536000"/>
                <a:gd name="connsiteY3" fmla="*/ 82942 h 574473"/>
                <a:gd name="connsiteX4" fmla="*/ 4536000 w 4536000"/>
                <a:gd name="connsiteY4" fmla="*/ 491531 h 574473"/>
                <a:gd name="connsiteX5" fmla="*/ 4453058 w 4536000"/>
                <a:gd name="connsiteY5" fmla="*/ 574473 h 574473"/>
                <a:gd name="connsiteX6" fmla="*/ 82942 w 4536000"/>
                <a:gd name="connsiteY6" fmla="*/ 574473 h 574473"/>
                <a:gd name="connsiteX7" fmla="*/ 0 w 4536000"/>
                <a:gd name="connsiteY7" fmla="*/ 491531 h 574473"/>
                <a:gd name="connsiteX8" fmla="*/ 0 w 4536000"/>
                <a:gd name="connsiteY8" fmla="*/ 82942 h 5744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536000" h="574473" fill="none" extrusionOk="0">
                  <a:moveTo>
                    <a:pt x="0" y="82942"/>
                  </a:moveTo>
                  <a:cubicBezTo>
                    <a:pt x="-4220" y="31159"/>
                    <a:pt x="29000" y="2771"/>
                    <a:pt x="82942" y="0"/>
                  </a:cubicBezTo>
                  <a:cubicBezTo>
                    <a:pt x="1987034" y="-92351"/>
                    <a:pt x="3503569" y="104030"/>
                    <a:pt x="4453058" y="0"/>
                  </a:cubicBezTo>
                  <a:cubicBezTo>
                    <a:pt x="4497008" y="2172"/>
                    <a:pt x="4539811" y="29465"/>
                    <a:pt x="4536000" y="82942"/>
                  </a:cubicBezTo>
                  <a:cubicBezTo>
                    <a:pt x="4527915" y="244919"/>
                    <a:pt x="4522797" y="382450"/>
                    <a:pt x="4536000" y="491531"/>
                  </a:cubicBezTo>
                  <a:cubicBezTo>
                    <a:pt x="4535626" y="542904"/>
                    <a:pt x="4493905" y="567011"/>
                    <a:pt x="4453058" y="574473"/>
                  </a:cubicBezTo>
                  <a:cubicBezTo>
                    <a:pt x="2530174" y="437847"/>
                    <a:pt x="1715368" y="565650"/>
                    <a:pt x="82942" y="574473"/>
                  </a:cubicBezTo>
                  <a:cubicBezTo>
                    <a:pt x="37508" y="567174"/>
                    <a:pt x="2781" y="542620"/>
                    <a:pt x="0" y="491531"/>
                  </a:cubicBezTo>
                  <a:cubicBezTo>
                    <a:pt x="24640" y="405180"/>
                    <a:pt x="-27775" y="183803"/>
                    <a:pt x="0" y="82942"/>
                  </a:cubicBezTo>
                  <a:close/>
                </a:path>
                <a:path w="4536000" h="574473" stroke="0" extrusionOk="0">
                  <a:moveTo>
                    <a:pt x="0" y="82942"/>
                  </a:moveTo>
                  <a:cubicBezTo>
                    <a:pt x="148" y="37911"/>
                    <a:pt x="32618" y="-6924"/>
                    <a:pt x="82942" y="0"/>
                  </a:cubicBezTo>
                  <a:cubicBezTo>
                    <a:pt x="2029137" y="-168373"/>
                    <a:pt x="2705538" y="-141978"/>
                    <a:pt x="4453058" y="0"/>
                  </a:cubicBezTo>
                  <a:cubicBezTo>
                    <a:pt x="4497402" y="1693"/>
                    <a:pt x="4538644" y="35760"/>
                    <a:pt x="4536000" y="82942"/>
                  </a:cubicBezTo>
                  <a:cubicBezTo>
                    <a:pt x="4522215" y="283589"/>
                    <a:pt x="4499465" y="429706"/>
                    <a:pt x="4536000" y="491531"/>
                  </a:cubicBezTo>
                  <a:cubicBezTo>
                    <a:pt x="4532089" y="543285"/>
                    <a:pt x="4503490" y="577198"/>
                    <a:pt x="4453058" y="574473"/>
                  </a:cubicBezTo>
                  <a:cubicBezTo>
                    <a:pt x="3187862" y="662374"/>
                    <a:pt x="1567289" y="678193"/>
                    <a:pt x="82942" y="574473"/>
                  </a:cubicBezTo>
                  <a:cubicBezTo>
                    <a:pt x="32558" y="580744"/>
                    <a:pt x="840" y="538531"/>
                    <a:pt x="0" y="491531"/>
                  </a:cubicBezTo>
                  <a:cubicBezTo>
                    <a:pt x="-15292" y="368118"/>
                    <a:pt x="-13927" y="252659"/>
                    <a:pt x="0" y="82942"/>
                  </a:cubicBezTo>
                  <a:close/>
                </a:path>
              </a:pathLst>
            </a:custGeom>
            <a:solidFill>
              <a:srgbClr val="F3E985"/>
            </a:solidFill>
            <a:ln>
              <a:solidFill>
                <a:schemeClr val="bg1"/>
              </a:solidFill>
              <a:extLst>
                <a:ext uri="{C807C97D-BFC1-408E-A445-0C87EB9F89A2}">
                  <ask:lineSketchStyleProps xmlns:ask="http://schemas.microsoft.com/office/drawing/2018/sketchyshapes" sd="1226581119">
                    <a:prstGeom prst="roundRect">
                      <a:avLst>
                        <a:gd name="adj" fmla="val 14438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9A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5CA4697-3EDD-A689-46D5-B9F3F3F8E0FD}"/>
                </a:ext>
              </a:extLst>
            </p:cNvPr>
            <p:cNvSpPr txBox="1"/>
            <p:nvPr/>
          </p:nvSpPr>
          <p:spPr>
            <a:xfrm>
              <a:off x="1918549" y="397669"/>
              <a:ext cx="339368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 w="0"/>
                  <a:solidFill>
                    <a:srgbClr val="4C7716"/>
                  </a:solidFill>
                  <a:effectLst/>
                  <a:uLnTx/>
                  <a:uFillTx/>
                  <a:latin typeface="Arial" panose="020B0604020202020204" pitchFamily="34" charset="0"/>
                  <a:ea typeface="LNTH-LuoLuoNotangYuanTi 1" pitchFamily="2" charset="-128"/>
                  <a:cs typeface="Arial" panose="020B0604020202020204" pitchFamily="34" charset="0"/>
                </a:rPr>
                <a:t>Viết</a:t>
              </a:r>
              <a:r>
                <a:rPr kumimoji="0" lang="en-US" sz="2800" b="0" i="0" u="none" strike="noStrike" kern="1200" cap="none" spc="0" normalizeH="0" baseline="0" noProof="0" dirty="0">
                  <a:ln w="0"/>
                  <a:solidFill>
                    <a:srgbClr val="4C7716"/>
                  </a:solidFill>
                  <a:effectLst/>
                  <a:uLnTx/>
                  <a:uFillTx/>
                  <a:latin typeface="Arial" panose="020B0604020202020204" pitchFamily="34" charset="0"/>
                  <a:ea typeface="LNTH-LuoLuoNotangYuanTi 1" pitchFamily="2" charset="-128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0"/>
                  <a:solidFill>
                    <a:srgbClr val="4C7716"/>
                  </a:solidFill>
                  <a:effectLst/>
                  <a:uLnTx/>
                  <a:uFillTx/>
                  <a:latin typeface="Arial" panose="020B0604020202020204" pitchFamily="34" charset="0"/>
                  <a:ea typeface="LNTH-LuoLuoNotangYuanTi 1" pitchFamily="2" charset="-128"/>
                  <a:cs typeface="Arial" panose="020B0604020202020204" pitchFamily="34" charset="0"/>
                </a:rPr>
                <a:t>câu</a:t>
              </a:r>
              <a:r>
                <a:rPr kumimoji="0" lang="en-US" sz="2800" b="0" i="0" u="none" strike="noStrike" kern="1200" cap="none" spc="0" normalizeH="0" baseline="0" noProof="0" dirty="0">
                  <a:ln w="0"/>
                  <a:solidFill>
                    <a:srgbClr val="4C7716"/>
                  </a:solidFill>
                  <a:effectLst/>
                  <a:uLnTx/>
                  <a:uFillTx/>
                  <a:latin typeface="Arial" panose="020B0604020202020204" pitchFamily="34" charset="0"/>
                  <a:ea typeface="LNTH-LuoLuoNotangYuanTi 1" pitchFamily="2" charset="-128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0"/>
                  <a:solidFill>
                    <a:srgbClr val="4C7716"/>
                  </a:solidFill>
                  <a:effectLst/>
                  <a:uLnTx/>
                  <a:uFillTx/>
                  <a:latin typeface="Arial" panose="020B0604020202020204" pitchFamily="34" charset="0"/>
                  <a:ea typeface="LNTH-LuoLuoNotangYuanTi 1" pitchFamily="2" charset="-128"/>
                  <a:cs typeface="Arial" panose="020B0604020202020204" pitchFamily="34" charset="0"/>
                </a:rPr>
                <a:t>ứng</a:t>
              </a:r>
              <a:r>
                <a:rPr kumimoji="0" lang="en-US" sz="2800" b="0" i="0" u="none" strike="noStrike" kern="1200" cap="none" spc="0" normalizeH="0" baseline="0" noProof="0" dirty="0">
                  <a:ln w="0"/>
                  <a:solidFill>
                    <a:srgbClr val="4C7716"/>
                  </a:solidFill>
                  <a:effectLst/>
                  <a:uLnTx/>
                  <a:uFillTx/>
                  <a:latin typeface="Arial" panose="020B0604020202020204" pitchFamily="34" charset="0"/>
                  <a:ea typeface="LNTH-LuoLuoNotangYuanTi 1" pitchFamily="2" charset="-128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0"/>
                  <a:solidFill>
                    <a:srgbClr val="4C7716"/>
                  </a:solidFill>
                  <a:effectLst/>
                  <a:uLnTx/>
                  <a:uFillTx/>
                  <a:latin typeface="Arial" panose="020B0604020202020204" pitchFamily="34" charset="0"/>
                  <a:ea typeface="LNTH-LuoLuoNotangYuanTi 1" pitchFamily="2" charset="-128"/>
                  <a:cs typeface="Arial" panose="020B0604020202020204" pitchFamily="34" charset="0"/>
                </a:rPr>
                <a:t>dụng</a:t>
              </a:r>
              <a:endParaRPr kumimoji="0" lang="en-US" sz="2800" b="0" i="0" u="none" strike="noStrike" kern="1200" cap="none" spc="0" normalizeH="0" baseline="0" noProof="0" dirty="0">
                <a:ln w="0"/>
                <a:solidFill>
                  <a:srgbClr val="4C7716"/>
                </a:solidFill>
                <a:effectLst/>
                <a:uLnTx/>
                <a:uFillTx/>
                <a:latin typeface="Arial" panose="020B0604020202020204" pitchFamily="34" charset="0"/>
                <a:ea typeface="LNTH-LuoLuoNotangYuanTi 1" pitchFamily="2" charset="-128"/>
                <a:cs typeface="Arial" panose="020B0604020202020204" pitchFamily="34" charset="0"/>
              </a:endParaRPr>
            </a:p>
          </p:txBody>
        </p:sp>
        <p:pic>
          <p:nvPicPr>
            <p:cNvPr id="15" name="Picture 14" descr="A snail on a leaf&#10;&#10;Description automatically generated with low confidence">
              <a:extLst>
                <a:ext uri="{FF2B5EF4-FFF2-40B4-BE49-F238E27FC236}">
                  <a16:creationId xmlns:a16="http://schemas.microsoft.com/office/drawing/2014/main" id="{6A28A64E-0D80-5948-2ACA-BBD712EFDD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20" t="27737" r="-1"/>
            <a:stretch/>
          </p:blipFill>
          <p:spPr>
            <a:xfrm flipH="1">
              <a:off x="515999" y="0"/>
              <a:ext cx="1402550" cy="1044000"/>
            </a:xfrm>
            <a:prstGeom prst="rect">
              <a:avLst/>
            </a:prstGeom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1ABE7B79-8BFE-0EC0-D35D-FBC088A742BC}"/>
              </a:ext>
            </a:extLst>
          </p:cNvPr>
          <p:cNvGrpSpPr/>
          <p:nvPr/>
        </p:nvGrpSpPr>
        <p:grpSpPr>
          <a:xfrm>
            <a:off x="7860381" y="278657"/>
            <a:ext cx="3420000" cy="3420000"/>
            <a:chOff x="7809698" y="585143"/>
            <a:chExt cx="3420000" cy="3420000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976574D7-364B-49A1-5FF8-7DFFD7EDC81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809698" y="585143"/>
              <a:ext cx="3420000" cy="3420000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80EDF332-6D75-F079-99C6-658152000415}"/>
                </a:ext>
              </a:extLst>
            </p:cNvPr>
            <p:cNvSpPr txBox="1"/>
            <p:nvPr/>
          </p:nvSpPr>
          <p:spPr>
            <a:xfrm>
              <a:off x="8488944" y="1806624"/>
              <a:ext cx="2061507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ED252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Viết vào vở tập viết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9CE02B37-C5F3-F791-F4C1-6EBBE46DE40B}"/>
              </a:ext>
            </a:extLst>
          </p:cNvPr>
          <p:cNvGrpSpPr/>
          <p:nvPr/>
        </p:nvGrpSpPr>
        <p:grpSpPr>
          <a:xfrm>
            <a:off x="3835387" y="1899000"/>
            <a:ext cx="2953684" cy="3060000"/>
            <a:chOff x="-1" y="3798000"/>
            <a:chExt cx="2953684" cy="3060000"/>
          </a:xfrm>
        </p:grpSpPr>
        <p:pic>
          <p:nvPicPr>
            <p:cNvPr id="26" name="Picture 25" descr="Graphical user interface, application&#10;&#10;Description automatically generated">
              <a:extLst>
                <a:ext uri="{FF2B5EF4-FFF2-40B4-BE49-F238E27FC236}">
                  <a16:creationId xmlns:a16="http://schemas.microsoft.com/office/drawing/2014/main" id="{9AAD555B-58FA-A895-230D-2A0F866C60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420" t="7809" r="5001" b="52222"/>
            <a:stretch/>
          </p:blipFill>
          <p:spPr>
            <a:xfrm>
              <a:off x="-1" y="3798000"/>
              <a:ext cx="2953684" cy="3060000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FF52B278-EDC2-9D09-E1C3-0FDAECB3439F}"/>
                </a:ext>
              </a:extLst>
            </p:cNvPr>
            <p:cNvSpPr txBox="1"/>
            <p:nvPr/>
          </p:nvSpPr>
          <p:spPr>
            <a:xfrm>
              <a:off x="214607" y="5535023"/>
              <a:ext cx="2524469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>
                    <a:glow rad="1270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Em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>
                    <a:glow rad="1270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>
                    <a:glow rad="1270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chú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>
                    <a:glow rad="1270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ý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>
                    <a:glow rad="1270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tư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>
                    <a:glow rad="1270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>
                    <a:glow rad="1270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thế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>
                    <a:glow rad="1270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>
                    <a:glow rad="1270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ngồi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>
                    <a:glow rad="1270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>
                    <a:glow rad="1270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viết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>
                    <a:glow rad="1270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>
                    <a:glow rad="1270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và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>
                    <a:glow rad="1270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>
                    <a:glow rad="1270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cách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>
                    <a:glow rad="1270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>
                    <a:glow rad="1270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cầm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>
                    <a:glow rad="1270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>
                    <a:glow rad="1270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bút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>
                    <a:glow rad="1270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>
                    <a:glow rad="1270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nhé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>
                    <a:glow rad="127000">
                      <a:prstClr val="white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!</a:t>
              </a: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B83CC254-0AA2-45E1-A3AF-DF270CF8B45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32850" y="2649942"/>
            <a:ext cx="2706859" cy="417612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1B923EA-81B7-A28D-5134-7329506AE311}"/>
              </a:ext>
            </a:extLst>
          </p:cNvPr>
          <p:cNvSpPr/>
          <p:nvPr/>
        </p:nvSpPr>
        <p:spPr>
          <a:xfrm>
            <a:off x="-2011679" y="126609"/>
            <a:ext cx="1943744" cy="1871003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0310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8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7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2" presetClass="entr" presetSubtype="4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6" dur="7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7" dur="7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8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7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7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7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Icon&#10;&#10;Description automatically generated with medium confidence">
            <a:extLst>
              <a:ext uri="{FF2B5EF4-FFF2-40B4-BE49-F238E27FC236}">
                <a16:creationId xmlns:a16="http://schemas.microsoft.com/office/drawing/2014/main" id="{45AAA7E3-82F0-8A46-C512-31A868AD2AB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3" t="24369" r="5373" b="24369"/>
          <a:stretch/>
        </p:blipFill>
        <p:spPr>
          <a:xfrm>
            <a:off x="2476739" y="639000"/>
            <a:ext cx="9715261" cy="55800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E8388BED-869E-5E75-06FC-F79425219CE7}"/>
              </a:ext>
            </a:extLst>
          </p:cNvPr>
          <p:cNvSpPr txBox="1"/>
          <p:nvPr/>
        </p:nvSpPr>
        <p:spPr>
          <a:xfrm>
            <a:off x="6545595" y="997242"/>
            <a:ext cx="25766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Dặn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dò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AD79EC6-7074-637B-81EC-14F0E6C7DE12}"/>
              </a:ext>
            </a:extLst>
          </p:cNvPr>
          <p:cNvSpPr txBox="1"/>
          <p:nvPr/>
        </p:nvSpPr>
        <p:spPr>
          <a:xfrm>
            <a:off x="3405066" y="1705128"/>
            <a:ext cx="73587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Luyện viết các chữ hoa đã học trong bài.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5CB6574-4FF5-CCF2-A162-91EF6E3E2F82}"/>
              </a:ext>
            </a:extLst>
          </p:cNvPr>
          <p:cNvSpPr txBox="1"/>
          <p:nvPr/>
        </p:nvSpPr>
        <p:spPr>
          <a:xfrm>
            <a:off x="3405066" y="3167065"/>
            <a:ext cx="73587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Chuẩn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bị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bài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sau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A7D3A4C-4389-BED3-37AC-B5A167D37BE4}"/>
              </a:ext>
            </a:extLst>
          </p:cNvPr>
          <p:cNvSpPr txBox="1"/>
          <p:nvPr/>
        </p:nvSpPr>
        <p:spPr>
          <a:xfrm>
            <a:off x="3405066" y="2436097"/>
            <a:ext cx="83384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Thực hiện các phần viết ở nhà trong vở Tập viết.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97B5B133-B12B-7414-E12D-24ACA3949F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30402" y="1594033"/>
            <a:ext cx="2215936" cy="460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C094C04-82D0-8959-1405-101B5A5F8CC7}"/>
              </a:ext>
            </a:extLst>
          </p:cNvPr>
          <p:cNvSpPr/>
          <p:nvPr/>
        </p:nvSpPr>
        <p:spPr>
          <a:xfrm>
            <a:off x="-2011679" y="126609"/>
            <a:ext cx="1943744" cy="1871003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3577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0" presetID="21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12" dur="75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4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" dur="500" tmFilter="0,0; .5, 1; 1, 1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5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0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5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8" grpId="0"/>
          <p:bldP spid="19" grpId="0"/>
          <p:bldP spid="20" grpId="0"/>
          <p:bldP spid="2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0" presetID="21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12" dur="75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4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" dur="500" tmFilter="0,0; .5, 1; 1, 1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5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0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5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0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8" grpId="0"/>
          <p:bldP spid="19" grpId="0"/>
          <p:bldP spid="20" grpId="0"/>
          <p:bldP spid="21" grpId="0"/>
          <p:bldP spid="22" grpId="0"/>
        </p:bldLst>
      </p:timing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C8BE85D9-C997-4A09-B6D2-4216F2D666B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8038" y="2484666"/>
            <a:ext cx="7021552" cy="175400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00DE7E3E-F857-441C-AC3A-A3564D1711E7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</a:blip>
          <a:stretch>
            <a:fillRect/>
          </a:stretch>
        </p:blipFill>
        <p:spPr>
          <a:xfrm>
            <a:off x="2405143" y="1813449"/>
            <a:ext cx="5968501" cy="278611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9" name="图片 38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799" t="9799" r="9799" b="9799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46" name="矩形 45"/>
            <p:cNvSpPr/>
            <p:nvPr/>
          </p:nvSpPr>
          <p:spPr>
            <a:xfrm>
              <a:off x="0" y="1054100"/>
              <a:ext cx="12192000" cy="56886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54F8AC4B-50F5-4638-89D1-F4677BEC0713}"/>
              </a:ext>
            </a:extLst>
          </p:cNvPr>
          <p:cNvSpPr txBox="1"/>
          <p:nvPr/>
        </p:nvSpPr>
        <p:spPr>
          <a:xfrm>
            <a:off x="183222" y="1102462"/>
            <a:ext cx="11825555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Từ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xa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xa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trên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con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đường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đất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đỏ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chạy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về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làng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tôi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đã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trông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thấy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bóng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núi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quê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tôi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xanh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thẫm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trên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nền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trời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mây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trắng</a:t>
            </a:r>
            <a:r>
              <a:rPr lang="en-US" sz="2400" dirty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Về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cuối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thu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sang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đông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trên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đỉnh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núi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mây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trắng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bay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như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tấm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khăn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mỏng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Còn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về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mùa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hè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trong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ánh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chớp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sáng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loá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cơn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dông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cả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ngọn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núi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hiện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ra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xanh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mướt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Lá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cây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bay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như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làn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tóc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một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tiên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đang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hướng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mặt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về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phía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biển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Còn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cả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người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thì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ẩn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dưới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cánh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đồng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lúa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chín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vàng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Núi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hiện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lên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trong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mưa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nhiều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màu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lá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Lá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bạch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đàn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lá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tre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xanh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tươi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che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rợp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con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đường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mòn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quanh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lên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đỉnh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núi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vườn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chè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vườn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sắn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xanh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tốt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bao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quanh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sườn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núi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Thỉnh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thoảng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giữa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mảnh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vườn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bóng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xanh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um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một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cây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mít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thênh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thang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rười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rượi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màu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xanh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cỏ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dứa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dại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sim,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mua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Ở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lưng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chừng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núi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một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khe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nhỏ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nước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chảy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ra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trong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vắt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đọng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xuống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một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giếng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đá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…</a:t>
            </a:r>
          </a:p>
          <a:p>
            <a:pPr algn="just"/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Từ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xa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xa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tôi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nghe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thấy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tiếng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lá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bạch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đàn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lá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tre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reo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Từ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xa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xa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tôi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đã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cảm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thấy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hương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thơm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chè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xanh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bếp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nhà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ai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toả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khói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endParaRPr lang="en-US" sz="2400" dirty="0">
              <a:solidFill>
                <a:srgbClr val="00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977971" y="169393"/>
            <a:ext cx="54477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Núi</a:t>
            </a:r>
            <a:r>
              <a:rPr lang="en-US" sz="4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quê</a:t>
            </a:r>
            <a:r>
              <a:rPr lang="en-US" sz="4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tôi</a:t>
            </a:r>
            <a:endParaRPr lang="en-US" sz="44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968E460-5165-D31C-1F16-6CC4A28C822C}"/>
              </a:ext>
            </a:extLst>
          </p:cNvPr>
          <p:cNvGrpSpPr/>
          <p:nvPr/>
        </p:nvGrpSpPr>
        <p:grpSpPr>
          <a:xfrm>
            <a:off x="423809" y="-185662"/>
            <a:ext cx="2874373" cy="1427538"/>
            <a:chOff x="-2279639" y="623610"/>
            <a:chExt cx="3193189" cy="1758073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84238DDC-2E62-74AA-45E5-3D9C10CB8E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8352" b="28953" l="53750" r="9531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796" t="8695" r="-431" b="71981"/>
            <a:stretch/>
          </p:blipFill>
          <p:spPr>
            <a:xfrm>
              <a:off x="-2279639" y="623610"/>
              <a:ext cx="3023886" cy="1758073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035B3D1-5818-A2DC-508B-61A99DEBCE90}"/>
                </a:ext>
              </a:extLst>
            </p:cNvPr>
            <p:cNvSpPr txBox="1"/>
            <p:nvPr/>
          </p:nvSpPr>
          <p:spPr>
            <a:xfrm>
              <a:off x="-1614015" y="1087148"/>
              <a:ext cx="2527565" cy="9287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Lắng</a:t>
              </a:r>
              <a:r>
                <a:rPr lang="en-US" sz="2400" b="1" dirty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nghe</a:t>
              </a:r>
              <a:endParaRPr lang="en-US" sz="24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r>
                <a:rPr lang="en-US" sz="2400" b="1" dirty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đọc</a:t>
              </a:r>
              <a:r>
                <a:rPr lang="en-US" sz="2400" b="1" dirty="0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70C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mẫu</a:t>
              </a:r>
              <a:endParaRPr lang="en-US" sz="24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9" name="图片 38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799" t="9799" r="9799" b="9799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46" name="矩形 45"/>
            <p:cNvSpPr/>
            <p:nvPr/>
          </p:nvSpPr>
          <p:spPr>
            <a:xfrm>
              <a:off x="0" y="1054100"/>
              <a:ext cx="12192000" cy="56886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54F8AC4B-50F5-4638-89D1-F4677BEC0713}"/>
              </a:ext>
            </a:extLst>
          </p:cNvPr>
          <p:cNvSpPr txBox="1"/>
          <p:nvPr/>
        </p:nvSpPr>
        <p:spPr>
          <a:xfrm>
            <a:off x="183222" y="1102462"/>
            <a:ext cx="11825555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Từ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đường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đỏ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chạy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về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tôi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bóng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núi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quê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tôi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xanh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thẫm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nền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Về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cuối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sang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đỉnh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núi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bay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tấm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mỏng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Còn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về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mùa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hè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ánh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chớp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sáng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loá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của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ngọn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núi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hiện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xanh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mướt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bay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tóc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của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tiên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đang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hướng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mặt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về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phía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Còn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ẩn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dưới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đồng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lúa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chín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Núi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hiện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mưa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nhiều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màu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xanh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tươi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rợp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đường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mòn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quanh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đỉnh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núi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vườn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chè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vườn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sắn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xanh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tốt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bao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quanh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sườn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núi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Thỉnh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thoảng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giữa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mảnh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vườn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bóng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xanh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um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của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mít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thênh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thang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rượi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màu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xanh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của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cỏ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dứa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sim,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mua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Ở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lưng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chừng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núi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nhỏ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nước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chảy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vắt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đọng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xuống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giếng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…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Từ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tôi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nghe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tiếng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reo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Từ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tôi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cảm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hương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thơm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của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chè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xanh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của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bếp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ai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toả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khói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977971" y="169393"/>
            <a:ext cx="54477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Núi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quê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tôi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968E460-5165-D31C-1F16-6CC4A28C822C}"/>
              </a:ext>
            </a:extLst>
          </p:cNvPr>
          <p:cNvGrpSpPr/>
          <p:nvPr/>
        </p:nvGrpSpPr>
        <p:grpSpPr>
          <a:xfrm>
            <a:off x="423809" y="-185662"/>
            <a:ext cx="2721974" cy="1427538"/>
            <a:chOff x="-2279639" y="623610"/>
            <a:chExt cx="3023886" cy="1758073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84238DDC-2E62-74AA-45E5-3D9C10CB8E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8352" b="28953" l="53750" r="9531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796" t="8695" r="-431" b="71981"/>
            <a:stretch/>
          </p:blipFill>
          <p:spPr>
            <a:xfrm>
              <a:off x="-2279639" y="623610"/>
              <a:ext cx="3023886" cy="1758073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035B3D1-5818-A2DC-508B-61A99DEBCE90}"/>
                </a:ext>
              </a:extLst>
            </p:cNvPr>
            <p:cNvSpPr txBox="1"/>
            <p:nvPr/>
          </p:nvSpPr>
          <p:spPr>
            <a:xfrm>
              <a:off x="-1783318" y="1226612"/>
              <a:ext cx="2527565" cy="5685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Chia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đoạn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7" name="Teardrop 6">
            <a:extLst>
              <a:ext uri="{FF2B5EF4-FFF2-40B4-BE49-F238E27FC236}">
                <a16:creationId xmlns:a16="http://schemas.microsoft.com/office/drawing/2014/main" id="{8D390C57-73D7-0E7C-5CF1-8B5AA82C8353}"/>
              </a:ext>
            </a:extLst>
          </p:cNvPr>
          <p:cNvSpPr/>
          <p:nvPr/>
        </p:nvSpPr>
        <p:spPr>
          <a:xfrm>
            <a:off x="240586" y="1186276"/>
            <a:ext cx="428923" cy="362285"/>
          </a:xfrm>
          <a:prstGeom prst="teardrop">
            <a:avLst/>
          </a:prstGeom>
          <a:solidFill>
            <a:srgbClr val="F7943D"/>
          </a:solidFill>
          <a:ln w="12700" cap="flat" cmpd="sng" algn="ctr">
            <a:solidFill>
              <a:srgbClr val="F7943D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1</a:t>
            </a:r>
          </a:p>
        </p:txBody>
      </p:sp>
      <p:sp>
        <p:nvSpPr>
          <p:cNvPr id="8" name="Teardrop 7">
            <a:extLst>
              <a:ext uri="{FF2B5EF4-FFF2-40B4-BE49-F238E27FC236}">
                <a16:creationId xmlns:a16="http://schemas.microsoft.com/office/drawing/2014/main" id="{CA054F7C-DC9E-281A-AA6A-35EF3FA6A910}"/>
              </a:ext>
            </a:extLst>
          </p:cNvPr>
          <p:cNvSpPr/>
          <p:nvPr/>
        </p:nvSpPr>
        <p:spPr>
          <a:xfrm>
            <a:off x="257967" y="1925813"/>
            <a:ext cx="411542" cy="314755"/>
          </a:xfrm>
          <a:prstGeom prst="teardrop">
            <a:avLst/>
          </a:prstGeom>
          <a:solidFill>
            <a:srgbClr val="F7943D"/>
          </a:solidFill>
          <a:ln w="12700" cap="flat" cmpd="sng" algn="ctr">
            <a:solidFill>
              <a:srgbClr val="F7943D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2</a:t>
            </a:r>
          </a:p>
        </p:txBody>
      </p:sp>
      <p:sp>
        <p:nvSpPr>
          <p:cNvPr id="10" name="Teardrop 9">
            <a:extLst>
              <a:ext uri="{FF2B5EF4-FFF2-40B4-BE49-F238E27FC236}">
                <a16:creationId xmlns:a16="http://schemas.microsoft.com/office/drawing/2014/main" id="{7271F436-A96C-9974-622E-A454801515D2}"/>
              </a:ext>
            </a:extLst>
          </p:cNvPr>
          <p:cNvSpPr/>
          <p:nvPr/>
        </p:nvSpPr>
        <p:spPr>
          <a:xfrm>
            <a:off x="289824" y="5609381"/>
            <a:ext cx="440971" cy="292313"/>
          </a:xfrm>
          <a:prstGeom prst="teardrop">
            <a:avLst/>
          </a:prstGeom>
          <a:solidFill>
            <a:srgbClr val="F7943D"/>
          </a:solidFill>
          <a:ln w="12700" cap="flat" cmpd="sng" algn="ctr">
            <a:solidFill>
              <a:srgbClr val="F7943D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35930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  <p:bldP spid="8" grpId="0" animBg="1"/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9" name="图片 38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799" t="9799" r="9799" b="9799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46" name="矩形 45"/>
            <p:cNvSpPr/>
            <p:nvPr/>
          </p:nvSpPr>
          <p:spPr>
            <a:xfrm>
              <a:off x="0" y="1054100"/>
              <a:ext cx="12192000" cy="56886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54F8AC4B-50F5-4638-89D1-F4677BEC0713}"/>
              </a:ext>
            </a:extLst>
          </p:cNvPr>
          <p:cNvSpPr txBox="1"/>
          <p:nvPr/>
        </p:nvSpPr>
        <p:spPr>
          <a:xfrm>
            <a:off x="183222" y="1102462"/>
            <a:ext cx="11825555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Từ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đường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đỏ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chạy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về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tôi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bóng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núi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quê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tôi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xanh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thẫm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nền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Về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cuối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sang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đỉnh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núi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bay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tấm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mỏng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Còn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về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mùa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hè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ánh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chớp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sáng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loá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của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ngọn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núi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hiện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xanh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mướt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bay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tóc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của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tiên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đang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hướng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mặt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về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phía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Còn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ẩn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dưới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đồng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lúa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chín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Núi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hiện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mưa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nhiều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màu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xanh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tươi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rợp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đường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mòn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quanh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co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đỉnh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núi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vườn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chè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vườn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sắn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xanh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tốt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bao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quanh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sườn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núi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Thỉnh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thoảng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giữa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mảnh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vườn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bóng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xanh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um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của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mít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thênh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thang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rượi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màu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xanh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của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cỏ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dứa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sim,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mua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Ở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lưng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chừng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núi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nhỏ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nước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chảy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vắt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đọng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xuống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giếng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…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Từ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tôi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nghe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tiếng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reo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Từ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tôi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cảm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hương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thơm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của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chè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xanh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của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bếp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ai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toả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khói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977971" y="169393"/>
            <a:ext cx="54477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Núi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quê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tôi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968E460-5165-D31C-1F16-6CC4A28C822C}"/>
              </a:ext>
            </a:extLst>
          </p:cNvPr>
          <p:cNvGrpSpPr/>
          <p:nvPr/>
        </p:nvGrpSpPr>
        <p:grpSpPr>
          <a:xfrm>
            <a:off x="423808" y="-185662"/>
            <a:ext cx="3657861" cy="1427538"/>
            <a:chOff x="-2279639" y="623610"/>
            <a:chExt cx="3023886" cy="1758073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84238DDC-2E62-74AA-45E5-3D9C10CB8E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8352" b="28953" l="53750" r="9531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796" t="8695" r="-431" b="71981"/>
            <a:stretch/>
          </p:blipFill>
          <p:spPr>
            <a:xfrm>
              <a:off x="-2279639" y="623610"/>
              <a:ext cx="3023886" cy="1758073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035B3D1-5818-A2DC-508B-61A99DEBCE90}"/>
                </a:ext>
              </a:extLst>
            </p:cNvPr>
            <p:cNvSpPr txBox="1"/>
            <p:nvPr/>
          </p:nvSpPr>
          <p:spPr>
            <a:xfrm>
              <a:off x="-1730207" y="1127021"/>
              <a:ext cx="1925022" cy="10234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Luyện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đọc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nối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tiếp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đoạn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7" name="Teardrop 6">
            <a:extLst>
              <a:ext uri="{FF2B5EF4-FFF2-40B4-BE49-F238E27FC236}">
                <a16:creationId xmlns:a16="http://schemas.microsoft.com/office/drawing/2014/main" id="{8D390C57-73D7-0E7C-5CF1-8B5AA82C8353}"/>
              </a:ext>
            </a:extLst>
          </p:cNvPr>
          <p:cNvSpPr/>
          <p:nvPr/>
        </p:nvSpPr>
        <p:spPr>
          <a:xfrm>
            <a:off x="240586" y="1186276"/>
            <a:ext cx="428923" cy="362285"/>
          </a:xfrm>
          <a:prstGeom prst="teardrop">
            <a:avLst/>
          </a:prstGeom>
          <a:solidFill>
            <a:srgbClr val="F7943D"/>
          </a:solidFill>
          <a:ln w="12700" cap="flat" cmpd="sng" algn="ctr">
            <a:solidFill>
              <a:srgbClr val="F7943D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1</a:t>
            </a:r>
          </a:p>
        </p:txBody>
      </p:sp>
      <p:sp>
        <p:nvSpPr>
          <p:cNvPr id="8" name="Teardrop 7">
            <a:extLst>
              <a:ext uri="{FF2B5EF4-FFF2-40B4-BE49-F238E27FC236}">
                <a16:creationId xmlns:a16="http://schemas.microsoft.com/office/drawing/2014/main" id="{CA054F7C-DC9E-281A-AA6A-35EF3FA6A910}"/>
              </a:ext>
            </a:extLst>
          </p:cNvPr>
          <p:cNvSpPr/>
          <p:nvPr/>
        </p:nvSpPr>
        <p:spPr>
          <a:xfrm>
            <a:off x="257967" y="1925813"/>
            <a:ext cx="411542" cy="314755"/>
          </a:xfrm>
          <a:prstGeom prst="teardrop">
            <a:avLst/>
          </a:prstGeom>
          <a:solidFill>
            <a:srgbClr val="F7943D"/>
          </a:solidFill>
          <a:ln w="12700" cap="flat" cmpd="sng" algn="ctr">
            <a:solidFill>
              <a:srgbClr val="F7943D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2</a:t>
            </a:r>
          </a:p>
        </p:txBody>
      </p:sp>
      <p:sp>
        <p:nvSpPr>
          <p:cNvPr id="10" name="Teardrop 9">
            <a:extLst>
              <a:ext uri="{FF2B5EF4-FFF2-40B4-BE49-F238E27FC236}">
                <a16:creationId xmlns:a16="http://schemas.microsoft.com/office/drawing/2014/main" id="{7271F436-A96C-9974-622E-A454801515D2}"/>
              </a:ext>
            </a:extLst>
          </p:cNvPr>
          <p:cNvSpPr/>
          <p:nvPr/>
        </p:nvSpPr>
        <p:spPr>
          <a:xfrm>
            <a:off x="289824" y="5609381"/>
            <a:ext cx="440971" cy="292313"/>
          </a:xfrm>
          <a:prstGeom prst="teardrop">
            <a:avLst/>
          </a:prstGeom>
          <a:solidFill>
            <a:srgbClr val="F7943D"/>
          </a:solidFill>
          <a:ln w="12700" cap="flat" cmpd="sng" algn="ctr">
            <a:solidFill>
              <a:srgbClr val="F7943D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240224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  <p:bldP spid="8" grpId="0" animBg="1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3" descr="图片包含 室内, 物体&#10;&#10;描述已自动生成">
            <a:extLst>
              <a:ext uri="{FF2B5EF4-FFF2-40B4-BE49-F238E27FC236}">
                <a16:creationId xmlns:a16="http://schemas.microsoft.com/office/drawing/2014/main" id="{EFB04299-E6E5-47FE-9CAC-695675502CF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595" y="-381582"/>
            <a:ext cx="11198831" cy="7144573"/>
          </a:xfrm>
          <a:prstGeom prst="rect">
            <a:avLst/>
          </a:prstGeom>
        </p:spPr>
      </p:pic>
      <p:pic>
        <p:nvPicPr>
          <p:cNvPr id="8" name="PA_图片 3">
            <a:extLst>
              <a:ext uri="{FF2B5EF4-FFF2-40B4-BE49-F238E27FC236}">
                <a16:creationId xmlns:a16="http://schemas.microsoft.com/office/drawing/2014/main" id="{1FBE2092-68F5-4DE8-B92A-154989D8F29C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4547" y="2985969"/>
            <a:ext cx="4601708" cy="4601708"/>
          </a:xfrm>
          <a:prstGeom prst="rect">
            <a:avLst/>
          </a:prstGeom>
        </p:spPr>
      </p:pic>
      <p:sp>
        <p:nvSpPr>
          <p:cNvPr id="11" name="Rounded Rectangle 6">
            <a:extLst>
              <a:ext uri="{FF2B5EF4-FFF2-40B4-BE49-F238E27FC236}">
                <a16:creationId xmlns:a16="http://schemas.microsoft.com/office/drawing/2014/main" id="{65B3AE67-3186-498A-84B9-D35074942550}"/>
              </a:ext>
            </a:extLst>
          </p:cNvPr>
          <p:cNvSpPr/>
          <p:nvPr/>
        </p:nvSpPr>
        <p:spPr>
          <a:xfrm>
            <a:off x="3963953" y="1148308"/>
            <a:ext cx="4600498" cy="630014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1FC88F-7123-4C8A-9C32-3A325FA76C2F}"/>
              </a:ext>
            </a:extLst>
          </p:cNvPr>
          <p:cNvSpPr txBox="1"/>
          <p:nvPr/>
        </p:nvSpPr>
        <p:spPr>
          <a:xfrm>
            <a:off x="2968378" y="1911515"/>
            <a:ext cx="261049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đỉnh</a:t>
            </a:r>
            <a:r>
              <a:rPr lang="en-US" sz="44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núi</a:t>
            </a:r>
            <a:endParaRPr kumimoji="0" lang="en-US" sz="440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BED5BA8-C88D-4412-AE4E-35D826FCBCC2}"/>
              </a:ext>
            </a:extLst>
          </p:cNvPr>
          <p:cNvSpPr txBox="1"/>
          <p:nvPr/>
        </p:nvSpPr>
        <p:spPr>
          <a:xfrm>
            <a:off x="2968378" y="2749071"/>
            <a:ext cx="30420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</a:t>
            </a:r>
            <a:r>
              <a:rPr kumimoji="0" lang="en-US" sz="440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iện</a:t>
            </a:r>
            <a:r>
              <a:rPr kumimoji="0" lang="en-US" sz="440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endParaRPr kumimoji="0" lang="en-US" sz="440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FA09563-1411-4FB8-8EE7-1B7D52509653}"/>
              </a:ext>
            </a:extLst>
          </p:cNvPr>
          <p:cNvSpPr txBox="1"/>
          <p:nvPr/>
        </p:nvSpPr>
        <p:spPr>
          <a:xfrm>
            <a:off x="6518990" y="1943666"/>
            <a:ext cx="24400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làn</a:t>
            </a:r>
            <a:r>
              <a:rPr lang="en-US" sz="44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tóc</a:t>
            </a:r>
            <a:endParaRPr kumimoji="0" lang="en-US" sz="440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FA09563-1411-4FB8-8EE7-1B7D52509653}"/>
              </a:ext>
            </a:extLst>
          </p:cNvPr>
          <p:cNvSpPr txBox="1"/>
          <p:nvPr/>
        </p:nvSpPr>
        <p:spPr>
          <a:xfrm>
            <a:off x="6096000" y="2697633"/>
            <a:ext cx="328653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</a:t>
            </a:r>
            <a:r>
              <a:rPr lang="en-US" sz="4400" noProof="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ưng</a:t>
            </a:r>
            <a:r>
              <a:rPr lang="en-US" sz="4400" noProof="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noProof="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chừng</a:t>
            </a:r>
            <a:endParaRPr kumimoji="0" lang="en-US" sz="440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  <p:bldP spid="13" grpId="0"/>
      <p:bldP spid="14" grpId="0"/>
      <p:bldP spid="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9|0.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Kawaii Pastel by Slidesgo">
  <a:themeElements>
    <a:clrScheme name="Simple Light">
      <a:dk1>
        <a:srgbClr val="A0B2E4"/>
      </a:dk1>
      <a:lt1>
        <a:srgbClr val="B3C3F0"/>
      </a:lt1>
      <a:dk2>
        <a:srgbClr val="EAA7B6"/>
      </a:dk2>
      <a:lt2>
        <a:srgbClr val="E08A9C"/>
      </a:lt2>
      <a:accent1>
        <a:srgbClr val="BAECCE"/>
      </a:accent1>
      <a:accent2>
        <a:srgbClr val="FFE88A"/>
      </a:accent2>
      <a:accent3>
        <a:srgbClr val="A1E3BA"/>
      </a:accent3>
      <a:accent4>
        <a:srgbClr val="DB798C"/>
      </a:accent4>
      <a:accent5>
        <a:srgbClr val="EDD26B"/>
      </a:accent5>
      <a:accent6>
        <a:srgbClr val="859AD5"/>
      </a:accent6>
      <a:hlink>
        <a:srgbClr val="A0B2E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Kawaii Pastel by Slidesgo">
  <a:themeElements>
    <a:clrScheme name="Simple Light">
      <a:dk1>
        <a:srgbClr val="A0B2E4"/>
      </a:dk1>
      <a:lt1>
        <a:srgbClr val="B3C3F0"/>
      </a:lt1>
      <a:dk2>
        <a:srgbClr val="EAA7B6"/>
      </a:dk2>
      <a:lt2>
        <a:srgbClr val="E08A9C"/>
      </a:lt2>
      <a:accent1>
        <a:srgbClr val="BAECCE"/>
      </a:accent1>
      <a:accent2>
        <a:srgbClr val="FFE88A"/>
      </a:accent2>
      <a:accent3>
        <a:srgbClr val="A1E3BA"/>
      </a:accent3>
      <a:accent4>
        <a:srgbClr val="DB798C"/>
      </a:accent4>
      <a:accent5>
        <a:srgbClr val="EDD26B"/>
      </a:accent5>
      <a:accent6>
        <a:srgbClr val="859AD5"/>
      </a:accent6>
      <a:hlink>
        <a:srgbClr val="A0B2E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489</TotalTime>
  <Words>3077</Words>
  <Application>Microsoft Office PowerPoint</Application>
  <PresentationFormat>Widescreen</PresentationFormat>
  <Paragraphs>235</Paragraphs>
  <Slides>46</Slides>
  <Notes>29</Notes>
  <HiddenSlides>0</HiddenSlides>
  <MMClips>2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46</vt:i4>
      </vt:variant>
    </vt:vector>
  </HeadingPairs>
  <TitlesOfParts>
    <vt:vector size="66" baseType="lpstr">
      <vt:lpstr>等线</vt:lpstr>
      <vt:lpstr>Arial</vt:lpstr>
      <vt:lpstr>Arial-Rounded</vt:lpstr>
      <vt:lpstr>Calibri</vt:lpstr>
      <vt:lpstr>Calibri Light</vt:lpstr>
      <vt:lpstr>HP001</vt:lpstr>
      <vt:lpstr>HP001 4 hàng</vt:lpstr>
      <vt:lpstr>HP001 5 hàng</vt:lpstr>
      <vt:lpstr>Livvic</vt:lpstr>
      <vt:lpstr>LNTH-Dinomiko</vt:lpstr>
      <vt:lpstr>Nunito Black</vt:lpstr>
      <vt:lpstr>Roboto Condensed Light</vt:lpstr>
      <vt:lpstr>Rubik</vt:lpstr>
      <vt:lpstr>Tahoma</vt:lpstr>
      <vt:lpstr>Times New Roman</vt:lpstr>
      <vt:lpstr>Chủ đề Office</vt:lpstr>
      <vt:lpstr>3_Office Theme</vt:lpstr>
      <vt:lpstr>Kawaii Pastel by Slidesgo</vt:lpstr>
      <vt:lpstr>1_Kawaii Pastel by Slidesgo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HÀ VĂN TIẾN</dc:creator>
  <cp:lastModifiedBy>Admin</cp:lastModifiedBy>
  <cp:revision>16</cp:revision>
  <dcterms:created xsi:type="dcterms:W3CDTF">2022-08-28T16:03:54Z</dcterms:created>
  <dcterms:modified xsi:type="dcterms:W3CDTF">2023-02-06T14:57:47Z</dcterms:modified>
</cp:coreProperties>
</file>