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36"/>
  </p:notesMasterIdLst>
  <p:handoutMasterIdLst>
    <p:handoutMasterId r:id="rId37"/>
  </p:handoutMasterIdLst>
  <p:sldIdLst>
    <p:sldId id="2007577210" r:id="rId10"/>
    <p:sldId id="258" r:id="rId11"/>
    <p:sldId id="259" r:id="rId12"/>
    <p:sldId id="263" r:id="rId13"/>
    <p:sldId id="2007577218" r:id="rId14"/>
    <p:sldId id="270" r:id="rId15"/>
    <p:sldId id="262" r:id="rId16"/>
    <p:sldId id="2007577197" r:id="rId17"/>
    <p:sldId id="269" r:id="rId18"/>
    <p:sldId id="2007577212" r:id="rId19"/>
    <p:sldId id="2007577213" r:id="rId20"/>
    <p:sldId id="2007577214" r:id="rId21"/>
    <p:sldId id="2007577219" r:id="rId22"/>
    <p:sldId id="275" r:id="rId23"/>
    <p:sldId id="266" r:id="rId24"/>
    <p:sldId id="2007577220" r:id="rId25"/>
    <p:sldId id="2007577221" r:id="rId26"/>
    <p:sldId id="2007577222" r:id="rId27"/>
    <p:sldId id="2007577223" r:id="rId28"/>
    <p:sldId id="2007577224" r:id="rId29"/>
    <p:sldId id="2007577225" r:id="rId30"/>
    <p:sldId id="276" r:id="rId31"/>
    <p:sldId id="2007577208" r:id="rId32"/>
    <p:sldId id="2007577226" r:id="rId33"/>
    <p:sldId id="2007577217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80" autoAdjust="0"/>
  </p:normalViewPr>
  <p:slideViewPr>
    <p:cSldViewPr snapToGrid="0">
      <p:cViewPr varScale="1">
        <p:scale>
          <a:sx n="69" d="100"/>
          <a:sy n="69" d="100"/>
        </p:scale>
        <p:origin x="-7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xmlns="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8.svg"/><Relationship Id="rId3" Type="http://schemas.openxmlformats.org/officeDocument/2006/relationships/image" Target="../media/image26.jpeg"/><Relationship Id="rId7" Type="http://schemas.openxmlformats.org/officeDocument/2006/relationships/image" Target="../media/image32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8.svg"/><Relationship Id="rId3" Type="http://schemas.openxmlformats.org/officeDocument/2006/relationships/image" Target="../media/image26.jpeg"/><Relationship Id="rId7" Type="http://schemas.openxmlformats.org/officeDocument/2006/relationships/image" Target="../media/image32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20">
            <a:extLst>
              <a:ext uri="{FF2B5EF4-FFF2-40B4-BE49-F238E27FC236}">
                <a16:creationId xmlns:a16="http://schemas.microsoft.com/office/drawing/2014/main" xmlns="" id="{CF624AAC-3D84-57A2-1F4F-BB6CFA68462C}"/>
              </a:ext>
            </a:extLst>
          </p:cNvPr>
          <p:cNvSpPr txBox="1">
            <a:spLocks/>
          </p:cNvSpPr>
          <p:nvPr/>
        </p:nvSpPr>
        <p:spPr>
          <a:xfrm>
            <a:off x="2831638" y="1553902"/>
            <a:ext cx="6298037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783">
              <a:defRPr/>
            </a:pP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Thứ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ngày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tháng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năm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....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xmlns="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xmlns="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xmlns="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xmlns="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xmlns="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xmlns="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xmlns="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xmlns="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xmlns="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xmlns="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xmlns="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xmlns="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xmlns="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xmlns="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xmlns="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xmlns="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xmlns="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xmlns="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xmlns="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xmlns="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xmlns="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xmlns="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xmlns="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xmlns="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xmlns="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xmlns="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xmlns="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xmlns="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xmlns="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xmlns="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xmlns="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xmlns="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xmlns="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xmlns="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xmlns="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xmlns="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xmlns="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xmlns="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xmlns="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xmlns="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xmlns="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xmlns="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xmlns="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xmlns="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xmlns="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xmlns="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xmlns="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xmlns="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xmlns="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xmlns="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xmlns="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xmlns="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xmlns="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xmlns="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xmlns="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xmlns="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xmlns="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xmlns="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xmlns="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xmlns="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xmlns="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xmlns="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xmlns="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xmlns="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xmlns="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xmlns="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xmlns="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xmlns="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xmlns="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xmlns="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xmlns="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xmlns="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xmlns="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xmlns="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xmlns="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xmlns="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xmlns="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xmlns="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xmlns="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xmlns="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xmlns="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xmlns="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xmlns="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xmlns="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xmlns="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xmlns="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xmlns="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xmlns="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xmlns="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xmlns="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xmlns="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xmlns="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xmlns="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xmlns="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xmlns="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xmlns="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xmlns="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xmlns="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xmlns="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xmlns="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xmlns="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xmlns="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xmlns="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xmlns="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xmlns="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xmlns="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xmlns="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xmlns="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xmlns="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xmlns="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xmlns="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xmlns="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xmlns="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xmlns="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xmlns="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xmlns="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xmlns="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xmlns="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xmlns="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xmlns="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xmlns="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xmlns="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xmlns="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xmlns="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xmlns="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xmlns="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xmlns="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xmlns="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xmlns="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xmlns="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xmlns="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xmlns="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xmlns="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xmlns="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xmlns="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xmlns="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xmlns="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xmlns="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xmlns="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xmlns="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xmlns="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xmlns="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xmlns="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xmlns="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xmlns="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xmlns="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xmlns="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xmlns="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xmlns="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xmlns="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xmlns="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xmlns="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xmlns="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xmlns="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xmlns="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xmlns="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xmlns="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xmlns="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xmlns="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xmlns="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xmlns="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xmlns="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xmlns="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xmlns="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xmlns="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xmlns="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xmlns="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xmlns="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xmlns="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xmlns="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xmlns="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xmlns="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xmlns="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xmlns="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xmlns="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xmlns="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xmlns="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xmlns="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xmlns="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xmlns="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xmlns="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xmlns="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xmlns="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xmlns="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xmlns="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xmlns="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xmlns="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xmlns="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xmlns="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xmlns="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xmlns="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xmlns="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xmlns="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xmlns="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xmlns="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xmlns="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xmlns="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xmlns="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xmlns="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xmlns="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xmlns="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xmlns="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xmlns="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xmlns="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xmlns="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xmlns="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xmlns="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xmlns="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xmlns="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xmlns="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xmlns="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xmlns="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xmlns="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xmlns="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xmlns="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xmlns="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xmlns="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xmlns="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xmlns="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xmlns="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xmlns="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xmlns="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xmlns="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xmlns="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02DAAE2A-43E3-A9C8-10D2-1E73CCEE9A47}"/>
              </a:ext>
            </a:extLst>
          </p:cNvPr>
          <p:cNvSpPr/>
          <p:nvPr/>
        </p:nvSpPr>
        <p:spPr>
          <a:xfrm>
            <a:off x="361950" y="457200"/>
            <a:ext cx="7820734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xmlns="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xmlns="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xmlns="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xmlns="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xmlns="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xmlns="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xmlns="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xmlns="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xmlns="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xmlns="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xmlns="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xmlns="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4" y="66676"/>
            <a:ext cx="5667371" cy="679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BC4687-005F-4F96-9C15-B4680B00A44F}"/>
              </a:ext>
            </a:extLst>
          </p:cNvPr>
          <p:cNvSpPr txBox="1"/>
          <p:nvPr/>
        </p:nvSpPr>
        <p:spPr>
          <a:xfrm>
            <a:off x="7124700" y="638175"/>
            <a:ext cx="4838700" cy="17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xmlns="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xmlns="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xmlns="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xmlns="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xmlns="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xmlns="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 smtClean="0">
                  <a:solidFill>
                    <a:prstClr val="black"/>
                  </a:solidFill>
                </a:rPr>
                <a:t>nam</a:t>
              </a:r>
              <a:r>
                <a:rPr lang="en-US" sz="3200" b="1" dirty="0" smtClean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525</Words>
  <Application>Microsoft Office PowerPoint</Application>
  <PresentationFormat>Custom</PresentationFormat>
  <Paragraphs>38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47</cp:revision>
  <dcterms:created xsi:type="dcterms:W3CDTF">2023-01-02T23:55:56Z</dcterms:created>
  <dcterms:modified xsi:type="dcterms:W3CDTF">2023-03-27T08:28:14Z</dcterms:modified>
</cp:coreProperties>
</file>