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2"/>
  </p:notesMasterIdLst>
  <p:sldIdLst>
    <p:sldId id="257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20" r:id="rId23"/>
    <p:sldId id="431" r:id="rId24"/>
    <p:sldId id="433" r:id="rId25"/>
    <p:sldId id="432" r:id="rId26"/>
    <p:sldId id="434" r:id="rId27"/>
    <p:sldId id="422" r:id="rId28"/>
    <p:sldId id="435" r:id="rId29"/>
    <p:sldId id="273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4350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51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721</Words>
  <Application>Microsoft Office PowerPoint</Application>
  <PresentationFormat>Widescreen</PresentationFormat>
  <Paragraphs>130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宋体</vt:lpstr>
      <vt:lpstr>宋体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2023-01-15T11:49:21Z</dcterms:created>
  <dcterms:modified xsi:type="dcterms:W3CDTF">2023-02-08T13:56:19Z</dcterms:modified>
</cp:coreProperties>
</file>